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68" r:id="rId1"/>
  </p:sldMasterIdLst>
  <p:notesMasterIdLst>
    <p:notesMasterId r:id="rId20"/>
  </p:notesMasterIdLst>
  <p:sldIdLst>
    <p:sldId id="273" r:id="rId2"/>
    <p:sldId id="277" r:id="rId3"/>
    <p:sldId id="274" r:id="rId4"/>
    <p:sldId id="307" r:id="rId5"/>
    <p:sldId id="263" r:id="rId6"/>
    <p:sldId id="308" r:id="rId7"/>
    <p:sldId id="281" r:id="rId8"/>
    <p:sldId id="309" r:id="rId9"/>
    <p:sldId id="282" r:id="rId10"/>
    <p:sldId id="280" r:id="rId11"/>
    <p:sldId id="275" r:id="rId12"/>
    <p:sldId id="299" r:id="rId13"/>
    <p:sldId id="278" r:id="rId14"/>
    <p:sldId id="258" r:id="rId15"/>
    <p:sldId id="310" r:id="rId16"/>
    <p:sldId id="276" r:id="rId17"/>
    <p:sldId id="294"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778" autoAdjust="0"/>
  </p:normalViewPr>
  <p:slideViewPr>
    <p:cSldViewPr snapToGrid="0">
      <p:cViewPr varScale="1">
        <p:scale>
          <a:sx n="80" d="100"/>
          <a:sy n="80" d="100"/>
        </p:scale>
        <p:origin x="58"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24:04.459"/>
    </inkml:context>
    <inkml:brush xml:id="br0">
      <inkml:brushProperty name="width" value="0.35" units="cm"/>
      <inkml:brushProperty name="height" value="0.35" units="cm"/>
      <inkml:brushProperty name="color" value="#FFFFFF"/>
    </inkml:brush>
  </inkml:definitions>
  <inkml:trace contextRef="#ctx0" brushRef="#br0">5293 1371 24575,'0'-6'0,"-1"1"0,1-1 0,-1 1 0,-1-1 0,-3-9 0,-1-8 0,-30-121 0,-99-457 0,124 537 0,-4-6 0,4-1 0,3-1 0,1-78 0,7 129 0,0 14 0,0 0 0,0 0 0,1 0 0,1-7 0,-2 14 0,0 1 0,0-1 0,0 0 0,0 0 0,0 0 0,0 1 0,0-1 0,0 0 0,0 0 0,0 0 0,0 0 0,0 1 0,1-1 0,-1 0 0,0 0 0,0 0 0,0 0 0,0 0 0,0 1 0,1-1 0,-1 0 0,0 0 0,0 0 0,0 0 0,0 0 0,1 0 0,-1 0 0,0 0 0,0 0 0,0 0 0,1 0 0,-1 1 0,0-1 0,0 0 0,0 0 0,0 0 0,1 0 0,-1-1 0,0 1 0,0 0 0,0 0 0,1 0 0,-1 0 0,0 0 0,0 0 0,0 0 0,0 0 0,1 0 0,-1 0 0,0 0 0,0-1 0,0 1 0,0 0 0,1 0 0,-1 0 0,0 0 0,0 0 0,0-1 0,0 1 0,0 0 0,0 0 0,0 0 0,0-1 0,0 1 0,1 0 0,6 15 0,15 55 0,-10-36 0,11 54 0,-16-39 0,-6-37 0,0 1 0,1 0 0,1-1 0,0 0 0,0 0 0,10 21 0,-5-17 0,0 1 0,-1 0 0,0 1 0,-2-1 0,0 1 0,-1 0 0,0 0 0,0 28 0,-3 271 0,-3-142 0,3-87 0,-3 101 0,-1-168 0,-7 29 0,6-31 0,-5 35 0,3 3 0,-15 63 0,1-11 0,14-48 0,3 0 0,5 62 0,0-23 0,-3-44 0,3 68 0,-2-121 0,0 0 0,1 1 0,-1-1 0,1 0 0,0 0 0,0 1 0,0-1 0,0 0 0,0 0 0,1 0 0,-1 0 0,1 0 0,0-1 0,0 1 0,0 0 0,1-1 0,-1 0 0,0 1 0,1-1 0,-1 0 0,1 0 0,0 0 0,4 1 0,0 0 0,1 0 0,0-1 0,0 0 0,0 0 0,1-1 0,-1 0 0,0 0 0,12-2 0,7 2 0,-15-1 0,0 1 0,0-2 0,0 1 0,0-2 0,0 1 0,19-7 0,-29 7 0,1-1 0,0 0 0,-1 0 0,0 0 0,1 0 0,-1 0 0,0-1 0,0 1 0,0-1 0,0 1 0,-1-1 0,1 0 0,-1 0 0,1 0 0,-1 0 0,0 0 0,0 0 0,-1 0 0,1 0 0,0 0 0,-1 0 0,0-6 0,1-9 0,-1 1 0,-4-32 0,4 43 0,-5-26 0,-17-58 0,14 64 0,1-1 0,2-1 0,-4-35 0,8-277 0,3 162 0,-2-241 0,-1 403 0,-1 0 0,0 0 0,-6-21 0,3 18 0,-3-35 0,7 22 0,1 24 0,0-1 0,0 1 0,-1-1 0,0 1 0,0-1 0,-1 1 0,0 0 0,0 0 0,-1 0 0,-6-12 0,3 8 0,1 1 0,1-1 0,-1 0 0,2 0 0,0 0 0,0-1 0,1 1 0,0-1 0,1 1 0,1-1 0,2-19 0,19 118 0,-1 8 0,-9-46 0,0-4 0,-6-28 0,-1 0 0,-1 1 0,2 19 0,-5-16 0,0-16 0,-1 1 0,1-1 0,0 1 0,0-1 0,1 1 0,-1-1 0,1 0 0,0 1 0,0-1 0,1 0 0,-1 1 0,4 5 0,-5-10 0,0 0 0,0 0 0,0 0 0,0 0 0,0 0 0,0 0 0,1 1 0,-1-1 0,0 0 0,0 0 0,0 0 0,0 0 0,0 0 0,0 0 0,0 0 0,1 0 0,-1 0 0,0 0 0,0 0 0,0 0 0,0 0 0,0 0 0,0 0 0,0 0 0,1 0 0,-1 0 0,0 0 0,0 0 0,0 0 0,0 0 0,0 0 0,0 0 0,0 0 0,1 0 0,-1 0 0,0 0 0,0 0 0,0-1 0,0 1 0,0 0 0,0 0 0,0 0 0,0 0 0,0 0 0,1 0 0,-1 0 0,0 0 0,3-9 0,1-9 0,-1-31 0,-4-70 0,2-34 0,3 126 0,-2 21 0,-1 1 0,0-1 0,-1 1 0,1-1 0,-1 0 0,-1-9 0,1 14 0,-1-1 0,1 1 0,-1-1 0,1 1 0,-1-1 0,0 1 0,0-1 0,0 1 0,0 0 0,0-1 0,0 1 0,0 0 0,0 0 0,-1 0 0,1 0 0,0 0 0,-1 0 0,1 0 0,0 0 0,-1 0 0,1 1 0,-1-1 0,0 1 0,1-1 0,-1 1 0,1-1 0,-4 1 0,-19-3 0,-1 1 0,1 1 0,-46 5 0,3 0 0,46-4 0,0 2 0,0 1 0,-32 8 0,28-6 0,-1-2 0,0 0 0,-41-2 0,39-2 0,-1 2 0,-47 8 0,12 0 0,0-3 0,0-2 0,-76-7 0,35 2 0,90 0 0,0 2 0,0 0 0,-24 5 0,33-4 0,-1 0 0,1 0 0,0 1 0,0-1 0,0 2 0,0-1 0,0 1 0,0-1 0,1 2 0,-7 5 0,6-4 0,0 0 0,0 0 0,1 1 0,-1-1 0,2 1 0,-1 0 0,1 0 0,-5 12 0,8-16 0,0 1 0,0-1 0,0 1 0,1-1 0,-1 1 0,1 0 0,0-1 0,0 1 0,0-1 0,1 1 0,-1 0 0,1-1 0,0 1 0,0-1 0,0 0 0,1 1 0,-1-1 0,1 0 0,0 0 0,-1 1 0,5 4 0,3 2 0,0-1 0,0 0 0,19 14 0,-18-15 0,-1 0 0,1 1 0,12 15 0,-21-23 0,0 0 0,-1 0 0,1 0 0,0 0 0,-1 0 0,1 0 0,-1 0 0,1 0 0,-1 1 0,1-1 0,-1 0 0,0 0 0,0 0 0,1 1 0,-1-1 0,0 0 0,0 1 0,0-1 0,-1 0 0,1 0 0,0 1 0,0-1 0,-1 2 0,-1-1 0,1 0 0,0 0 0,-1 0 0,1 0 0,-1 0 0,0 0 0,1 0 0,-1-1 0,0 1 0,0-1 0,-4 2 0,-5 3 0,-1 0 0,1-1 0,-22 5 0,29-9 0,-428 138 0,371-115 0,1 3 0,-79 49 0,33-17 0,-212 114 0,313-171 0,0 1 0,0 0 0,0 0 0,0 1 0,1-1 0,-1 1 0,1 0 0,-6 8 0,10-7 0,7-5 0,10-4 0,8-9 0,0-1 0,-1-1 0,35-28 0,-3 1 0,21-8 0,49-36 0,-75 48 0,31-27 0,-72 56 0,0-1 0,-1-1 0,0 1 0,-1-2 0,12-18 0,-5 5 0,1 1 0,38-41 0,-36 45 0,0-2 0,-2 0 0,20-34 0,-33 52 0,-2 0 0,1 0 0,0 1 0,-1-1 0,0 0 0,0 0 0,0 0 0,0 0 0,0-1 0,-1 1 0,0 0 0,0 0 0,0 0 0,0 0 0,-1 0 0,0-1 0,-1-5 0,0 7 0,0 0 0,0 0 0,0 0 0,0 0 0,0 0 0,0 0 0,-1 1 0,1-1 0,-1 1 0,0 0 0,0-1 0,0 1 0,0 0 0,0 1 0,0-1 0,-1 1 0,1-1 0,0 1 0,-1 0 0,-4-1 0,-8-1 0,1 1 0,-1 0 0,1 1 0,-1 1 0,0 0 0,1 1 0,-22 4 0,-8 4 0,-53 19 0,60-14 0,2 1 0,-54 29 0,-62 50 0,133-81 0,2 0 0,-1 1 0,-26 28 0,36-34 0,2 0 0,-1 1 0,1-1 0,0 1 0,1 0 0,0 1 0,0-1 0,1 1 0,-5 20 0,8-27 0,1 0 0,-1 0 0,1 0 0,0-1 0,0 1 0,0 0 0,1 0 0,-1 0 0,1-1 0,0 1 0,-1 0 0,1-1 0,0 1 0,0-1 0,1 1 0,-1-1 0,1 1 0,-1-1 0,1 0 0,0 0 0,0 1 0,-1-1 0,2-1 0,-1 1 0,0 0 0,0 0 0,3 1 0,5 3 0,0-1 0,1 0 0,-1-1 0,1 0 0,17 4 0,44 9 0,2-3 0,-1-4 0,1-2 0,1-4 0,106-8 0,-173 4 0,-1-1 0,1-1 0,-1 1 0,1-1 0,-1-1 0,1 0 0,-1 0 0,0 0 0,0 0 0,-1-1 0,1 0 0,-1-1 0,0 0 0,0 0 0,8-8 0,-10 7 0,1 1 0,-2-1 0,1 1 0,-1-1 0,0 0 0,0-1 0,0 1 0,-1 0 0,0-1 0,0 1 0,-1-1 0,0 0 0,0 1 0,-1-1 0,1 0 0,-1 0 0,-1 1 0,-1-11 0,-1 4 0,-1 0 0,0 0 0,-1 0 0,0 1 0,-1 0 0,0 0 0,-1 0 0,-16-20 0,-3-1 0,-50-46 0,45 51 0,-1 2 0,-1 1 0,0 1 0,-2 2 0,-1 2 0,-1 1 0,-1 2 0,0 1 0,-1 2 0,0 2 0,-1 1 0,-1 3 0,1 1 0,-1 2 0,-1 1 0,1 3 0,-62 5 0,87-2 0,0 0 0,1 1 0,-1 1 0,1 1 0,-23 10 0,33-13 0,0 0 0,0 0 0,0 1 0,0 0 0,1 0 0,-1 0 0,1 0 0,0 1 0,0 0 0,0 0 0,0 0 0,1 0 0,0 1 0,0-1 0,0 1 0,0 0 0,1-1 0,0 2 0,-2 4 0,3-7 0,0-1 0,1 1 0,0-1 0,0 1 0,0-1 0,0 1 0,0-1 0,0 1 0,0-1 0,1 1 0,-1-1 0,1 1 0,0-1 0,0 0 0,0 1 0,0-1 0,0 0 0,0 0 0,1 0 0,-1 0 0,1 0 0,0 0 0,-1 0 0,1 0 0,0-1 0,0 1 0,0-1 0,0 1 0,0-1 0,0 0 0,1 0 0,-1 1 0,0-2 0,1 1 0,-1 0 0,4 0 0,9 3 0,1-1 0,-1-1 0,1-1 0,25 0 0,-36-1 0,21 0 0,159-3 0,-146 0 0,-2-2 0,71-17 0,-102 20 0,1 0 0,0-1 0,-1 0 0,0 0 0,0-1 0,0 0 0,0 0 0,-1 0 0,0-1 0,1 0 0,-2 0 0,7-7 0,-9 9 0,1 0 0,-1-1 0,0 1 0,0-1 0,0 1 0,0-1 0,-1 0 0,1 0 0,-1 0 0,0 0 0,0 0 0,-1 0 0,1 0 0,-1 0 0,0-1 0,0 1 0,0 0 0,-1 0 0,1 0 0,-1 0 0,0 0 0,-2-4 0,2 6 0,0-1 0,-1 1 0,1 0 0,-1 0 0,0 0 0,1 1 0,-1-1 0,0 0 0,0 1 0,0-1 0,-1 1 0,1 0 0,0-1 0,0 1 0,-1 0 0,1 0 0,-1 1 0,1-1 0,-1 0 0,1 1 0,-1 0 0,-2-1 0,-6 0 0,1 1 0,-1-1 0,-21 4 0,14 0 0,-1 1 0,1 1 0,0 1 0,1 0 0,0 1 0,0 1 0,0 1 0,1 0 0,-30 23 0,32-21 0,0 1 0,1 0 0,1 1 0,0 0 0,1 1 0,0 0 0,1 1 0,1 0 0,0 1 0,-11 26 0,16-30 0,0 0 0,1 0 0,0 0 0,1 0 0,0 0 0,1 1 0,1-1 0,0 0 0,2 15 0,-1-20 0,0-1 0,0 1 0,1-1 0,0 1 0,1-1 0,-1 0 0,1 0 0,1 0 0,-1 0 0,1-1 0,0 1 0,0-1 0,0 0 0,1 0 0,0-1 0,0 1 0,0-1 0,9 6 0,8 2 0,1 0 0,0-2 0,1 0 0,0-2 0,42 9 0,125 13 0,-72-19 0,139-4 0,-214-11 0,-1-2 0,1-2 0,-1-1 0,0-3 0,44-17 0,-79 26 0,0-1 0,0 1 0,0-1 0,0-1 0,-1 1 0,1-1 0,-1 0 0,0-1 0,-1 0 0,1 0 0,-1-1 0,-1 1 0,1-1 0,-1 0 0,0-1 0,-1 1 0,1-1 0,-2 0 0,1 0 0,-1-1 0,2-9 0,2-5 0,-1-1 0,-1 0 0,-2 0 0,0 0 0,-2-1 0,0 1 0,-2-1 0,-1 1 0,0 0 0,-2 0 0,-10-36 0,7 41 0,0-1 0,-1 1 0,0 0 0,-2 1 0,0 0 0,-1 1 0,-1 0 0,-1 1 0,0 0 0,-1 1 0,0 0 0,-2 1 0,1 1 0,-19-12 0,8 10 0,0 0 0,-1 2 0,0 1 0,-1 2 0,-1 0 0,1 2 0,-40-6 0,25 8 0,-1 1 0,0 3 0,0 1 0,-59 7 0,82-3 0,0 1 0,0 0 0,0 2 0,0 0 0,1 2 0,0 0 0,1 1 0,-21 13 0,35-18 0,1-1 0,-1 1 0,1 0 0,0 1 0,0-1 0,0 1 0,0-1 0,1 1 0,0 0 0,0 1 0,0-1 0,1 0 0,-1 1 0,2 0 0,-1-1 0,0 1 0,0 6 0,-2 14 0,1 0 0,1 40 0,2-54 0,0 1 0,1 0 0,1-1 0,0 1 0,1-1 0,0 0 0,1 0 0,0 0 0,1 0 0,0-1 0,1 1 0,0-1 0,1-1 0,14 18 0,1-2 0,2-2 0,0 0 0,54 39 0,-56-46 0,1-2 0,1 0 0,1-2 0,0-1 0,0 0 0,1-2 0,0-1 0,1-1 0,0-2 0,30 4 0,9-3 0,0-2 0,0-4 0,0-2 0,89-14 0,-113 8 0,-1-1 0,0-3 0,-1-1 0,0-2 0,-1-2 0,0-1 0,70-44 0,-72 36 0,-2-1 0,0-2 0,-1-1 0,-2-2 0,35-43 0,-53 56 0,-1 0 0,-1-1 0,0 0 0,-2-1 0,0 0 0,-2-1 0,0 0 0,-1 0 0,-1-1 0,-1 0 0,-1 0 0,2-29 0,-6 37 0,1 0 0,-2 0 0,0 1 0,0-1 0,-2 0 0,-5-21 0,6 28 0,-1 1 0,0 0 0,0 0 0,0 0 0,-1 0 0,1 0 0,-1 1 0,-1-1 0,1 1 0,-1 0 0,0 1 0,0-1 0,0 1 0,-1 0 0,-7-5 0,-4 1 0,0 1 0,0 0 0,0 1 0,0 1 0,-1 1 0,0 0 0,0 2 0,0 0 0,-1 0 0,1 2 0,0 0 0,-1 2 0,1 0 0,0 0 0,-25 8 0,3 2 0,1 2 0,0 1 0,1 2 0,1 1 0,-58 39 0,63-34 0,1 2 0,1 0 0,-49 56 0,73-74 0,1 1 0,-1-1 0,1 1 0,1 0 0,0 1 0,0-1 0,0 1 0,1 0 0,0 0 0,1 0 0,0 0 0,0 0 0,0 10 0,2-14 0,0 0 0,0 1 0,0-1 0,0 0 0,1 0 0,0 0 0,0 0 0,0 0 0,1 0 0,0-1 0,-1 1 0,2 0 0,-1-1 0,1 1 0,-1-1 0,1 0 0,0 0 0,1 0 0,-1 0 0,1 0 0,-1-1 0,1 0 0,0 0 0,1 0 0,4 3 0,3 0 0,1-1 0,1-1 0,-1 0 0,0 0 0,1-2 0,0 1 0,0-2 0,0 0 0,17-1 0,-2-1 0,1-2 0,0-1 0,36-10 0,-57 12 0,0-1 0,0 1 0,0-1 0,-1-1 0,0 0 0,0 0 0,0-1 0,0 0 0,12-10 0,-20 15 0,0 0 0,0 0 0,-1 0 0,1-1 0,0 1 0,0 0 0,0 0 0,0 0 0,0 0 0,0 0 0,0-1 0,0 1 0,0 0 0,0 0 0,-1 0 0,1 0 0,0 0 0,0 0 0,0-1 0,0 1 0,0 0 0,0 0 0,-1 0 0,1 0 0,0 0 0,0 0 0,0 0 0,0 0 0,-1 0 0,1 0 0,0 0 0,0 0 0,0 0 0,0 0 0,-1 0 0,1 0 0,0 0 0,0 0 0,0 0 0,0 0 0,-1 0 0,1 0 0,0 0 0,0 0 0,0 0 0,0 0 0,0 1 0,-1-1 0,1 0 0,0 0 0,0 0 0,0 0 0,-15 3 0,-5 3 0,-1 1 0,2 0 0,-1 2 0,1 0 0,-23 16 0,-83 66 0,92-66 0,-184 156 0,172-138 0,3 1 0,-58 78 0,-6 39 0,92-136 0,1 0 0,1 1 0,1 1 0,-12 46 0,22-66 0,-1-1 0,1 0 0,1 0 0,-1 0 0,1 1 0,0-1 0,1 0 0,-1 1 0,1-1 0,0 0 0,1 0 0,0 0 0,2 7 0,-2-9 0,1 0 0,-1-1 0,1 1 0,-1 0 0,1-1 0,0 0 0,0 0 0,1 0 0,-1 0 0,0 0 0,1-1 0,0 1 0,0-1 0,0 0 0,0 0 0,0-1 0,0 1 0,0-1 0,6 1 0,3 1 0,0 0 0,1-1 0,-1-1 0,1-1 0,-1 1 0,0-2 0,22-3 0,-26 2 0,0 0 0,-1-1 0,0 0 0,1 0 0,-1-1 0,0 0 0,-1 0 0,1-1 0,-1 0 0,0 0 0,0-1 0,9-9 0,-11 10 0,-1 0 0,1 0 0,-1-1 0,0 1 0,-1-1 0,0 0 0,1 0 0,-2-1 0,1 1 0,-1 0 0,3-13 0,-5 14 0,1 0 0,-1 0 0,0 0 0,0 0 0,-1 1 0,0-1 0,0 0 0,0 0 0,0 0 0,-1 0 0,1 1 0,-1-1 0,0 0 0,-1 1 0,1 0 0,-7-8 0,5 7 0,-1 0 0,0 1 0,0-1 0,0 1 0,0 0 0,-1 1 0,0-1 0,0 1 0,0 0 0,0 1 0,-10-4 0,-11-2 0,-38-5 0,52 11 0,-40-7 0,0 3 0,-1 3 0,1 1 0,-54 7 0,98-4 0,1 1 0,-1 0 0,1 1 0,0-1 0,0 2 0,0-1 0,0 1 0,0 0 0,1 1 0,0 0 0,0 0 0,0 1 0,1-1 0,-1 1 0,1 1 0,1-1 0,-1 1 0,1 0 0,-4 9 0,0-2 0,1 1 0,0 1 0,2-1 0,0 1 0,0 0 0,1 1 0,2-1 0,-5 32 0,8-44 0,-1 1 0,1 0 0,0 0 0,0-1 0,1 1 0,-1 0 0,1 0 0,0-1 0,1 1 0,-1-1 0,1 1 0,0-1 0,0 0 0,0 1 0,0-1 0,1 0 0,0 0 0,0-1 0,0 1 0,0-1 0,0 1 0,1-1 0,-1 0 0,1 0 0,0 0 0,0-1 0,0 1 0,1-1 0,-1 0 0,0-1 0,1 1 0,-1-1 0,1 1 0,0-1 0,-1-1 0,1 1 0,0-1 0,-1 1 0,1-1 0,0-1 0,0 1 0,8-2 0,-7 0 0,-1 0 0,1-1 0,0 1 0,-1-1 0,1 0 0,-1-1 0,0 1 0,0-1 0,0 0 0,-1 0 0,1 0 0,-1-1 0,0 0 0,0 0 0,4-7 0,-1 1 0,0-1 0,-1-1 0,0 1 0,-1-1 0,7-26 0,-8 16-16,0 1 1,-2-1-1,-1-1 0,-1 1 0,0 0 0,-2 0 0,-1 0 0,-1 0 1,-1 1-1,0-1 0,-2 1 0,-1 0 0,-18-37 0,5 20-42,-1 1-1,-2 1 0,-2 1 0,-1 1 0,-2 1 0,-47-43 0,33 39 37,-2 2-1,-2 2 0,-1 1 1,-2 3-1,0 2 1,-62-23-1,69 34 26,-1 1 1,0 3-1,0 2 1,-2 1 0,1 3-1,-1 2 1,0 1-1,-58 4 1,92 1 27,0 0 1,0 1 0,0 1-1,1 0 1,-1 0 0,1 1-1,-1 1 1,1-1 0,1 2 0,-1 0-1,-11 8 1,15-8-8,0-1-1,1 1 1,-1 0 0,1 1 0,1 0 0,-1 0-1,1 0 1,1 0 0,-1 1 0,1 0-1,0-1 1,1 2 0,0-1 0,0 0-1,-2 17 1,2-11-24,2 0 0,-1 0 0,2 0 0,1 17 0,-1-26 0,1-1 0,-1 0 0,1 0 0,0 0 0,0 0 0,1 0 0,-1 0 0,1 0 0,0 0 0,0-1 0,1 1 0,-1 0 0,0-1 0,1 0 0,0 0 0,0 0 0,0 0 0,5 4 0,9 3 0,1 0 0,0-1 0,0-1 0,1 0 0,0-2 0,1 0 0,-1-1 0,24 2 0,-11-3 0,0-2 0,0-1 0,0-1 0,47-8 0,-61 5 0,0-1 0,0-1 0,-1-1 0,0-1 0,0 0 0,0-1 0,-1-1 0,0-1 0,15-11 0,18-18 0,57-57 0,-94 84 0,30-33 0,-1-2 0,47-71 0,-81 108 0,-5 5 0,1 1 0,-1 0 0,1 0 0,0 0 0,0 1 0,1-1 0,-1 1 0,1 0 0,0-1 0,-1 2 0,1-1 0,5-2 0,-9 5 0,0 0 0,1 0 0,-1 0 0,0 0 0,1 0 0,-1 0 0,0 1 0,0-1 0,1 0 0,-1 0 0,0 0 0,0 0 0,0 1 0,1-1 0,-1 0 0,0 0 0,0 0 0,0 1 0,1-1 0,-1 0 0,0 0 0,0 1 0,0-1 0,0 0 0,0 0 0,0 1 0,0-1 0,0 0 0,0 0 0,1 1 0,-1-1 0,0 0 0,0 1 0,0-1 0,-1 0 0,1 0 0,0 1 0,0-1 0,0 0 0,0 1 0,0-1 0,0 0 0,0 0 0,0 1 0,0-1 0,-1 0 0,1 1 0,-4 15 0,-7 20 0,2 1 0,2 0 0,2 0 0,0 0 0,3 66 0,28 188 0,-1-31 0,-24-3 0,-3-120 0,2-135 0,-1 23 0,1-26 0,0 1 0,-1 0 0,1 0 0,0-1 0,0 1 0,0 0 0,0 0 0,0-1 0,-1 1 0,1 0 0,0 0 0,0 0 0,-1-1 0,1 1 0,0 0 0,0 0 0,-1 0 0,1 0 0,0-1 0,0 1 0,-1 0 0,1 0 0,0 0 0,-1 0 0,1 0 0,0 0 0,0 0 0,-1 0 0,1 0 0,0 0 0,-1 0 0,1 0 0,0 0 0,0 0 0,-1 0 0,1 0 0,0 1 0,-1-1 0,1 0 0,0 0 0,0 0 0,-1 0 0,1 0 0,0 1 0,0-1 0,0 0 0,-1 0 0,1 0 0,0 1 0,0-1 0,0 0 0,-1 0 0,1 1 0,0-1 0,0 0 0,0 0 0,0 1 0,0-1 0,0 0 0,0 1 0,0-1 0,0 0 0,0 0 0,0 1 0,0-1 0,0 0 0,0 1 0,0-1 0,-7-10 0,1 0 0,1 0 0,0-1 0,0 0 0,1 0 0,-3-16 0,2 11 0,-269-890-1739,272 900 1737,-211-717-471,184 616 637,29 206 1886,16 69-2050,51 233 0,-9-88 0,-39-197 0,-17-104 0,15 84 0,32 106 0,-40-170 0,-1 0 0,-1 0 0,2 38 0,-6 98 0,-4-130 0,2 78 0,0-111 0,0 1 0,1-1 0,-1 1 0,1-1 0,1 0 0,-1 0 0,1 0 0,6 10 0,-5-10 0,-1 1 0,0-1 0,1 1 0,-2 0 0,1 0 0,2 12 0,-1 16 0,-1 1 0,-2 0 0,-3 39 0,-1-4 0,4-42 0,0-16 0,-1-1 0,0 1 0,-1-1 0,0 1 0,-4 12 0,5-24 0,0 0 0,0 1 0,0-1 0,0 1 0,0-1 0,0 1 0,0-1 0,0 0 0,-1 1 0,1-1 0,0 0 0,0 1 0,0-1 0,-1 0 0,1 1 0,0-1 0,0 0 0,-1 1 0,1-1 0,0 0 0,-1 0 0,1 1 0,0-1 0,-1 0 0,1 0 0,0 0 0,-1 1 0,1-1 0,-1 0 0,1 0 0,0 0 0,-1 0 0,1 0 0,-1 0 0,1 0 0,0 0 0,-2 0 0,-12-12 0,-11-27 0,25 38 0,-15-29 0,-17-51 0,29 72 0,-371-1275-1907,369 1259 1986,-1 4 41,1 1 1,1-2-1,1 1 1,1 0-1,1-1 1,1-24-1,0 46-107,0-1-1,0 1 1,0-1 0,0 1-1,0-1 1,0 1 0,0-1-1,1 1 1,-1-1-1,0 1 1,0-1 0,0 1-1,0-1 1,1 1 0,-1-1-1,0 1 1,0 0 0,1-1-1,-1 1 1,0-1 0,1 1-1,-1 0 1,0-1-1,1 1 1,-1 0 0,1-1-1,-1 1 1,1 0 0,0 0-1,-1 0 7,1 0-1,0 0 1,0 0-1,-1 1 0,1-1 1,0 0-1,-1 1 1,1-1-1,0 0 1,-1 1-1,1-1 1,-1 1-1,1-1 1,0 1-1,-1 0 0,1 0 1,18 27 273,25 88-292,-34-92 0,-1 1 0,-2 0 0,9 51 0,-5-22 0,70 313 0,-76-343 0,72 434 0,-66-381 0,1 17 0,-12-92 0,0 0 0,0 0 0,1 0 0,-1 0 0,1 0 0,-1 0 0,1-1 0,-1 1 0,1 0 0,0 0 0,0 0 0,0-1 0,0 1 0,0-1 0,1 1 0,-1-1 0,0 1 0,1-1 0,-1 0 0,1 1 0,-1-1 0,1 0 0,0 0 0,-1 0 0,1 0 0,3 1 0,3 0 0,1 0 0,-1 0 0,1-1 0,16 1 0,-15-2 0,69 2 0,120-15 0,-149 9 0,-19 1 0,217-23 0,-189 16 0,0-2 0,67-22 0,-103 26 0,1 1 0,0 1 0,0 1 0,0 1 0,37-1 0,-49 5 0,-1 0 0,1-1 0,-1 0 0,1-1 0,-1-1 0,0 0 0,0 0 0,0-1 0,0 0 0,0-1 0,9-6 0,3-2 0,0 1 0,0 0 0,1 2 0,50-14 0,-25 8 0,-30 9 0,1 1 0,0 0 0,1 1 0,35-3 0,136 8 0,-90 1 0,-71 1 0,1 2 0,-1 1 0,0 1 0,0 1 0,-1 2 0,0 1 0,42 21 0,-45-17 0,48 33 0,-18-10 0,89 43 0,-140-77 0,0 0 0,-1 0 0,1 0 0,-1 1 0,0 0 0,0 0 0,0 1 0,-1-1 0,1 1 0,-1 0 0,0 0 0,-1 1 0,6 9 0,-8-13 0,0 0 0,0 1 0,0-1 0,0 1 0,-1-1 0,1 1 0,-1-1 0,0 1 0,1-1 0,-1 1 0,0-1 0,-1 1 0,1-1 0,0 1 0,-1-1 0,1 1 0,-1-1 0,0 1 0,0-1 0,0 0 0,0 1 0,0-1 0,-1 0 0,1 0 0,-1 0 0,1 0 0,-1 0 0,0 0 0,1 0 0,-1 0 0,0-1 0,0 1 0,0-1 0,-1 0 0,1 1 0,-3 0 0,-16 8 0,1-1 0,-2 0 0,-30 7 0,-69 10 0,44-14 0,-117 4 0,-79-16 0,143-1 0,-1805 0 0,1917-1 0,0 0 0,0-1 0,1-1 0,-1 0 0,1-2 0,-33-14 0,44 17 0,1 0 0,-1 0 0,1-1 0,0 0 0,0 0 0,0 0 0,1-1 0,0 1 0,0-1 0,0 0 0,0-1 0,1 1 0,-1 0 0,-2-9 0,-1 0 0,2-1 0,-1 0 0,2 0 0,-5-26 0,5 4 0,1 1 0,2-1 0,6-58 0,-4 85 0,1 1 0,0 0 0,0-1 0,1 1 0,0 0 0,1 0 0,0 1 0,0-1 0,1 1 0,10-14 0,-6 10 0,2 1 0,-1 0 0,1 1 0,1 0 0,24-16 0,-4 3 0,-23 16 0,0 1 0,0 0 0,0 0 0,1 1 0,15-6 0,-12 4 0,-21 4 0,-30 4 0,29 0 0,-38-3 0,0-2 0,1-1 0,-1-3 0,1-2 0,1-1 0,-50-21 0,50 16 0,10 2 0,-51-12 0,49 17 0,0-2 0,1-2 0,-46-22 0,67 28 0,0 1 0,-1 1 0,0 0 0,0 1 0,-28-3 0,-85 3 0,-370 6 0,291-2 0,179-2 0,1-1 0,-38-9 0,6 2 0,-3-1 0,33 4 0,-61-3 0,-29 11 0,120-1 0,0 0 0,0 0 0,0 0 0,-1 0 0,1 0 0,0 0 0,0 0 0,0 0 0,0 0 0,0 0 0,0 0 0,0 0 0,0 0 0,0 0 0,0 0 0,-1 0 0,1 0 0,0 0 0,0 0 0,0 0 0,0 0 0,0 0 0,0 0 0,0 0 0,0 0 0,0 0 0,0 0 0,0 0 0,0 1 0,0-1 0,0 0 0,0 0 0,0 0 0,0 0 0,0 0 0,0 0 0,-1 0 0,1 0 0,0 0 0,0 0 0,0 0 0,0 1 0,0-1 0,0 0 0,0 0 0,0 0 0,1 0 0,-1 0 0,0 0 0,0 0 0,0 0 0,0 0 0,0 0 0,0 0 0,0 1 0,0-1 0,0 0 0,0 0 0,0 0 0,0 0 0,0 0 0,7 8 0,16 11 0,-16-13 0,12 8 0,28 18 0,-30-22 0,-1 0 0,23 21 0,-34-26 0,0 0 0,-1 0 0,1 0 0,-1 1 0,0 0 0,-1 0 0,1 0 0,-1 0 0,-1 0 0,1 1 0,1 7 0,1 9 0,-2 1 0,-1 0 0,0 1 0,-5 42 0,2-19 0,1-42 0,-1 1 0,1-1 0,-1 0 0,0 0 0,-1 0 0,0 0 0,1 0 0,-2-1 0,1 1 0,-1-1 0,-5 9 0,7-12 0,-1 0 0,0 0 0,0 0 0,1 0 0,-2 0 0,1 0 0,0-1 0,0 1 0,0-1 0,-1 1 0,1-1 0,-1 0 0,1 0 0,-1 0 0,0 0 0,1-1 0,-1 1 0,0-1 0,1 1 0,-1-1 0,0 0 0,0 0 0,1 0 0,-1 0 0,0-1 0,0 1 0,1-1 0,-4-1 0,3 1 0,0 0 0,0 0 0,0 0 0,0-1 0,0 1 0,0-1 0,1 0 0,-1 0 0,1 0 0,-1 0 0,1 0 0,0-1 0,-1 1 0,1-1 0,1 1 0,-1-1 0,0 0 0,-1-3 0,-1-5 0,-1-1 0,2 1 0,-4-21 0,6 23 0,-1 1 0,1 0 0,-1 0 0,-1 1 0,0-1 0,0 0 0,0 1 0,-1 0 0,-6-9 0,-1 3 0,0 0 0,2 0 0,-15-25 0,22 34 0,0 0 0,0 0 0,0-1 0,1 1 0,-1-1 0,1 1 0,0-1 0,1 1 0,-1-1 0,1 0 0,0 1 0,0-1 0,0 0 0,1 1 0,-1-1 0,1 0 0,3-7 0,-3 10 0,0-1 0,1 1 0,0-1 0,-1 1 0,1 0 0,0 0 0,0 0 0,0 0 0,1 0 0,-1 1 0,0-1 0,1 0 0,-1 1 0,1 0 0,-1 0 0,1 0 0,-1 0 0,1 0 0,0 0 0,0 0 0,-1 1 0,6-1 0,8 0 0,0 0 0,29 3 0,-26-1 0,17 0 0,-21-2 0,-1 1 0,1 1 0,0 0 0,0 1 0,-1 0 0,1 2 0,-1 0 0,15 5 0,-1 6 0,-12-7 0,1 0 0,-1-1 0,2 0 0,24 6 0,44 7 0,-48-10 0,0-2 0,1-1 0,51 2 0,21-10 0,62 2 0,-92 10 0,-53-5 0,46 2 0,145-8 0,-99-1 0,-101 2 0,1 1 0,36 9 0,-35-7 0,0 0 0,26 1 0,261-4 0,-144-2 0,-158 1 0,1 0 0,-1 0 0,0-1 0,0 0 0,0 0 0,0-1 0,0 1 0,0-1 0,0-1 0,-1 1 0,1-1 0,-1 0 0,0 0 0,0 0 0,5-5 0,-6 5 0,0-1 0,-1 0 0,0 0 0,0-1 0,0 1 0,-1 0 0,0-1 0,1 0 0,-1 0 0,-1 1 0,1-1 0,-1 0 0,0 0 0,0 0 0,0-1 0,-1 1 0,0 0 0,0-7 0,-1 6 0,0 1 0,0 0 0,0-1 0,-1 1 0,0 0 0,0 0 0,0 0 0,0 0 0,-1 0 0,0 0 0,0 1 0,0 0 0,-1-1 0,1 1 0,-1 0 0,0 1 0,-9-8 0,-6-2 0,-1-1 0,-38-17 0,46 25 0,-8-3 0,-35-11 0,38 15 0,1-1 0,-1-1 0,-26-14 0,19 6 0,0 0 0,-1 2 0,0 1 0,-1 1 0,0 2 0,-36-9 0,92 19 0,37 2 0,-64-3 0,52 10 0,97 3 0,-118-11 0,45 8 0,16 2 0,-74-10 0,-1 2 0,0 0 0,0 1 0,29 11 0,4 1 0,21 12 0,-18-6 0,-44-18 0,-1 0 0,15 9 0,-17-8 0,-1-1 0,1-1 0,1 0 0,13 5 0,49 12 0,100 46 0,-104-39 0,-22-12 0,12 5 0,-24-6 0,0-3 0,64 15 0,-67-22 0,0-1 0,1-2 0,0-1 0,32-3 0,-1 0 0,-55 2 0,0-1 0,0 0 0,-1 0 0,1-1 0,-1 1 0,1-2 0,13-5 0,-1-3 0,26-17 0,-3 1 0,-32 19 0,0 1 0,-1-2 0,-1 1 0,1-1 0,-1-1 0,-1 0 0,13-19 0,22-24 0,-38 48 0,1 0 0,0 0 0,0 0 0,1 1 0,-1 0 0,1 1 0,0-1 0,0 1 0,0 0 0,9-1 0,12-3 0,40-5 0,-11 3 0,-25 3 0,1 3 0,39-1 0,2 1 0,-67 2 0,0 0 0,-1 0 0,1-1 0,0 0 0,-1-1 0,1 1 0,-1-1 0,0 0 0,11-8 0,3-4 0,26-25 0,-13 11 0,-26 23 0,52-47 0,-53 46 0,0 0 0,0 0 0,-1 0 0,0-1 0,-1 0 0,7-14 0,-3 3 0,-4 9 0,0 0 0,0 0 0,-1-1 0,0 1 0,2-21 0,-5 29 0,0 1 0,1 0 0,-1 0 0,1 0 0,-1 0 0,1 0 0,-1 0 0,1 0 0,-1 0 0,1 0 0,0 1 0,0-1 0,-1 0 0,1 0 0,0 0 0,0 1 0,0-1 0,0 1 0,0-1 0,0 0 0,0 1 0,0 0 0,0-1 0,0 1 0,0 0 0,0-1 0,0 1 0,0 0 0,0 0 0,1 0 0,-1 0 0,0 0 0,1 0 0,0 0 0,-1 0 0,1 0 0,-1 0 0,0 0 0,1 0 0,-1 1 0,0-1 0,1 0 0,-1 1 0,0-1 0,1 1 0,-1-1 0,0 1 0,0 0 0,0 0 0,1-1 0,-1 1 0,0 0 0,0 0 0,0 0 0,0 0 0,-1 0 0,1 0 0,0 0 0,0 1 0,0-1 0,-1 0 0,1 2 0,0-1 0,-1 0 0,0 0 0,0 0 0,0 0 0,0 1 0,-1-1 0,1 0 0,0 0 0,-1 0 0,0 0 0,1 0 0,-1 0 0,0 0 0,-2 2 0,-19 29 0,6-12 0,8-6 0,0 0 0,1 0 0,-5 19 0,-12 25 0,17-47 0,0 0 0,-17 20 0,-1 0 0,18-22 0,0-1 0,1 0 0,0 0 0,1 1 0,0 0 0,0 0 0,1 0 0,0 0 0,-2 12 0,0 1 0,-6 26 0,12-47 0,-1 0 0,1 0 0,0 0 0,0 0 0,0 0 0,0 0 0,0 0 0,1 0 0,-1 0 0,1 0 0,-1 0 0,1 0 0,0 0 0,0 0 0,0 0 0,0 0 0,0 0 0,1 2 0,-1-3 0,0-1 0,0 1 0,0-1 0,-1 1 0,1 0 0,0-1 0,0 1 0,0-1 0,0 0 0,0 1 0,0-1 0,0 0 0,0 0 0,0 1 0,0-1 0,0 0 0,0 0 0,0 0 0,0 0 0,0 0 0,2-1 0,0 0 0,0 0 0,0 0 0,-1 0 0,1 0 0,0 0 0,0-1 0,3-2 0,0-1 0,1 0 0,-1-1 0,0 1 0,9-13 0,-9 9 0,-1 0 0,0-1 0,0 0 0,4-13 0,5-11 0,0 1 0,0-1 0,10-43 0,-19 49 0,-2-1 0,0 0 0,-2 0 0,-4-43 0,2 18 0,1 86 0,2 14 0,-2 0 0,-12 85 0,4-85 0,3 1 0,2 94 0,3-140 0,-1 0 0,1 0 0,0 0 0,0 0 0,1 0 0,-1 1 0,0-1 0,0 0 0,1 0 0,-1 0 0,0 0 0,1 0 0,-1 0 0,1 0 0,-1 0 0,1 0 0,0 0 0,-1 0 0,2 0 0,-1 0 0,-1-1 0,1 0 0,0 0 0,-1 0 0,1 0 0,0 0 0,0 0 0,-1 0 0,1 0 0,0 0 0,0-1 0,-1 1 0,1 0 0,0 0 0,-1-1 0,1 1 0,0 0 0,-1-1 0,1 1 0,-1 0 0,1-1 0,-1 1 0,1-1 0,-1 1 0,1-1 0,-1 0 0,1 1 0,-1-1 0,1 0 0,2-4 0,1 0 0,-1 1 0,-1-1 0,1 0 0,-1-1 0,0 1 0,0 0 0,-1 0 0,1-1 0,-1 1 0,1-9 0,0-10 0,-2-33 0,-1 37 0,-1-468 0,2 598 0,0-96 0,0-12 0,0-4 0,0-674 0,0 723 0,-1-10 0,1 0 0,2-1 0,7 37 0,24 95 0,-29-146 0,3 45 0,-5-41 0,6 31 0,1 4 0,-3 0 0,-2 1 0,-6 85 0,0-38 0,2 263 0,0-366 0,0 0 0,0-1 0,0 1 0,-1 0 0,0-1 0,0 1 0,0-1 0,-1 1 0,1-1 0,-2 1 0,1-1 0,0 0 0,-1 0 0,0 0 0,0 0 0,-1-1 0,1 1 0,-1-1 0,0 0 0,0 0 0,0 0 0,-1-1 0,-6 5 0,-80 57 0,83-61 0,-1 1 0,1-2 0,-1 1 0,0-1 0,-17 3 0,-3 2 0,7-3 0,0-1 0,0-1 0,-1 0 0,1-2 0,-25-2 0,47 1 0,8 1 0,0 1 0,-1 0 0,1 0 0,10 5 0,30 16 0,-30-15 0,0 0 0,-1 1 0,0 1 0,-1 1 0,17 14 0,-26-19 0,0 0 0,1-1 0,0 1 0,0-2 0,1 1 0,-1-1 0,1 0 0,16 4 0,-22-7 0,0 0 0,0 0 0,-1 0 0,1 0 0,0 1 0,-1-1 0,1 1 0,-1-1 0,0 1 0,1 0 0,-1 0 0,0 0 0,0 0 0,0 1 0,-1-1 0,1 0 0,0 1 0,-1 0 0,0-1 0,1 1 0,1 5 0,-3-6 0,0 1 0,1-1 0,-1 1 0,0-1 0,0 1 0,0-1 0,-1 1 0,1-1 0,0 0 0,-1 1 0,0-1 0,0 1 0,1-1 0,-1 0 0,-1 1 0,1-1 0,0 0 0,0 0 0,-1 0 0,1 0 0,-1 0 0,0 0 0,0-1 0,0 1 0,-3 2 0,-13 7 0,0 0 0,0-2 0,-1 0 0,-33 10 0,-11 5 0,-113 69 0,85-42 0,56-30 0,-39 31 0,-24 13 0,61-45 0,37-20 0,0 0 0,0 0 0,0 0 0,-1 0 0,1 1 0,0-1 0,0 0 0,0 0 0,0 0 0,0 0 0,0 0 0,0 0 0,0 0 0,-1 0 0,1 0 0,0 0 0,0 0 0,0 0 0,0 0 0,0 0 0,0 1 0,0-1 0,0 0 0,0 0 0,0 0 0,0 0 0,0 0 0,0 0 0,0 0 0,0 0 0,0 1 0,0-1 0,0 0 0,0 0 0,0 0 0,0 0 0,0 0 0,0 0 0,0 0 0,0 1 0,0-1 0,0 0 0,0 0 0,0 0 0,0 0 0,0 0 0,0 0 0,0 0 0,0 0 0,0 1 0,0-1 0,0 0 0,0 0 0,0 0 0,1 0 0,-1 0 0,0 0 0,0 0 0,0 0 0,0 0 0,0 0 0,0 0 0,12 3 0,15-2 0,59-4 0,125 3 0,-201 2 0,0 1 0,0-1 0,-1 2 0,1-1 0,-1 1 0,0 1 0,0 0 0,12 8 0,-8-4 0,1-1 0,19 7 0,-30-14 0,-1 0 0,1 0 0,0 1 0,-1-1 0,1 1 0,-1-1 0,1 1 0,3 3 0,-6-4 0,1-1 0,-1 0 0,0 1 0,0-1 0,1 0 0,-1 1 0,0-1 0,0 1 0,0-1 0,0 0 0,0 1 0,1-1 0,-1 1 0,0-1 0,0 1 0,0-1 0,0 0 0,0 1 0,0-1 0,0 1 0,0-1 0,-1 1 0,1-1 0,0 1 0,-1 0 0,1 0 0,-1 0 0,0 0 0,1-1 0,-1 1 0,0 0 0,0 0 0,0-1 0,0 1 0,0 0 0,0-1 0,0 1 0,-1 0 0,-9 3 0,0 0 0,1 0 0,-1-1 0,0-1 0,0 0 0,-20 1 0,-73-3 0,59-2 0,-489 1 0,527 1 0,4 1 0,0-1 0,-1 0 0,1 0 0,0 0 0,0 0 0,0-1 0,-1 1 0,1-1 0,0 0 0,0 0 0,0 0 0,0 0 0,0 0 0,-4-3 0,6 4 0,1-1 0,0 1 0,0 0 0,0 0 0,0 0 0,0 0 0,0 0 0,0 0 0,0-1 0,0 1 0,0 0 0,0 0 0,0 0 0,0 0 0,0 0 0,0-1 0,-1 1 0,2 0 0,-1 0 0,0 0 0,0 0 0,0-1 0,0 1 0,0 0 0,0 0 0,0 0 0,0 0 0,0 0 0,0-1 0,0 1 0,0 0 0,0 0 0,0 0 0,0 0 0,1 0 0,-1 0 0,0 0 0,0-1 0,0 1 0,0 0 0,0 0 0,0 0 0,0 0 0,1 0 0,10-4 0,10 0 0,161 0 0,-125 5 0,-48 0 0,-1-1 0,0 2 0,0-1 0,0 1 0,1 0 0,-2 1 0,1 0 0,0 0 0,8 6 0,10 2 0,109 38 0,-108-36 0,-10-4 0,34 11 0,-37-15 0,1 0 0,16 9 0,-27-12 0,0 0 0,0 0 0,0 1 0,-1-1 0,1 1 0,-1 0 0,1 0 0,-1 0 0,0 0 0,0 1 0,0-1 0,2 5 0,-5-6 0,1 0 0,0 0 0,-1 0 0,0 0 0,1 0 0,-1 1 0,0-1 0,0 0 0,0 0 0,-1 0 0,1 0 0,0 0 0,-1 0 0,0 0 0,1 0 0,-1 0 0,0 0 0,0 0 0,0 0 0,0 0 0,0-1 0,0 1 0,-1 0 0,1-1 0,0 1 0,-1-1 0,0 1 0,-2 1 0,-2 2 0,0-1 0,0 0 0,0 0 0,-1 0 0,1-1 0,-1 0 0,-8 2 0,-10 0 0,0-1 0,0-1 0,-1-1 0,1-2 0,-45-4 0,-8 0 0,-194 4 0,310 0 0,-15-1 0,0 1 0,0 1 0,0 1 0,33 7 0,-6 4 0,83 25 0,-120-34 0,0 0 0,1-1 0,18 1 0,-21-3 0,0 1 0,1 0 0,-1 1 0,0 0 0,13 5 0,-7 0 0,1-2 0,0 0 0,0-1 0,0 0 0,0-2 0,1 0 0,0-1 0,36-1 0,-49-1 0,1 0 0,-1 1 0,0 0 0,1 0 0,-1 0 0,10 5 0,-15-6 0,0 0 0,0 1 0,0 0 0,0-1 0,0 1 0,0-1 0,0 1 0,0 0 0,0 0 0,0 0 0,0 0 0,0 0 0,0 0 0,-1 0 0,1 0 0,0 0 0,0 1 0,-1 0 0,0-1 0,0 0 0,0 0 0,0 0 0,0 1 0,0-1 0,0 0 0,-1 0 0,1 0 0,0 0 0,-1 1 0,1-1 0,-1 0 0,1 0 0,-1 0 0,0 0 0,1 0 0,-1 0 0,0 0 0,0 0 0,0-1 0,0 2 0,-3 1 0,1-1 0,0 1 0,0-1 0,-1 0 0,0 0 0,1 0 0,-1 0 0,0-1 0,0 0 0,0 1 0,0-2 0,0 1 0,-5 0 0,-10 1 0,-29-1 0,33-2 0,-381-1 0,369 0 0,0 0 0,-28-7 0,26 4 0,-43-3 0,49 7 0,0-1 0,-46-11 0,49 9 0,0 0 0,0 2 0,0 0 0,-1 2 0,-23 1 0,41 0 0,1-1 0,-1 1 0,1 0 0,-1-1 0,0 1 0,1 0 0,0 0 0,-1 1 0,1-1 0,0 0 0,-1 1 0,1 0 0,0-1 0,0 1 0,0 0 0,0 0 0,1 0 0,-1 0 0,0 0 0,1 1 0,0-1 0,-1 0 0,-1 6 0,3-6 0,-1-1 0,1 1 0,-1 0 0,1 0 0,0 0 0,0 0 0,0 0 0,0 0 0,0-1 0,0 1 0,0 0 0,1 0 0,-1 0 0,1 0 0,-1 0 0,1-1 0,0 1 0,0 0 0,0 0 0,0-1 0,0 1 0,0-1 0,0 1 0,0-1 0,1 1 0,-1-1 0,0 0 0,1 0 0,-1 1 0,1-1 0,0 0 0,-1 0 0,4 1 0,3 1 0,1 0 0,-1-1 0,0 0 0,1 0 0,-1-1 0,1 0 0,9 0 0,65-4 0,-33 0 0,-40 2 0,1 1 0,-1 0 0,0 1 0,0 0 0,0 1 0,0 0 0,0 0 0,0 1 0,15 6 0,-9-2 0,0-2 0,0 0 0,1 0 0,0-2 0,0 0 0,0-1 0,28 0 0,-8 1 0,-23-1 0,0 1 0,0 0 0,-1 1 0,1 1 0,-1 0 0,23 12 0,-20-8 0,0-2 0,1 0 0,28 7 0,-3-5 0,0-1 0,1-3 0,53 1 0,-455-7 0,356 1 0,-1 0 0,1 0 0,-1 0 0,1 0 0,-1 0 0,1-1 0,0 0 0,-1 1 0,1-1 0,0 0 0,-1-1 0,1 1 0,0-1 0,0 1 0,0-1 0,0 0 0,1 0 0,-1 0 0,0 0 0,1-1 0,-1 1 0,1-1 0,0 0 0,0 1 0,0-1 0,0 0 0,-2-6 0,2 5 0,1 1 0,-1-1 0,0 1 0,0-1 0,-1 1 0,1 0 0,-1 0 0,1 0 0,-1 0 0,0 0 0,0 1 0,0-1 0,-1 1 0,1 0 0,-1 0 0,1 0 0,-1 0 0,1 0 0,-1 1 0,0 0 0,0 0 0,-5-1 0,-147-24 0,110 14 0,35 9 0,0-1 0,0 2 0,-20-3 0,14 5 0,10 0 0,-1 0 0,1-1 0,0 0 0,-8-2 0,12 3 0,1-1 0,0 0 0,0 0 0,1 0 0,-1 0 0,0 0 0,0 0 0,0 0 0,1 0 0,-1-1 0,0 1 0,1-1 0,-1 1 0,1-1 0,0 0 0,0 0 0,-1 1 0,0-4 0,-39-85 0,-82-165 0,105 227 0,-1 0 0,-2 1 0,-1 1 0,-36-34 0,53 55 0,-1 1 0,1 0 0,-1 0 0,0 1 0,0-1 0,-10-3 0,12 6 0,0-1 0,0 0 0,0 0 0,0 0 0,0 0 0,0 0 0,1-1 0,-1 0 0,1 0 0,0 0 0,0 0 0,0 0 0,0-1 0,0 1 0,1-1 0,-1 0 0,-1-4 0,1 1-273,1-1 0,0 1 0,0-1 0,-1-9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24:07.70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24:08.06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24:10.725"/>
    </inkml:context>
    <inkml:brush xml:id="br0">
      <inkml:brushProperty name="width" value="0.35" units="cm"/>
      <inkml:brushProperty name="height" value="0.35" units="cm"/>
      <inkml:brushProperty name="color" value="#FFFFFF"/>
    </inkml:brush>
  </inkml:definitions>
  <inkml:trace contextRef="#ctx0" brushRef="#br0">141 2726 24575,'76'1'0,"84"-3"0,-134-3 0,-26 5 0,1-1 0,-1 1 0,1 0 0,-1-1 0,1 1 0,-1 0 0,0-1 0,1 1 0,-1-1 0,0 1 0,1 0 0,-1-1 0,0 1 0,0-1 0,1 1 0,-1-1 0,0 1 0,0-1 0,0 1 0,0-1 0,0 1 0,0-1 0,0 1 0,0-1 0,0 0 0,0 1 0,0-1 0,0 1 0,0-1 0,0 1 0,0-1 0,0 1 0,0-1 0,-1 1 0,1-1 0,0 1 0,0-1 0,-1 1 0,1 0 0,0-1 0,-1 1 0,0-1 0,-4-8 0,1-1 0,0 1 0,0-1 0,1 1 0,0-1 0,1 0 0,0 0 0,-1-16 0,3-88 0,1 67 0,-1 40 0,0-7 0,0 0 0,1 0 0,0 1 0,1-1 0,0 1 0,1-1 0,10-25 0,24-33 0,-23 47 0,19-47 0,-30 64 0,12-29 0,-3 0 0,-1-1 0,-1 0 0,3-41 0,-9 10 0,-9-125 0,-16-42-164,-167-922-2872,180 1118 3022,-3 1 0,-20-51-1,29 86 61,0 0 1,1 0-1,-1 0 0,-1 1 0,1-1 0,0 1 0,-1-1 0,0 1 0,0 0 0,0 0 0,0 0 0,0 0 0,0 1 0,-1-1 1,-6-3-1,5 5 48,1 0 1,-1 0-1,0 0 1,0 0-1,0 1 1,0 0-1,1 0 1,-1 0-1,0 1 1,0-1-1,0 1 1,-8 3-1,0-1 84,4-1-24,1 0 0,-1 1 0,1 0 0,-16 8-1,21-10-135,1 1-1,-1 0 0,1 0 1,0 0-1,0 0 1,0 0-1,0 1 0,0-1 1,0 1-1,0-1 0,1 1 1,-1 0-1,1-1 0,0 1 1,0 0-1,0 0 1,0 0-1,0 5 0,-6 43-17,6-37 0,0 0 0,-1-1 0,0 1 0,-2-1 0,1 0 0,-2 0 0,-6 15 0,10-25-124,-1-1 0,0 0 0,0 1 0,1-1 0,-1 0 0,-1 0-1,1 0 1,0 0 0,0 0 0,-4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24:35.146"/>
    </inkml:context>
    <inkml:brush xml:id="br0">
      <inkml:brushProperty name="width" value="0.35" units="cm"/>
      <inkml:brushProperty name="height" value="0.35" units="cm"/>
      <inkml:brushProperty name="color" value="#FFFFFF"/>
    </inkml:brush>
  </inkml:definitions>
  <inkml:trace contextRef="#ctx0" brushRef="#br0">371 1075 24575,'-75'1'0,"-85"-3"0,148 1 0,1-1 0,-1 0 0,0-1 0,1 0 0,0-1 0,0 0 0,-12-6 0,20 8 0,1 0 0,-1 0 0,1 0 0,0-1 0,-1 1 0,1-1 0,0 1 0,1-1 0,-1 0 0,0 0 0,1 1 0,-1-1 0,1 0 0,0-1 0,0 1 0,0 0 0,1 0 0,-1 0 0,1 0 0,0-1 0,0 1 0,0 0 0,0 0 0,0-1 0,1 1 0,-1 0 0,2-5 0,0 2 0,0 0 0,0 0 0,0 0 0,1 1 0,-1-1 0,1 1 0,1-1 0,-1 1 0,1 0 0,0 0 0,0 1 0,0-1 0,8-5 0,44-28 0,100-48 0,-135 75 0,-2-1 0,28-22 0,-8 5 0,-31 23 0,0-1 0,0 0 0,-1-1 0,10-12 0,-12 13 0,0 1 0,1-1 0,0 1 0,0 0 0,0 1 0,1-1 0,11-6 0,-2 4 0,-7 4 0,1-1 0,-1 1 0,-1-2 0,1 1 0,-1-1 0,0 0 0,0-1 0,-1 0 0,10-12 0,45-84 0,-44 71 0,-6 10 0,1 1 0,0 0 0,2 1 0,0 1 0,19-20 0,23-13 0,118-83 0,-169 130 0,-1 2 0,1-1 0,-1 1 0,1 0 0,7-4 0,-13 7 0,1 0 0,-1 0 0,0 0 0,1 0 0,-1 0 0,0 0 0,1 0 0,-1-1 0,0 1 0,1 0 0,-1 0 0,1 0 0,-1 0 0,0 1 0,1-1 0,-1 0 0,0 0 0,1 0 0,-1 0 0,0 0 0,1 0 0,-1 0 0,0 1 0,1-1 0,-1 0 0,0 0 0,1 1 0,-1-1 0,0 0 0,0 0 0,1 1 0,-1 0 0,0 1 0,1-1 0,-1 0 0,0 1 0,0-1 0,0 0 0,0 1 0,0-1 0,-1 0 0,1 1 0,0-1 0,-1 0 0,1 0 0,-1 2 0,-2 4 0,0-1 0,-1 0 0,0 0 0,0 0 0,0-1 0,0 1 0,-1-1 0,0 0 0,0 0 0,-1 0 0,-8 5 0,4-2 0,1-1 0,-13 16 0,19-20 0,1 0 0,-1 1 0,1 0 0,0 0 0,0-1 0,0 1 0,0 1 0,1-1 0,-1 0 0,1 0 0,0 5 0,0 4 107,0 1 0,3 19-1,-1-24-347,-1 0 1,0 1-1,0-1 0,0 0 0,-1 1 1,-4 14-1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32:44.421"/>
    </inkml:context>
    <inkml:brush xml:id="br0">
      <inkml:brushProperty name="width" value="0.35" units="cm"/>
      <inkml:brushProperty name="height" value="0.35" units="cm"/>
      <inkml:brushProperty name="color" value="#FFFFFF"/>
    </inkml:brush>
  </inkml:definitions>
  <inkml:trace contextRef="#ctx0" brushRef="#br0">949 134 24575,'-30'0'0,"-39"1"0,63-1 0,-1 1 0,1 1 0,-1-1 0,1 1 0,0 0 0,0 1 0,0-1 0,-7 5 0,2-2 0,1 0 0,-1 0 0,0-1 0,0-1 0,0 1 0,-1-2 0,1 0 0,-1 0 0,1-1 0,-19-1 0,-7 2 0,23 0 0,0 1 0,1 0 0,-1 0 0,-23 11 0,25-9 0,-1 0 0,0-1 0,0 0 0,-1-1 0,-14 1 0,22-4 0,0 1 0,0 0 0,0 0 0,0 0 0,0 1 0,0 0 0,0 0 0,1 0 0,-1 1 0,1 0 0,-9 6 0,4-4 0,1-1 0,-1 0 0,0 0 0,0-1 0,0 0 0,-1-1 0,1 0 0,-18 1 0,-20 4 0,-47 17 0,78-23 0,17-1 0,-1 0 0,1 0 0,0 0 0,0 0 0,-1 0 0,1 0 0,0 0 0,0-1 0,0 1 0,-1 0 0,1 0 0,0 0 0,0 0 0,0 0 0,0-1 0,0 1 0,-1 0 0,1 0 0,0 0 0,0-1 0,0 1 0,0 0 0,0 0 0,0 0 0,0-1 0,0 1 0,-1 0 0,1 0 0,0-1 0,0 1 0,0 0 0,0 0 0,0-1 0,1-1 0,0 1 0,-1-1 0,1 1 0,0-1 0,0 1 0,0-1 0,0 1 0,0-1 0,0 1 0,1 0 0,-1 0 0,0-1 0,4-1 0,7-5 0,2-1 0,-1 2 0,1 0 0,0 0 0,1 1 0,-1 1 0,1 1 0,23-5 0,-26 6 0,0-1 0,0 0 0,17-9 0,-19 8 0,0 0 0,1 1 0,0 0 0,19-3 0,-13 4 0,0 0 0,0-1 0,28-11 0,-90 39 0,33-16 0,0-1 0,0 0 0,-1-2 0,0 1 0,0-1 0,-1-1 0,1 0 0,-20 2 0,-107-6 0,70-1 0,65 1 0,0 0 0,1-1 0,-1 1 0,0-1 0,0 0 0,1 0 0,-1 0 0,-8-4 0,11 4 0,0-1 0,0 1 0,0-1 0,0 1 0,0-1 0,1 0 0,-1 1 0,1-1 0,-1 0 0,1 0 0,0 0 0,-1 0 0,1-1 0,0 1 0,0 0 0,1 0 0,-1-1 0,0 1 0,0-5 0,0-1 0,0 0 0,0 0 0,0 0 0,1 0 0,0-1 0,1 1 0,0 0 0,0 0 0,1 0 0,0 0 0,0 0 0,6-10 0,-6 13 0,1 1 0,0-1 0,0 1 0,0-1 0,1 1 0,-1 0 0,1 0 0,0 1 0,0-1 0,1 1 0,-1 0 0,1 0 0,0 0 0,-1 1 0,1-1 0,0 1 0,0 0 0,1 1 0,7-2 0,-6 1 0,0 1 0,0 0 0,-1 1 0,1 0 0,0 0 0,0 0 0,0 1 0,0 0 0,-1 0 0,1 1 0,0 0 0,-1 0 0,1 0 0,-1 1 0,0 0 0,0 0 0,0 1 0,6 4 0,-3-3 0,1-1 0,-1 0 0,1-1 0,-1 0 0,1 0 0,0-1 0,0-1 0,0 1 0,16-1 0,-14-1 0,-1 1 0,1 0 0,-1 1 0,1 1 0,-1-1 0,22 10 0,-11-2 0,1-1 0,0-1 0,1-1 0,-1-1 0,1-1 0,40 3 0,149-7 0,-106-3 0,233 2-1365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6:33:47.14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7E3C5-0F20-4039-B99C-AD7AB450C90D}" type="datetimeFigureOut">
              <a:rPr lang="en-IN" smtClean="0"/>
              <a:pPr/>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9D675-F1B6-4FC6-80D5-E749EE90A86C}" type="slidenum">
              <a:rPr lang="en-IN" smtClean="0"/>
              <a:pPr/>
              <a:t>‹#›</a:t>
            </a:fld>
            <a:endParaRPr lang="en-IN"/>
          </a:p>
        </p:txBody>
      </p:sp>
    </p:spTree>
    <p:extLst>
      <p:ext uri="{BB962C8B-B14F-4D97-AF65-F5344CB8AC3E}">
        <p14:creationId xmlns:p14="http://schemas.microsoft.com/office/powerpoint/2010/main" val="28976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47D7-0736-4668-8B7A-0D09271F4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430037-F9A8-4031-BEB2-F263EDD8F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49BB46-4BE8-4DAB-9110-DD58CB831875}"/>
              </a:ext>
            </a:extLst>
          </p:cNvPr>
          <p:cNvSpPr>
            <a:spLocks noGrp="1"/>
          </p:cNvSpPr>
          <p:nvPr>
            <p:ph type="dt" sz="half" idx="10"/>
          </p:nvPr>
        </p:nvSpPr>
        <p:spPr/>
        <p:txBody>
          <a:bodyPr/>
          <a:lstStyle/>
          <a:p>
            <a:fld id="{6AF50772-B7CF-4410-8DE6-BBDCA5289D52}" type="datetime1">
              <a:rPr lang="en-US" smtClean="0"/>
              <a:pPr/>
              <a:t>5/6/2024</a:t>
            </a:fld>
            <a:endParaRPr lang="en-US" dirty="0"/>
          </a:p>
        </p:txBody>
      </p:sp>
      <p:sp>
        <p:nvSpPr>
          <p:cNvPr id="5" name="Footer Placeholder 4">
            <a:extLst>
              <a:ext uri="{FF2B5EF4-FFF2-40B4-BE49-F238E27FC236}">
                <a16:creationId xmlns:a16="http://schemas.microsoft.com/office/drawing/2014/main" id="{3184A419-74E4-42B8-ACE3-6E8DE8B85061}"/>
              </a:ext>
            </a:extLst>
          </p:cNvPr>
          <p:cNvSpPr>
            <a:spLocks noGrp="1"/>
          </p:cNvSpPr>
          <p:nvPr>
            <p:ph type="ftr" sz="quarter" idx="11"/>
          </p:nvPr>
        </p:nvSpPr>
        <p:spPr/>
        <p:txBody>
          <a:body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775C8193-3796-4108-9E56-DC18EC491B4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264057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8C54-647E-4DAE-9868-3010959086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C8874-718F-4648-A726-4B1833EAF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40F7E-4A4E-4A49-A298-339FB121DF27}"/>
              </a:ext>
            </a:extLst>
          </p:cNvPr>
          <p:cNvSpPr>
            <a:spLocks noGrp="1"/>
          </p:cNvSpPr>
          <p:nvPr>
            <p:ph type="dt" sz="half" idx="10"/>
          </p:nvPr>
        </p:nvSpPr>
        <p:spPr/>
        <p:txBody>
          <a:bodyPr/>
          <a:lstStyle/>
          <a:p>
            <a:fld id="{254719CC-8BB8-4766-9DC1-F7B8079C4EAA}" type="datetime1">
              <a:rPr lang="en-US" smtClean="0"/>
              <a:pPr/>
              <a:t>5/6/2024</a:t>
            </a:fld>
            <a:endParaRPr lang="en-US" dirty="0"/>
          </a:p>
        </p:txBody>
      </p:sp>
      <p:sp>
        <p:nvSpPr>
          <p:cNvPr id="5" name="Footer Placeholder 4">
            <a:extLst>
              <a:ext uri="{FF2B5EF4-FFF2-40B4-BE49-F238E27FC236}">
                <a16:creationId xmlns:a16="http://schemas.microsoft.com/office/drawing/2014/main" id="{E4A1BEE6-AA62-46D6-9DA4-C6F52B7BB02A}"/>
              </a:ext>
            </a:extLst>
          </p:cNvPr>
          <p:cNvSpPr>
            <a:spLocks noGrp="1"/>
          </p:cNvSpPr>
          <p:nvPr>
            <p:ph type="ftr" sz="quarter" idx="11"/>
          </p:nvPr>
        </p:nvSpPr>
        <p:spPr/>
        <p:txBody>
          <a:body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76037460-35D0-4391-8543-55E562AAE55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020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73D52-3AD4-4AD5-A896-BEC44A631F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208DE3-70BD-421D-BAEB-B41579228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EBC3A-B845-4714-B8BF-50838F9D1F4C}"/>
              </a:ext>
            </a:extLst>
          </p:cNvPr>
          <p:cNvSpPr>
            <a:spLocks noGrp="1"/>
          </p:cNvSpPr>
          <p:nvPr>
            <p:ph type="dt" sz="half" idx="10"/>
          </p:nvPr>
        </p:nvSpPr>
        <p:spPr/>
        <p:txBody>
          <a:bodyPr/>
          <a:lstStyle/>
          <a:p>
            <a:fld id="{60ED206B-9217-45FD-81CB-58ED94764860}" type="datetime1">
              <a:rPr lang="en-US" smtClean="0"/>
              <a:pPr/>
              <a:t>5/6/2024</a:t>
            </a:fld>
            <a:endParaRPr lang="en-US" dirty="0"/>
          </a:p>
        </p:txBody>
      </p:sp>
      <p:sp>
        <p:nvSpPr>
          <p:cNvPr id="5" name="Footer Placeholder 4">
            <a:extLst>
              <a:ext uri="{FF2B5EF4-FFF2-40B4-BE49-F238E27FC236}">
                <a16:creationId xmlns:a16="http://schemas.microsoft.com/office/drawing/2014/main" id="{F9167D99-A9F2-4FB4-A675-DAFED6373CCD}"/>
              </a:ext>
            </a:extLst>
          </p:cNvPr>
          <p:cNvSpPr>
            <a:spLocks noGrp="1"/>
          </p:cNvSpPr>
          <p:nvPr>
            <p:ph type="ftr" sz="quarter" idx="11"/>
          </p:nvPr>
        </p:nvSpPr>
        <p:spPr/>
        <p:txBody>
          <a:body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A20BB700-09DD-484C-8A98-85D26E97B9B5}"/>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40976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9C8E-AB37-4ABD-8FAD-E174D44F1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4F48C0-CF7B-46F9-862E-D3705BE54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9E667-9787-4DA6-A98F-9438129EC67F}"/>
              </a:ext>
            </a:extLst>
          </p:cNvPr>
          <p:cNvSpPr>
            <a:spLocks noGrp="1"/>
          </p:cNvSpPr>
          <p:nvPr>
            <p:ph type="dt" sz="half" idx="10"/>
          </p:nvPr>
        </p:nvSpPr>
        <p:spPr/>
        <p:txBody>
          <a:bodyPr/>
          <a:lstStyle/>
          <a:p>
            <a:fld id="{D7547B4C-47FA-4F0A-8457-E44C6562E2FA}" type="datetime1">
              <a:rPr lang="en-US" smtClean="0"/>
              <a:pPr/>
              <a:t>5/6/2024</a:t>
            </a:fld>
            <a:endParaRPr lang="en-US" dirty="0"/>
          </a:p>
        </p:txBody>
      </p:sp>
      <p:sp>
        <p:nvSpPr>
          <p:cNvPr id="5" name="Footer Placeholder 4">
            <a:extLst>
              <a:ext uri="{FF2B5EF4-FFF2-40B4-BE49-F238E27FC236}">
                <a16:creationId xmlns:a16="http://schemas.microsoft.com/office/drawing/2014/main" id="{11D73625-D892-463F-90DE-71D92FAA1E03}"/>
              </a:ext>
            </a:extLst>
          </p:cNvPr>
          <p:cNvSpPr>
            <a:spLocks noGrp="1"/>
          </p:cNvSpPr>
          <p:nvPr>
            <p:ph type="ftr" sz="quarter" idx="11"/>
          </p:nvPr>
        </p:nvSpPr>
        <p:spPr/>
        <p:txBody>
          <a:body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9A7F3ACA-02C6-4B4B-99BF-BDBDDE1A04A0}"/>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5365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A241-1788-4CC4-A228-02BB3B6DF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D6E129-B11B-4C58-A023-AC1BC84E7C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1EA47-407C-42F0-8741-3FE451008571}"/>
              </a:ext>
            </a:extLst>
          </p:cNvPr>
          <p:cNvSpPr>
            <a:spLocks noGrp="1"/>
          </p:cNvSpPr>
          <p:nvPr>
            <p:ph type="dt" sz="half" idx="10"/>
          </p:nvPr>
        </p:nvSpPr>
        <p:spPr/>
        <p:txBody>
          <a:bodyPr/>
          <a:lstStyle/>
          <a:p>
            <a:fld id="{30F26AD7-8793-46A5-B50F-C8BAAA8EAAAA}" type="datetime1">
              <a:rPr lang="en-US" smtClean="0"/>
              <a:pPr/>
              <a:t>5/6/2024</a:t>
            </a:fld>
            <a:endParaRPr lang="en-US" dirty="0"/>
          </a:p>
        </p:txBody>
      </p:sp>
      <p:sp>
        <p:nvSpPr>
          <p:cNvPr id="5" name="Footer Placeholder 4">
            <a:extLst>
              <a:ext uri="{FF2B5EF4-FFF2-40B4-BE49-F238E27FC236}">
                <a16:creationId xmlns:a16="http://schemas.microsoft.com/office/drawing/2014/main" id="{C3DD0D1C-D5D8-4B4C-B10A-76BF96EBB27E}"/>
              </a:ext>
            </a:extLst>
          </p:cNvPr>
          <p:cNvSpPr>
            <a:spLocks noGrp="1"/>
          </p:cNvSpPr>
          <p:nvPr>
            <p:ph type="ftr" sz="quarter" idx="11"/>
          </p:nvPr>
        </p:nvSpPr>
        <p:spPr/>
        <p:txBody>
          <a:body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93DC71F5-3A48-492C-A6D2-8C4DE9E7338C}"/>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539062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EBDB-EBDA-447F-AB32-F62408215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740BA-7404-4CFB-A1F1-E2E58C6EA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F9F69-7911-4B53-BF11-2FB90602A7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C1C6A4-9F8B-45B0-A1B6-0D2527A8EA32}"/>
              </a:ext>
            </a:extLst>
          </p:cNvPr>
          <p:cNvSpPr>
            <a:spLocks noGrp="1"/>
          </p:cNvSpPr>
          <p:nvPr>
            <p:ph type="dt" sz="half" idx="10"/>
          </p:nvPr>
        </p:nvSpPr>
        <p:spPr/>
        <p:txBody>
          <a:bodyPr/>
          <a:lstStyle/>
          <a:p>
            <a:fld id="{47D8D70C-AB24-48B2-97BD-967CFCBD8DE7}" type="datetime1">
              <a:rPr lang="en-US" smtClean="0"/>
              <a:pPr/>
              <a:t>5/6/2024</a:t>
            </a:fld>
            <a:endParaRPr lang="en-US" dirty="0"/>
          </a:p>
        </p:txBody>
      </p:sp>
      <p:sp>
        <p:nvSpPr>
          <p:cNvPr id="6" name="Footer Placeholder 5">
            <a:extLst>
              <a:ext uri="{FF2B5EF4-FFF2-40B4-BE49-F238E27FC236}">
                <a16:creationId xmlns:a16="http://schemas.microsoft.com/office/drawing/2014/main" id="{87A474CD-B471-452A-AA37-180CA7DD0D2C}"/>
              </a:ext>
            </a:extLst>
          </p:cNvPr>
          <p:cNvSpPr>
            <a:spLocks noGrp="1"/>
          </p:cNvSpPr>
          <p:nvPr>
            <p:ph type="ftr" sz="quarter" idx="11"/>
          </p:nvPr>
        </p:nvSpPr>
        <p:spPr/>
        <p:txBody>
          <a:bodyPr/>
          <a:lstStyle/>
          <a:p>
            <a:r>
              <a:rPr lang="en-IN"/>
              <a:t>Dept. of ISE, SDM Institute of Technology, Ujire</a:t>
            </a:r>
            <a:endParaRPr lang="en-US" dirty="0"/>
          </a:p>
        </p:txBody>
      </p:sp>
      <p:sp>
        <p:nvSpPr>
          <p:cNvPr id="7" name="Slide Number Placeholder 6">
            <a:extLst>
              <a:ext uri="{FF2B5EF4-FFF2-40B4-BE49-F238E27FC236}">
                <a16:creationId xmlns:a16="http://schemas.microsoft.com/office/drawing/2014/main" id="{34A88DF9-3919-4E9A-94C1-1EA504B3C36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2768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1527-21C1-4445-A667-9AA01EF8D1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3BCEA-AD0C-4AA2-AE5C-471D3CE3B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5C86B-FF9F-4C5C-9A6F-8FC280018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20AA1D-164F-4931-910D-79C56F969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A2172-9FA8-4244-B9B6-FE18DC8D7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B3B551-7925-46A9-9EFC-A35ED5A57DFC}"/>
              </a:ext>
            </a:extLst>
          </p:cNvPr>
          <p:cNvSpPr>
            <a:spLocks noGrp="1"/>
          </p:cNvSpPr>
          <p:nvPr>
            <p:ph type="dt" sz="half" idx="10"/>
          </p:nvPr>
        </p:nvSpPr>
        <p:spPr/>
        <p:txBody>
          <a:bodyPr/>
          <a:lstStyle/>
          <a:p>
            <a:fld id="{34D82D9C-DF48-45C4-B757-7B404B3A5B07}" type="datetime1">
              <a:rPr lang="en-US" smtClean="0"/>
              <a:pPr/>
              <a:t>5/6/2024</a:t>
            </a:fld>
            <a:endParaRPr lang="en-US" dirty="0"/>
          </a:p>
        </p:txBody>
      </p:sp>
      <p:sp>
        <p:nvSpPr>
          <p:cNvPr id="8" name="Footer Placeholder 7">
            <a:extLst>
              <a:ext uri="{FF2B5EF4-FFF2-40B4-BE49-F238E27FC236}">
                <a16:creationId xmlns:a16="http://schemas.microsoft.com/office/drawing/2014/main" id="{29021CFD-9840-4B68-9CD4-5C0DB81AAF05}"/>
              </a:ext>
            </a:extLst>
          </p:cNvPr>
          <p:cNvSpPr>
            <a:spLocks noGrp="1"/>
          </p:cNvSpPr>
          <p:nvPr>
            <p:ph type="ftr" sz="quarter" idx="11"/>
          </p:nvPr>
        </p:nvSpPr>
        <p:spPr/>
        <p:txBody>
          <a:bodyPr/>
          <a:lstStyle/>
          <a:p>
            <a:r>
              <a:rPr lang="en-IN"/>
              <a:t>Dept. of ISE, SDM Institute of Technology, Ujire</a:t>
            </a:r>
            <a:endParaRPr lang="en-US" dirty="0"/>
          </a:p>
        </p:txBody>
      </p:sp>
      <p:sp>
        <p:nvSpPr>
          <p:cNvPr id="9" name="Slide Number Placeholder 8">
            <a:extLst>
              <a:ext uri="{FF2B5EF4-FFF2-40B4-BE49-F238E27FC236}">
                <a16:creationId xmlns:a16="http://schemas.microsoft.com/office/drawing/2014/main" id="{0FB1DAB3-BCB2-4E7E-BC83-C67AD9102260}"/>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3302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6F2C-C5F8-4B9F-AF69-457767FF2B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E324AA-C8D6-4DED-8F8F-C5C405178FF9}"/>
              </a:ext>
            </a:extLst>
          </p:cNvPr>
          <p:cNvSpPr>
            <a:spLocks noGrp="1"/>
          </p:cNvSpPr>
          <p:nvPr>
            <p:ph type="dt" sz="half" idx="10"/>
          </p:nvPr>
        </p:nvSpPr>
        <p:spPr/>
        <p:txBody>
          <a:bodyPr/>
          <a:lstStyle/>
          <a:p>
            <a:fld id="{D53A884E-46D0-4D3F-A94B-A3B6C8887E04}" type="datetime1">
              <a:rPr lang="en-US" smtClean="0"/>
              <a:pPr/>
              <a:t>5/6/2024</a:t>
            </a:fld>
            <a:endParaRPr lang="en-US" dirty="0"/>
          </a:p>
        </p:txBody>
      </p:sp>
      <p:sp>
        <p:nvSpPr>
          <p:cNvPr id="4" name="Footer Placeholder 3">
            <a:extLst>
              <a:ext uri="{FF2B5EF4-FFF2-40B4-BE49-F238E27FC236}">
                <a16:creationId xmlns:a16="http://schemas.microsoft.com/office/drawing/2014/main" id="{63418AE2-3476-47DF-9307-79E7E281C760}"/>
              </a:ext>
            </a:extLst>
          </p:cNvPr>
          <p:cNvSpPr>
            <a:spLocks noGrp="1"/>
          </p:cNvSpPr>
          <p:nvPr>
            <p:ph type="ftr" sz="quarter" idx="11"/>
          </p:nvPr>
        </p:nvSpPr>
        <p:spPr/>
        <p:txBody>
          <a:bodyPr/>
          <a:lstStyle/>
          <a:p>
            <a:r>
              <a:rPr lang="en-IN"/>
              <a:t>Dept. of ISE, SDM Institute of Technology, Ujire</a:t>
            </a:r>
            <a:endParaRPr lang="en-US" dirty="0"/>
          </a:p>
        </p:txBody>
      </p:sp>
      <p:sp>
        <p:nvSpPr>
          <p:cNvPr id="5" name="Slide Number Placeholder 4">
            <a:extLst>
              <a:ext uri="{FF2B5EF4-FFF2-40B4-BE49-F238E27FC236}">
                <a16:creationId xmlns:a16="http://schemas.microsoft.com/office/drawing/2014/main" id="{4C5660BE-9251-4B28-BC6D-688152FEB89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2419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69742-D293-4A92-9D6A-81A9215F1A08}"/>
              </a:ext>
            </a:extLst>
          </p:cNvPr>
          <p:cNvSpPr>
            <a:spLocks noGrp="1"/>
          </p:cNvSpPr>
          <p:nvPr>
            <p:ph type="dt" sz="half" idx="10"/>
          </p:nvPr>
        </p:nvSpPr>
        <p:spPr/>
        <p:txBody>
          <a:bodyPr/>
          <a:lstStyle/>
          <a:p>
            <a:fld id="{135F5C30-A440-4A32-A1AB-9093E67ED5D7}" type="datetime1">
              <a:rPr lang="en-US" smtClean="0"/>
              <a:pPr/>
              <a:t>5/6/2024</a:t>
            </a:fld>
            <a:endParaRPr lang="en-US" dirty="0"/>
          </a:p>
        </p:txBody>
      </p:sp>
      <p:sp>
        <p:nvSpPr>
          <p:cNvPr id="3" name="Footer Placeholder 2">
            <a:extLst>
              <a:ext uri="{FF2B5EF4-FFF2-40B4-BE49-F238E27FC236}">
                <a16:creationId xmlns:a16="http://schemas.microsoft.com/office/drawing/2014/main" id="{4E75DB97-C361-43B4-9EBF-034F29266A9E}"/>
              </a:ext>
            </a:extLst>
          </p:cNvPr>
          <p:cNvSpPr>
            <a:spLocks noGrp="1"/>
          </p:cNvSpPr>
          <p:nvPr>
            <p:ph type="ftr" sz="quarter" idx="11"/>
          </p:nvPr>
        </p:nvSpPr>
        <p:spPr/>
        <p:txBody>
          <a:bodyPr/>
          <a:lstStyle/>
          <a:p>
            <a:r>
              <a:rPr lang="en-IN"/>
              <a:t>Dept. of ISE, SDM Institute of Technology, Ujire</a:t>
            </a:r>
            <a:endParaRPr lang="en-US" dirty="0"/>
          </a:p>
        </p:txBody>
      </p:sp>
      <p:sp>
        <p:nvSpPr>
          <p:cNvPr id="4" name="Slide Number Placeholder 3">
            <a:extLst>
              <a:ext uri="{FF2B5EF4-FFF2-40B4-BE49-F238E27FC236}">
                <a16:creationId xmlns:a16="http://schemas.microsoft.com/office/drawing/2014/main" id="{18B2719B-73B1-4EAA-812E-BE193777864E}"/>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941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62A9-772F-4FA9-9F0D-03FC616DD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7F99F0-D286-4728-9946-8C8A6078E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5B1768-3719-4038-BBC0-BF49F5433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7E2D5-4A60-4B41-9EB1-B9A99AF99D36}"/>
              </a:ext>
            </a:extLst>
          </p:cNvPr>
          <p:cNvSpPr>
            <a:spLocks noGrp="1"/>
          </p:cNvSpPr>
          <p:nvPr>
            <p:ph type="dt" sz="half" idx="10"/>
          </p:nvPr>
        </p:nvSpPr>
        <p:spPr/>
        <p:txBody>
          <a:bodyPr/>
          <a:lstStyle/>
          <a:p>
            <a:fld id="{7DF17B25-26AC-4D1D-8956-A864FECF1F24}" type="datetime1">
              <a:rPr lang="en-US" smtClean="0"/>
              <a:pPr/>
              <a:t>5/6/2024</a:t>
            </a:fld>
            <a:endParaRPr lang="en-US" dirty="0"/>
          </a:p>
        </p:txBody>
      </p:sp>
      <p:sp>
        <p:nvSpPr>
          <p:cNvPr id="6" name="Footer Placeholder 5">
            <a:extLst>
              <a:ext uri="{FF2B5EF4-FFF2-40B4-BE49-F238E27FC236}">
                <a16:creationId xmlns:a16="http://schemas.microsoft.com/office/drawing/2014/main" id="{125614A2-C4FA-4445-9505-40D21DC7EE6C}"/>
              </a:ext>
            </a:extLst>
          </p:cNvPr>
          <p:cNvSpPr>
            <a:spLocks noGrp="1"/>
          </p:cNvSpPr>
          <p:nvPr>
            <p:ph type="ftr" sz="quarter" idx="11"/>
          </p:nvPr>
        </p:nvSpPr>
        <p:spPr/>
        <p:txBody>
          <a:bodyPr/>
          <a:lstStyle/>
          <a:p>
            <a:r>
              <a:rPr lang="en-IN"/>
              <a:t>Dept. of ISE, SDM Institute of Technology, Ujire</a:t>
            </a:r>
            <a:endParaRPr lang="en-US" dirty="0"/>
          </a:p>
        </p:txBody>
      </p:sp>
      <p:sp>
        <p:nvSpPr>
          <p:cNvPr id="7" name="Slide Number Placeholder 6">
            <a:extLst>
              <a:ext uri="{FF2B5EF4-FFF2-40B4-BE49-F238E27FC236}">
                <a16:creationId xmlns:a16="http://schemas.microsoft.com/office/drawing/2014/main" id="{3FD23E75-7AB6-44D1-ACED-2D99F66B8651}"/>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161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06C3-4FF3-4E54-BA9B-AB5B48166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609778-6425-4A27-BC93-73C9104D6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FBCC2-2799-4AF0-BC82-1512AD25B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85AC5-0895-4143-8D58-E84A2325162E}"/>
              </a:ext>
            </a:extLst>
          </p:cNvPr>
          <p:cNvSpPr>
            <a:spLocks noGrp="1"/>
          </p:cNvSpPr>
          <p:nvPr>
            <p:ph type="dt" sz="half" idx="10"/>
          </p:nvPr>
        </p:nvSpPr>
        <p:spPr/>
        <p:txBody>
          <a:bodyPr/>
          <a:lstStyle/>
          <a:p>
            <a:fld id="{558C69CA-3FC0-4C6D-9E5D-67B3C16BA466}" type="datetime1">
              <a:rPr lang="en-US" smtClean="0"/>
              <a:pPr/>
              <a:t>5/6/2024</a:t>
            </a:fld>
            <a:endParaRPr lang="en-US" dirty="0"/>
          </a:p>
        </p:txBody>
      </p:sp>
      <p:sp>
        <p:nvSpPr>
          <p:cNvPr id="6" name="Footer Placeholder 5">
            <a:extLst>
              <a:ext uri="{FF2B5EF4-FFF2-40B4-BE49-F238E27FC236}">
                <a16:creationId xmlns:a16="http://schemas.microsoft.com/office/drawing/2014/main" id="{4DF2DA00-A839-4C69-9DC9-87D08E9C9815}"/>
              </a:ext>
            </a:extLst>
          </p:cNvPr>
          <p:cNvSpPr>
            <a:spLocks noGrp="1"/>
          </p:cNvSpPr>
          <p:nvPr>
            <p:ph type="ftr" sz="quarter" idx="11"/>
          </p:nvPr>
        </p:nvSpPr>
        <p:spPr/>
        <p:txBody>
          <a:bodyPr/>
          <a:lstStyle/>
          <a:p>
            <a:r>
              <a:rPr lang="en-IN"/>
              <a:t>Dept. of ISE, SDM Institute of Technology, Ujire</a:t>
            </a:r>
            <a:endParaRPr lang="en-US" dirty="0"/>
          </a:p>
        </p:txBody>
      </p:sp>
      <p:sp>
        <p:nvSpPr>
          <p:cNvPr id="7" name="Slide Number Placeholder 6">
            <a:extLst>
              <a:ext uri="{FF2B5EF4-FFF2-40B4-BE49-F238E27FC236}">
                <a16:creationId xmlns:a16="http://schemas.microsoft.com/office/drawing/2014/main" id="{EDC708A6-D651-42E7-A078-A96888BB5B7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23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9C6F7-717C-4131-B357-245B3451A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D9697-D15C-4D55-946D-9F45351AB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5CBE9-8CA6-49E2-B16A-963E7718F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99CB4-D49E-46F3-A64B-E74E8E7A5AF3}" type="datetime1">
              <a:rPr lang="en-US" smtClean="0"/>
              <a:pPr/>
              <a:t>5/6/2024</a:t>
            </a:fld>
            <a:endParaRPr lang="en-US" dirty="0"/>
          </a:p>
        </p:txBody>
      </p:sp>
      <p:sp>
        <p:nvSpPr>
          <p:cNvPr id="5" name="Footer Placeholder 4">
            <a:extLst>
              <a:ext uri="{FF2B5EF4-FFF2-40B4-BE49-F238E27FC236}">
                <a16:creationId xmlns:a16="http://schemas.microsoft.com/office/drawing/2014/main" id="{E204D91D-BAB0-4200-BD64-63F79D551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ISE, SDM Institute of Technology, Ujire</a:t>
            </a:r>
            <a:endParaRPr lang="en-US" dirty="0"/>
          </a:p>
        </p:txBody>
      </p:sp>
      <p:sp>
        <p:nvSpPr>
          <p:cNvPr id="6" name="Slide Number Placeholder 5">
            <a:extLst>
              <a:ext uri="{FF2B5EF4-FFF2-40B4-BE49-F238E27FC236}">
                <a16:creationId xmlns:a16="http://schemas.microsoft.com/office/drawing/2014/main" id="{DA0FB7FE-88B2-4D0B-96C9-6E3D90BB8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827900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image" Target="../media/image6.png"/><Relationship Id="rId17" Type="http://schemas.openxmlformats.org/officeDocument/2006/relationships/image" Target="../media/image9.jpeg"/><Relationship Id="rId2" Type="http://schemas.openxmlformats.org/officeDocument/2006/relationships/customXml" Target="../ink/ink1.xml"/><Relationship Id="rId16" Type="http://schemas.openxmlformats.org/officeDocument/2006/relationships/image" Target="../media/image8.png"/><Relationship Id="rId1" Type="http://schemas.openxmlformats.org/officeDocument/2006/relationships/slideLayout" Target="../slideLayouts/slideLayout2.xml"/><Relationship Id="rId11" Type="http://schemas.openxmlformats.org/officeDocument/2006/relationships/customXml" Target="../ink/ink5.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customXml" Target="../ink/ink4.xml"/><Relationship Id="rId1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EB02-47D5-4BF2-B5CE-B23D2EA98A3E}"/>
              </a:ext>
            </a:extLst>
          </p:cNvPr>
          <p:cNvSpPr>
            <a:spLocks noGrp="1"/>
          </p:cNvSpPr>
          <p:nvPr>
            <p:ph type="ctrTitle"/>
          </p:nvPr>
        </p:nvSpPr>
        <p:spPr>
          <a:xfrm>
            <a:off x="0" y="2361236"/>
            <a:ext cx="12192000" cy="1585732"/>
          </a:xfrm>
          <a:solidFill>
            <a:schemeClr val="accent1">
              <a:lumMod val="40000"/>
              <a:lumOff val="60000"/>
            </a:schemeClr>
          </a:solidFill>
        </p:spPr>
        <p:txBody>
          <a:bodyPr/>
          <a:lstStyle/>
          <a:p>
            <a:r>
              <a:rPr lang="en-IN" dirty="0"/>
              <a:t>Smart Shoe For Blind People</a:t>
            </a:r>
          </a:p>
        </p:txBody>
      </p:sp>
      <p:sp>
        <p:nvSpPr>
          <p:cNvPr id="3" name="Subtitle 2">
            <a:extLst>
              <a:ext uri="{FF2B5EF4-FFF2-40B4-BE49-F238E27FC236}">
                <a16:creationId xmlns:a16="http://schemas.microsoft.com/office/drawing/2014/main" id="{DC376027-046A-47E7-93B6-37FB9DF344F1}"/>
              </a:ext>
            </a:extLst>
          </p:cNvPr>
          <p:cNvSpPr>
            <a:spLocks noGrp="1"/>
          </p:cNvSpPr>
          <p:nvPr>
            <p:ph type="subTitle" idx="1"/>
          </p:nvPr>
        </p:nvSpPr>
        <p:spPr>
          <a:xfrm>
            <a:off x="6418554" y="4059238"/>
            <a:ext cx="5667053" cy="1914842"/>
          </a:xfrm>
        </p:spPr>
        <p:txBody>
          <a:bodyPr>
            <a:normAutofit fontScale="92500" lnSpcReduction="20000"/>
          </a:bodyPr>
          <a:lstStyle/>
          <a:p>
            <a:r>
              <a:rPr lang="en-US" sz="2200" u="sng" dirty="0">
                <a:solidFill>
                  <a:schemeClr val="accent1">
                    <a:lumMod val="50000"/>
                  </a:schemeClr>
                </a:solidFill>
                <a:latin typeface="Times New Roman" panose="02020603050405020304" pitchFamily="18" charset="0"/>
                <a:cs typeface="Times New Roman" panose="02020603050405020304" pitchFamily="18" charset="0"/>
              </a:rPr>
              <a:t>Presented By</a:t>
            </a:r>
          </a:p>
          <a:p>
            <a:pPr algn="l"/>
            <a:r>
              <a:rPr lang="en-IN" dirty="0"/>
              <a:t>           P J Prajanya Jain   4SU20IS028</a:t>
            </a:r>
          </a:p>
          <a:p>
            <a:pPr algn="l"/>
            <a:r>
              <a:rPr lang="en-IN" dirty="0"/>
              <a:t>           Pooja                     4SU20IS029</a:t>
            </a:r>
          </a:p>
          <a:p>
            <a:pPr algn="l"/>
            <a:r>
              <a:rPr lang="en-IN" dirty="0"/>
              <a:t>           </a:t>
            </a:r>
            <a:r>
              <a:rPr lang="en-IN" dirty="0" err="1"/>
              <a:t>Prathvin</a:t>
            </a:r>
            <a:r>
              <a:rPr lang="en-IN" dirty="0"/>
              <a:t> P Shetty  4SU20IS031</a:t>
            </a:r>
          </a:p>
          <a:p>
            <a:pPr algn="l"/>
            <a:r>
              <a:rPr lang="en-IN" dirty="0"/>
              <a:t>           Praveen M R         4SU20IS032</a:t>
            </a:r>
          </a:p>
          <a:p>
            <a:endParaRPr lang="en-IN" dirty="0"/>
          </a:p>
        </p:txBody>
      </p:sp>
      <p:sp>
        <p:nvSpPr>
          <p:cNvPr id="4" name="Subtitle 2">
            <a:extLst>
              <a:ext uri="{FF2B5EF4-FFF2-40B4-BE49-F238E27FC236}">
                <a16:creationId xmlns:a16="http://schemas.microsoft.com/office/drawing/2014/main" id="{67C19EC5-1777-46E3-9823-16F1FFBA2167}"/>
              </a:ext>
            </a:extLst>
          </p:cNvPr>
          <p:cNvSpPr txBox="1">
            <a:spLocks/>
          </p:cNvSpPr>
          <p:nvPr/>
        </p:nvSpPr>
        <p:spPr>
          <a:xfrm>
            <a:off x="1452880" y="3845878"/>
            <a:ext cx="36068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A72042A7-FAA2-4FC3-A442-885D3393CE6E}"/>
              </a:ext>
            </a:extLst>
          </p:cNvPr>
          <p:cNvSpPr txBox="1">
            <a:spLocks/>
          </p:cNvSpPr>
          <p:nvPr/>
        </p:nvSpPr>
        <p:spPr>
          <a:xfrm>
            <a:off x="1520270" y="4211638"/>
            <a:ext cx="4064000" cy="16104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u="sng" dirty="0">
                <a:solidFill>
                  <a:schemeClr val="accent1">
                    <a:lumMod val="50000"/>
                  </a:schemeClr>
                </a:solidFill>
                <a:latin typeface="Times New Roman" panose="02020603050405020304" pitchFamily="18" charset="0"/>
                <a:cs typeface="Times New Roman" panose="02020603050405020304" pitchFamily="18" charset="0"/>
              </a:rPr>
              <a:t>Under the Guidance of</a:t>
            </a:r>
          </a:p>
          <a:p>
            <a:r>
              <a:rPr lang="en-IN" dirty="0" err="1"/>
              <a:t>Mrs.Shobha</a:t>
            </a:r>
            <a:r>
              <a:rPr lang="en-IN" dirty="0"/>
              <a:t> </a:t>
            </a:r>
          </a:p>
          <a:p>
            <a:r>
              <a:rPr lang="en-IN" dirty="0"/>
              <a:t>Assistant Professor </a:t>
            </a:r>
          </a:p>
          <a:p>
            <a:endParaRPr lang="en-IN" dirty="0"/>
          </a:p>
        </p:txBody>
      </p:sp>
      <p:sp>
        <p:nvSpPr>
          <p:cNvPr id="6" name="Rectangle 5">
            <a:extLst>
              <a:ext uri="{FF2B5EF4-FFF2-40B4-BE49-F238E27FC236}">
                <a16:creationId xmlns:a16="http://schemas.microsoft.com/office/drawing/2014/main" id="{32534849-2760-49B1-B8E3-693C0DE33A40}"/>
              </a:ext>
            </a:extLst>
          </p:cNvPr>
          <p:cNvSpPr/>
          <p:nvPr/>
        </p:nvSpPr>
        <p:spPr>
          <a:xfrm>
            <a:off x="1863525" y="513105"/>
            <a:ext cx="8773610" cy="1261884"/>
          </a:xfrm>
          <a:prstGeom prst="rect">
            <a:avLst/>
          </a:prstGeom>
          <a:solidFill>
            <a:schemeClr val="bg1"/>
          </a:solidFill>
        </p:spPr>
        <p:txBody>
          <a:bodyPr wrap="square">
            <a:spAutoFit/>
          </a:bodyPr>
          <a:lstStyle/>
          <a:p>
            <a:pPr algn="ctr"/>
            <a:r>
              <a:rPr lang="en-IN" sz="2800" b="1" dirty="0">
                <a:solidFill>
                  <a:schemeClr val="accent1">
                    <a:lumMod val="50000"/>
                  </a:schemeClr>
                </a:solidFill>
              </a:rPr>
              <a:t>SDM Institute of Technology, Ujire</a:t>
            </a:r>
            <a:br>
              <a:rPr lang="en-IN" sz="2400" b="1" dirty="0">
                <a:solidFill>
                  <a:schemeClr val="accent1">
                    <a:lumMod val="50000"/>
                  </a:schemeClr>
                </a:solidFill>
              </a:rPr>
            </a:br>
            <a:r>
              <a:rPr lang="en-IN" sz="2400" b="1" dirty="0">
                <a:solidFill>
                  <a:schemeClr val="accent1">
                    <a:lumMod val="50000"/>
                  </a:schemeClr>
                </a:solidFill>
              </a:rPr>
              <a:t>Department of Information Science and Engineering</a:t>
            </a:r>
          </a:p>
          <a:p>
            <a:pPr algn="ctr"/>
            <a:r>
              <a:rPr lang="en-IN" sz="2400" dirty="0">
                <a:solidFill>
                  <a:schemeClr val="accent1">
                    <a:lumMod val="50000"/>
                  </a:schemeClr>
                </a:solidFill>
              </a:rPr>
              <a:t>First Review of Project Phase-1</a:t>
            </a:r>
          </a:p>
        </p:txBody>
      </p:sp>
      <p:pic>
        <p:nvPicPr>
          <p:cNvPr id="8" name="Picture 7">
            <a:extLst>
              <a:ext uri="{FF2B5EF4-FFF2-40B4-BE49-F238E27FC236}">
                <a16:creationId xmlns:a16="http://schemas.microsoft.com/office/drawing/2014/main" id="{4E29A130-FECD-43F7-995B-035B1436A67C}"/>
              </a:ext>
            </a:extLst>
          </p:cNvPr>
          <p:cNvPicPr>
            <a:picLocks noChangeAspect="1"/>
          </p:cNvPicPr>
          <p:nvPr/>
        </p:nvPicPr>
        <p:blipFill>
          <a:blip r:embed="rId2">
            <a:duotone>
              <a:schemeClr val="accent5">
                <a:shade val="45000"/>
                <a:satMod val="135000"/>
              </a:schemeClr>
              <a:prstClr val="white"/>
            </a:duotone>
          </a:blip>
          <a:stretch>
            <a:fillRect/>
          </a:stretch>
        </p:blipFill>
        <p:spPr>
          <a:xfrm>
            <a:off x="773696" y="473356"/>
            <a:ext cx="1446478" cy="1390168"/>
          </a:xfrm>
          <a:prstGeom prst="rect">
            <a:avLst/>
          </a:prstGeom>
          <a:solidFill>
            <a:schemeClr val="bg1">
              <a:lumMod val="85000"/>
            </a:schemeClr>
          </a:solidFill>
        </p:spPr>
      </p:pic>
      <p:sp>
        <p:nvSpPr>
          <p:cNvPr id="9" name="Rectangle 8">
            <a:extLst>
              <a:ext uri="{FF2B5EF4-FFF2-40B4-BE49-F238E27FC236}">
                <a16:creationId xmlns:a16="http://schemas.microsoft.com/office/drawing/2014/main" id="{547BFD45-45AE-4D6C-A242-7FFE86576D84}"/>
              </a:ext>
            </a:extLst>
          </p:cNvPr>
          <p:cNvSpPr/>
          <p:nvPr/>
        </p:nvSpPr>
        <p:spPr>
          <a:xfrm>
            <a:off x="4916473" y="1797498"/>
            <a:ext cx="2371803" cy="461665"/>
          </a:xfrm>
          <a:prstGeom prst="rect">
            <a:avLst/>
          </a:prstGeom>
        </p:spPr>
        <p:txBody>
          <a:bodyPr wrap="none">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A Presentation on</a:t>
            </a:r>
            <a:endParaRPr lang="en-IN" sz="2400" dirty="0"/>
          </a:p>
        </p:txBody>
      </p:sp>
    </p:spTree>
    <p:extLst>
      <p:ext uri="{BB962C8B-B14F-4D97-AF65-F5344CB8AC3E}">
        <p14:creationId xmlns:p14="http://schemas.microsoft.com/office/powerpoint/2010/main" val="184425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Objectives</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a:xfrm>
            <a:off x="838200" y="1690688"/>
            <a:ext cx="10515600" cy="4351338"/>
          </a:xfrm>
        </p:spPr>
        <p:txBody>
          <a:bodyPr>
            <a:normAutofit/>
          </a:bodyPr>
          <a:lstStyle/>
          <a:p>
            <a:pPr marL="358775" indent="0">
              <a:lnSpc>
                <a:spcPct val="150000"/>
              </a:lnSpc>
              <a:buNone/>
            </a:pPr>
            <a:r>
              <a:rPr lang="en-IN" sz="2400" dirty="0"/>
              <a:t>The objectives of the proposed work are :</a:t>
            </a:r>
          </a:p>
          <a:p>
            <a:pPr marL="701675" indent="-342900">
              <a:lnSpc>
                <a:spcPct val="150000"/>
              </a:lnSpc>
              <a:buSzPct val="105000"/>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To help the blind people to find obstacle free path. </a:t>
            </a:r>
            <a:endParaRPr lang="en-IN"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01675" indent="-342900">
              <a:lnSpc>
                <a:spcPct val="150000"/>
              </a:lnSpc>
              <a:buSzPct val="105000"/>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To help the blind to reach the destination independently. </a:t>
            </a:r>
            <a:endParaRPr lang="en-IN"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01675" indent="-342900">
              <a:lnSpc>
                <a:spcPct val="150000"/>
              </a:lnSpc>
              <a:buSzPct val="105000"/>
            </a:pPr>
            <a:r>
              <a:rPr lang="en-IN" sz="2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To increase the independence and mobility of the blind people. </a:t>
            </a:r>
            <a:endParaRPr lang="en-IN"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01675" indent="-342900">
              <a:lnSpc>
                <a:spcPct val="150000"/>
              </a:lnSpc>
              <a:buSzPct val="105000"/>
            </a:pPr>
            <a:r>
              <a:rPr lang="en-IN" sz="2400" dirty="0">
                <a:solidFill>
                  <a:srgbClr val="000000"/>
                </a:solidFill>
                <a:effectLst/>
                <a:latin typeface="Times New Roman" panose="02020603050405020304" pitchFamily="18" charset="0"/>
                <a:ea typeface="Times New Roman" panose="02020603050405020304" pitchFamily="18" charset="0"/>
              </a:rPr>
              <a:t>To reduce the accidents and injuries of the blind people. </a:t>
            </a:r>
            <a:endParaRPr lang="en-US" sz="2400" dirty="0"/>
          </a:p>
          <a:p>
            <a:pPr marL="890588" indent="-531813">
              <a:lnSpc>
                <a:spcPct val="150000"/>
              </a:lnSpc>
              <a:buFont typeface="Wingdings" panose="05000000000000000000" pitchFamily="2" charset="2"/>
              <a:buChar char="§"/>
            </a:pPr>
            <a:endParaRPr lang="en-US" sz="2400" dirty="0"/>
          </a:p>
          <a:p>
            <a:pPr marL="890588" indent="-531813">
              <a:lnSpc>
                <a:spcPct val="150000"/>
              </a:lnSpc>
              <a:buFont typeface="Wingdings" panose="05000000000000000000" pitchFamily="2" charset="2"/>
              <a:buChar char="§"/>
            </a:pPr>
            <a:endParaRPr lang="en-IN" dirty="0"/>
          </a:p>
        </p:txBody>
      </p:sp>
      <p:sp>
        <p:nvSpPr>
          <p:cNvPr id="2" name="Footer Placeholder 1">
            <a:extLst>
              <a:ext uri="{FF2B5EF4-FFF2-40B4-BE49-F238E27FC236}">
                <a16:creationId xmlns:a16="http://schemas.microsoft.com/office/drawing/2014/main" id="{FA13AE7E-FA3D-49ED-AABE-468F91F6B536}"/>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5B5293BD-B7A6-4092-B9BA-060AA637FCD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70562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Methodology</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p:txBody>
          <a:bodyPr>
            <a:normAutofit/>
          </a:bodyPr>
          <a:lstStyle/>
          <a:p>
            <a:pPr marL="890588" indent="-531813" algn="just">
              <a:lnSpc>
                <a:spcPct val="150000"/>
              </a:lnSpc>
              <a:buFont typeface="Wingdings" panose="05000000000000000000" pitchFamily="2" charset="2"/>
              <a:buChar char="§"/>
            </a:pPr>
            <a:endParaRPr lang="en-US" sz="2600" dirty="0"/>
          </a:p>
          <a:p>
            <a:pPr marL="890588" indent="-531813" algn="just">
              <a:lnSpc>
                <a:spcPct val="150000"/>
              </a:lnSpc>
              <a:buFont typeface="Wingdings" panose="05000000000000000000" pitchFamily="2" charset="2"/>
              <a:buChar char="§"/>
            </a:pPr>
            <a:endParaRPr lang="en-US" sz="2600" dirty="0"/>
          </a:p>
          <a:p>
            <a:pPr marL="890588" indent="-531813" algn="just">
              <a:lnSpc>
                <a:spcPct val="150000"/>
              </a:lnSpc>
              <a:buFont typeface="Wingdings" panose="05000000000000000000" pitchFamily="2" charset="2"/>
              <a:buChar char="§"/>
            </a:pPr>
            <a:endParaRPr lang="en-US" sz="2600" dirty="0"/>
          </a:p>
          <a:p>
            <a:pPr marL="890588" indent="-531813" algn="just">
              <a:lnSpc>
                <a:spcPct val="150000"/>
              </a:lnSpc>
              <a:buFont typeface="Wingdings" panose="05000000000000000000" pitchFamily="2" charset="2"/>
              <a:buChar char="§"/>
            </a:pPr>
            <a:endParaRPr lang="en-US" sz="2600" dirty="0"/>
          </a:p>
          <a:p>
            <a:pPr marL="890588" indent="-531813" algn="just">
              <a:lnSpc>
                <a:spcPct val="150000"/>
              </a:lnSpc>
              <a:buFont typeface="Wingdings" panose="05000000000000000000" pitchFamily="2" charset="2"/>
              <a:buChar char="§"/>
            </a:pPr>
            <a:endParaRPr lang="en-US" sz="2600" dirty="0"/>
          </a:p>
          <a:p>
            <a:pPr marL="358775" indent="0" algn="just">
              <a:lnSpc>
                <a:spcPct val="150000"/>
              </a:lnSpc>
              <a:buNone/>
            </a:pPr>
            <a:endParaRPr lang="en-US" sz="2600" dirty="0"/>
          </a:p>
          <a:p>
            <a:pPr marL="890588" indent="-531813" algn="just">
              <a:lnSpc>
                <a:spcPct val="150000"/>
              </a:lnSpc>
              <a:buFont typeface="Wingdings" panose="05000000000000000000" pitchFamily="2" charset="2"/>
              <a:buChar char="§"/>
            </a:pPr>
            <a:endParaRPr lang="en-US" sz="2600" dirty="0"/>
          </a:p>
          <a:p>
            <a:pPr marL="890588" indent="-531813" algn="just">
              <a:lnSpc>
                <a:spcPct val="150000"/>
              </a:lnSpc>
              <a:buFont typeface="Wingdings" panose="05000000000000000000" pitchFamily="2" charset="2"/>
              <a:buChar char="§"/>
            </a:pPr>
            <a:endParaRPr lang="en-US" sz="2600" dirty="0"/>
          </a:p>
          <a:p>
            <a:pPr marL="890588" indent="-531813">
              <a:lnSpc>
                <a:spcPct val="150000"/>
              </a:lnSpc>
              <a:buFont typeface="Wingdings" panose="05000000000000000000" pitchFamily="2" charset="2"/>
              <a:buChar char="§"/>
            </a:pPr>
            <a:endParaRPr lang="en-IN" dirty="0"/>
          </a:p>
        </p:txBody>
      </p:sp>
      <p:sp>
        <p:nvSpPr>
          <p:cNvPr id="2" name="Footer Placeholder 1">
            <a:extLst>
              <a:ext uri="{FF2B5EF4-FFF2-40B4-BE49-F238E27FC236}">
                <a16:creationId xmlns:a16="http://schemas.microsoft.com/office/drawing/2014/main" id="{5A98666C-A46A-4D46-BA18-E5831805A09E}"/>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BC0862B9-49EB-4B66-AA99-ABB3C479EED2}"/>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C6FC4054-CCF2-7665-2C96-FE825A0139FE}"/>
              </a:ext>
            </a:extLst>
          </p:cNvPr>
          <p:cNvPicPr/>
          <p:nvPr/>
        </p:nvPicPr>
        <p:blipFill>
          <a:blip r:embed="rId2"/>
          <a:stretch>
            <a:fillRect/>
          </a:stretch>
        </p:blipFill>
        <p:spPr>
          <a:xfrm>
            <a:off x="2457061" y="1646238"/>
            <a:ext cx="7277878" cy="4002833"/>
          </a:xfrm>
          <a:prstGeom prst="rect">
            <a:avLst/>
          </a:prstGeom>
        </p:spPr>
      </p:pic>
    </p:spTree>
    <p:extLst>
      <p:ext uri="{BB962C8B-B14F-4D97-AF65-F5344CB8AC3E}">
        <p14:creationId xmlns:p14="http://schemas.microsoft.com/office/powerpoint/2010/main" val="219881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FEE5DD-7DF6-4B33-94F9-E84DBFD7B64E}"/>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98359CD9-4BA2-4F25-81B9-6EB77BE159F9}"/>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7" name="TextBox 6">
            <a:extLst>
              <a:ext uri="{FF2B5EF4-FFF2-40B4-BE49-F238E27FC236}">
                <a16:creationId xmlns:a16="http://schemas.microsoft.com/office/drawing/2014/main" id="{5594AC79-00D1-4858-AD96-D48C7A9A5DB0}"/>
              </a:ext>
            </a:extLst>
          </p:cNvPr>
          <p:cNvSpPr txBox="1"/>
          <p:nvPr/>
        </p:nvSpPr>
        <p:spPr>
          <a:xfrm>
            <a:off x="372862" y="328474"/>
            <a:ext cx="11381173" cy="3873112"/>
          </a:xfrm>
          <a:prstGeom prst="rect">
            <a:avLst/>
          </a:prstGeom>
          <a:noFill/>
        </p:spPr>
        <p:txBody>
          <a:bodyPr wrap="square">
            <a:spAutoFit/>
          </a:bodyPr>
          <a:lstStyle/>
          <a:p>
            <a:pPr marL="342900" marR="46355" lvl="0" indent="-342900" algn="just" fontAlgn="base">
              <a:lnSpc>
                <a:spcPct val="148000"/>
              </a:lnSpc>
              <a:spcAft>
                <a:spcPts val="115"/>
              </a:spcAft>
              <a:buClr>
                <a:srgbClr val="000000"/>
              </a:buClr>
              <a:buSzPts val="1400"/>
              <a:buFont typeface="Arial" panose="020B0604020202020204" pitchFamily="34" charset="0"/>
              <a:buChar char="•"/>
            </a:pPr>
            <a:r>
              <a:rPr lang="en-IN" sz="22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We have interfaced microcontroller with ultrasonic sensor to detect the obstacles using ultrasonic waves. </a:t>
            </a:r>
          </a:p>
          <a:p>
            <a:pPr marL="342900" marR="46355" lvl="0" indent="-342900" algn="just" fontAlgn="base">
              <a:lnSpc>
                <a:spcPct val="148000"/>
              </a:lnSpc>
              <a:spcAft>
                <a:spcPts val="115"/>
              </a:spcAft>
              <a:buClr>
                <a:srgbClr val="000000"/>
              </a:buClr>
              <a:buSzPts val="1400"/>
              <a:buFont typeface="Arial" panose="020B0604020202020204" pitchFamily="34" charset="0"/>
              <a:buChar char="•"/>
            </a:pPr>
            <a:r>
              <a:rPr lang="en-IN" sz="22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The buzzer (sounds) alerts visually impaired people over objects which are coming between their ways and could help them in walking with less accident. </a:t>
            </a:r>
          </a:p>
          <a:p>
            <a:pPr marL="342900" marR="46355" lvl="0" indent="-342900" algn="just" fontAlgn="base">
              <a:lnSpc>
                <a:spcPct val="148000"/>
              </a:lnSpc>
              <a:spcAft>
                <a:spcPts val="800"/>
              </a:spcAft>
              <a:buClr>
                <a:srgbClr val="000000"/>
              </a:buClr>
              <a:buSzPts val="1400"/>
              <a:buFont typeface="Arial" panose="020B0604020202020204" pitchFamily="34" charset="0"/>
              <a:buChar char="•"/>
            </a:pPr>
            <a:r>
              <a:rPr lang="en-IN" sz="22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And, we used piezoelectric sensors (foot step power generation) it converts mechanical energy into electrical energy and it will be used as backup for battery. </a:t>
            </a:r>
          </a:p>
          <a:p>
            <a:pPr algn="just"/>
            <a:endParaRPr lang="en-US" sz="2400" dirty="0"/>
          </a:p>
          <a:p>
            <a:endParaRPr lang="en-IN" dirty="0"/>
          </a:p>
        </p:txBody>
      </p:sp>
    </p:spTree>
    <p:extLst>
      <p:ext uri="{BB962C8B-B14F-4D97-AF65-F5344CB8AC3E}">
        <p14:creationId xmlns:p14="http://schemas.microsoft.com/office/powerpoint/2010/main" val="82567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Outcomes</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a:xfrm>
            <a:off x="838200" y="1508384"/>
            <a:ext cx="10515600" cy="4351338"/>
          </a:xfrm>
        </p:spPr>
        <p:txBody>
          <a:bodyPr>
            <a:normAutofit/>
          </a:bodyPr>
          <a:lstStyle/>
          <a:p>
            <a:pPr marL="358775" indent="0" algn="just">
              <a:lnSpc>
                <a:spcPct val="150000"/>
              </a:lnSpc>
              <a:buNone/>
            </a:pPr>
            <a:r>
              <a:rPr lang="en-IN" sz="2400" dirty="0"/>
              <a:t>The expected outcomes of the proposed work are :</a:t>
            </a:r>
          </a:p>
          <a:p>
            <a:pPr marL="890588" indent="-531813" algn="just">
              <a:lnSpc>
                <a:spcPct val="150000"/>
              </a:lnSpc>
              <a:buFont typeface="Wingdings" panose="05000000000000000000" pitchFamily="2" charset="2"/>
              <a:buChar char="§"/>
            </a:pPr>
            <a:r>
              <a:rPr lang="en-US" sz="2200" dirty="0">
                <a:latin typeface="+mj-lt"/>
              </a:rPr>
              <a:t>	</a:t>
            </a:r>
            <a:r>
              <a:rPr lang="en-US" sz="2200" dirty="0">
                <a:solidFill>
                  <a:srgbClr val="1F1F1F"/>
                </a:solidFill>
                <a:latin typeface="+mj-lt"/>
              </a:rPr>
              <a:t>T</a:t>
            </a:r>
            <a:r>
              <a:rPr lang="en-US" sz="2200" b="0" i="0" dirty="0">
                <a:solidFill>
                  <a:srgbClr val="1F1F1F"/>
                </a:solidFill>
                <a:effectLst/>
                <a:latin typeface="+mj-lt"/>
              </a:rPr>
              <a:t>he smart shoe project has the potential to make a significant positive impact on the lives of blind people.</a:t>
            </a:r>
          </a:p>
          <a:p>
            <a:pPr marL="890588" indent="-531813" algn="just">
              <a:lnSpc>
                <a:spcPct val="150000"/>
              </a:lnSpc>
              <a:buFont typeface="Wingdings" panose="05000000000000000000" pitchFamily="2" charset="2"/>
              <a:buChar char="§"/>
            </a:pPr>
            <a:r>
              <a:rPr lang="en-US" sz="2200" dirty="0">
                <a:solidFill>
                  <a:srgbClr val="1F1F1F"/>
                </a:solidFill>
                <a:latin typeface="+mj-lt"/>
              </a:rPr>
              <a:t>M</a:t>
            </a:r>
            <a:r>
              <a:rPr lang="en-US" sz="2200" b="0" i="0" dirty="0">
                <a:solidFill>
                  <a:srgbClr val="1F1F1F"/>
                </a:solidFill>
                <a:effectLst/>
                <a:latin typeface="+mj-lt"/>
              </a:rPr>
              <a:t>ost promising outcomes of the smart shoe for blind people project is the potential to improve the mobility and independence of blind people. </a:t>
            </a:r>
          </a:p>
          <a:p>
            <a:pPr marL="890588" indent="-531813" algn="just">
              <a:lnSpc>
                <a:spcPct val="150000"/>
              </a:lnSpc>
              <a:buFont typeface="Wingdings" panose="05000000000000000000" pitchFamily="2" charset="2"/>
              <a:buChar char="§"/>
            </a:pPr>
            <a:r>
              <a:rPr lang="en-US" sz="2200" dirty="0">
                <a:solidFill>
                  <a:srgbClr val="1F1F1F"/>
                </a:solidFill>
                <a:latin typeface="+mj-lt"/>
              </a:rPr>
              <a:t>S</a:t>
            </a:r>
            <a:r>
              <a:rPr lang="en-US" sz="2200" b="0" i="0" dirty="0">
                <a:solidFill>
                  <a:srgbClr val="1F1F1F"/>
                </a:solidFill>
                <a:effectLst/>
                <a:latin typeface="+mj-lt"/>
              </a:rPr>
              <a:t>mart shoes could help blind people to participate more fully in all aspects of life and to participate in the things they enjoy.</a:t>
            </a:r>
            <a:endParaRPr lang="en-IN" sz="2200" dirty="0">
              <a:latin typeface="+mj-lt"/>
            </a:endParaRPr>
          </a:p>
        </p:txBody>
      </p:sp>
      <p:sp>
        <p:nvSpPr>
          <p:cNvPr id="2" name="Footer Placeholder 1">
            <a:extLst>
              <a:ext uri="{FF2B5EF4-FFF2-40B4-BE49-F238E27FC236}">
                <a16:creationId xmlns:a16="http://schemas.microsoft.com/office/drawing/2014/main" id="{3BC704F0-CF39-4526-9224-FEE4B6A3EC57}"/>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27B0A2F2-76A2-436E-9C05-F8831A2CE5A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66829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06" y="76202"/>
            <a:ext cx="8229600" cy="794111"/>
          </a:xfrm>
        </p:spPr>
        <p:txBody>
          <a:bodyPr>
            <a:normAutofit/>
          </a:bodyPr>
          <a:lstStyle/>
          <a:p>
            <a:pPr algn="ctr"/>
            <a:r>
              <a:rPr lang="en-IN" sz="3600" b="1" u="sng" dirty="0">
                <a:latin typeface="Times New Roman" pitchFamily="18" charset="0"/>
                <a:cs typeface="Times New Roman" pitchFamily="18" charset="0"/>
              </a:rPr>
              <a:t>WORK DONE PHASE 1</a:t>
            </a:r>
          </a:p>
        </p:txBody>
      </p:sp>
      <p:sp>
        <p:nvSpPr>
          <p:cNvPr id="3" name="Content Placeholder 2"/>
          <p:cNvSpPr>
            <a:spLocks noGrp="1"/>
          </p:cNvSpPr>
          <p:nvPr>
            <p:ph idx="1"/>
          </p:nvPr>
        </p:nvSpPr>
        <p:spPr>
          <a:xfrm>
            <a:off x="1811594" y="962395"/>
            <a:ext cx="7786366" cy="1557513"/>
          </a:xfrm>
        </p:spPr>
        <p:txBody>
          <a:bodyPr>
            <a:normAutofit fontScale="85000" lnSpcReduction="10000"/>
          </a:bodyPr>
          <a:lstStyle/>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0" indent="0" algn="just">
              <a:lnSpc>
                <a:spcPct val="150000"/>
              </a:lnSpc>
              <a:buNone/>
            </a:pPr>
            <a:endParaRPr lang="en-US" sz="2400" dirty="0"/>
          </a:p>
          <a:p>
            <a:pPr marL="457200" indent="-457200" algn="just">
              <a:lnSpc>
                <a:spcPct val="150000"/>
              </a:lnSpc>
              <a:buFont typeface="+mj-lt"/>
              <a:buAutoNum type="arabicPeriod"/>
            </a:pPr>
            <a:endParaRPr lang="en-US" sz="2400" dirty="0"/>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14</a:t>
            </a:fld>
            <a:endParaRPr lang="en-IN"/>
          </a:p>
        </p:txBody>
      </p:sp>
      <p:sp>
        <p:nvSpPr>
          <p:cNvPr id="5" name="Content Placeholder 2">
            <a:extLst>
              <a:ext uri="{FF2B5EF4-FFF2-40B4-BE49-F238E27FC236}">
                <a16:creationId xmlns:a16="http://schemas.microsoft.com/office/drawing/2014/main" id="{89778E41-5E46-D200-00FE-6C0B9752D14F}"/>
              </a:ext>
            </a:extLst>
          </p:cNvPr>
          <p:cNvSpPr txBox="1">
            <a:spLocks/>
          </p:cNvSpPr>
          <p:nvPr/>
        </p:nvSpPr>
        <p:spPr>
          <a:xfrm>
            <a:off x="1981200" y="1097169"/>
            <a:ext cx="8229600" cy="5287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3"/>
            </a:pPr>
            <a:endParaRPr lang="en-IN" sz="2400" dirty="0">
              <a:latin typeface="Times New Roman" panose="02020603050405020304" pitchFamily="18" charset="0"/>
              <a:cs typeface="Times New Roman" pitchFamily="18" charset="0"/>
            </a:endParaRPr>
          </a:p>
        </p:txBody>
      </p:sp>
      <p:sp>
        <p:nvSpPr>
          <p:cNvPr id="9" name="Title 1">
            <a:extLst>
              <a:ext uri="{FF2B5EF4-FFF2-40B4-BE49-F238E27FC236}">
                <a16:creationId xmlns:a16="http://schemas.microsoft.com/office/drawing/2014/main" id="{B2878C87-95DE-94F6-B96D-67009C4797FC}"/>
              </a:ext>
            </a:extLst>
          </p:cNvPr>
          <p:cNvSpPr txBox="1">
            <a:spLocks/>
          </p:cNvSpPr>
          <p:nvPr/>
        </p:nvSpPr>
        <p:spPr>
          <a:xfrm>
            <a:off x="1924925" y="1295635"/>
            <a:ext cx="8229600" cy="990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Times New Roman" panose="02020603050405020304" pitchFamily="18" charset="0"/>
                <a:cs typeface="Times New Roman" pitchFamily="18" charset="0"/>
              </a:rPr>
              <a:t>The Previous work was completed by connecting Arduino Nano to the ultrasonic Sensor and buzzer where the ultrasonic sensor is used to detect the obstacle and buzzer is used to make an alert sound when the obstacle is detected.</a:t>
            </a:r>
          </a:p>
          <a:p>
            <a:pPr algn="l"/>
            <a:r>
              <a:rPr lang="en-IN" sz="2400" b="1" u="sng" dirty="0">
                <a:latin typeface="Times New Roman" panose="02020603050405020304" pitchFamily="18" charset="0"/>
                <a:cs typeface="Times New Roman" pitchFamily="18" charset="0"/>
              </a:rPr>
              <a:t>Software:</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34F76E62-AE33-18B3-88F3-A77486F198F9}"/>
                  </a:ext>
                </a:extLst>
              </p14:cNvPr>
              <p14:cNvContentPartPr/>
              <p14:nvPr/>
            </p14:nvContentPartPr>
            <p14:xfrm>
              <a:off x="2273940" y="3017688"/>
              <a:ext cx="1955160" cy="1220400"/>
            </p14:xfrm>
          </p:contentPart>
        </mc:Choice>
        <mc:Fallback>
          <p:pic>
            <p:nvPicPr>
              <p:cNvPr id="15" name="Ink 14">
                <a:extLst>
                  <a:ext uri="{FF2B5EF4-FFF2-40B4-BE49-F238E27FC236}">
                    <a16:creationId xmlns:a16="http://schemas.microsoft.com/office/drawing/2014/main" id="{34F76E62-AE33-18B3-88F3-A77486F198F9}"/>
                  </a:ext>
                </a:extLst>
              </p:cNvPr>
              <p:cNvPicPr/>
              <p:nvPr/>
            </p:nvPicPr>
            <p:blipFill>
              <a:blip r:embed="rId3"/>
              <a:stretch>
                <a:fillRect/>
              </a:stretch>
            </p:blipFill>
            <p:spPr>
              <a:xfrm>
                <a:off x="2210940" y="2954688"/>
                <a:ext cx="2080800" cy="1346040"/>
              </a:xfrm>
              <a:prstGeom prst="rect">
                <a:avLst/>
              </a:prstGeom>
            </p:spPr>
          </p:pic>
        </mc:Fallback>
      </mc:AlternateContent>
      <p:grpSp>
        <p:nvGrpSpPr>
          <p:cNvPr id="19" name="Group 18">
            <a:extLst>
              <a:ext uri="{FF2B5EF4-FFF2-40B4-BE49-F238E27FC236}">
                <a16:creationId xmlns:a16="http://schemas.microsoft.com/office/drawing/2014/main" id="{D8475DFB-58C3-FA66-C16D-88074E096E85}"/>
              </a:ext>
            </a:extLst>
          </p:cNvPr>
          <p:cNvGrpSpPr/>
          <p:nvPr/>
        </p:nvGrpSpPr>
        <p:grpSpPr>
          <a:xfrm>
            <a:off x="3460565" y="3291322"/>
            <a:ext cx="198360" cy="981720"/>
            <a:chOff x="2720542" y="3373931"/>
            <a:chExt cx="198360" cy="98172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3C34009-5186-F002-F38F-C00B854CF645}"/>
                    </a:ext>
                  </a:extLst>
                </p14:cNvPr>
                <p14:cNvContentPartPr/>
                <p14:nvPr/>
              </p14:nvContentPartPr>
              <p14:xfrm>
                <a:off x="2770942" y="4354931"/>
                <a:ext cx="360" cy="360"/>
              </p14:xfrm>
            </p:contentPart>
          </mc:Choice>
          <mc:Fallback xmlns="">
            <p:pic>
              <p:nvPicPr>
                <p:cNvPr id="16" name="Ink 15">
                  <a:extLst>
                    <a:ext uri="{FF2B5EF4-FFF2-40B4-BE49-F238E27FC236}">
                      <a16:creationId xmlns:a16="http://schemas.microsoft.com/office/drawing/2014/main" id="{93C34009-5186-F002-F38F-C00B854CF645}"/>
                    </a:ext>
                  </a:extLst>
                </p:cNvPr>
                <p:cNvPicPr/>
                <p:nvPr/>
              </p:nvPicPr>
              <p:blipFill>
                <a:blip r:embed="rId7"/>
                <a:stretch>
                  <a:fillRect/>
                </a:stretch>
              </p:blipFill>
              <p:spPr>
                <a:xfrm>
                  <a:off x="2708302" y="429229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B2A17317-4A2F-8B60-48AF-DDA3F7159073}"/>
                    </a:ext>
                  </a:extLst>
                </p14:cNvPr>
                <p14:cNvContentPartPr/>
                <p14:nvPr/>
              </p14:nvContentPartPr>
              <p14:xfrm>
                <a:off x="2770942" y="4354931"/>
                <a:ext cx="360" cy="360"/>
              </p14:xfrm>
            </p:contentPart>
          </mc:Choice>
          <mc:Fallback xmlns="">
            <p:pic>
              <p:nvPicPr>
                <p:cNvPr id="17" name="Ink 16">
                  <a:extLst>
                    <a:ext uri="{FF2B5EF4-FFF2-40B4-BE49-F238E27FC236}">
                      <a16:creationId xmlns:a16="http://schemas.microsoft.com/office/drawing/2014/main" id="{B2A17317-4A2F-8B60-48AF-DDA3F7159073}"/>
                    </a:ext>
                  </a:extLst>
                </p:cNvPr>
                <p:cNvPicPr/>
                <p:nvPr/>
              </p:nvPicPr>
              <p:blipFill>
                <a:blip r:embed="rId7"/>
                <a:stretch>
                  <a:fillRect/>
                </a:stretch>
              </p:blipFill>
              <p:spPr>
                <a:xfrm>
                  <a:off x="2708302" y="429229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EC4EB988-BA87-C7D4-390D-22E5A7C3E71B}"/>
                    </a:ext>
                  </a:extLst>
                </p14:cNvPr>
                <p14:cNvContentPartPr/>
                <p14:nvPr/>
              </p14:nvContentPartPr>
              <p14:xfrm>
                <a:off x="2720542" y="3373931"/>
                <a:ext cx="198360" cy="981720"/>
              </p14:xfrm>
            </p:contentPart>
          </mc:Choice>
          <mc:Fallback xmlns="">
            <p:pic>
              <p:nvPicPr>
                <p:cNvPr id="18" name="Ink 17">
                  <a:extLst>
                    <a:ext uri="{FF2B5EF4-FFF2-40B4-BE49-F238E27FC236}">
                      <a16:creationId xmlns:a16="http://schemas.microsoft.com/office/drawing/2014/main" id="{EC4EB988-BA87-C7D4-390D-22E5A7C3E71B}"/>
                    </a:ext>
                  </a:extLst>
                </p:cNvPr>
                <p:cNvPicPr/>
                <p:nvPr/>
              </p:nvPicPr>
              <p:blipFill>
                <a:blip r:embed="rId10"/>
                <a:stretch>
                  <a:fillRect/>
                </a:stretch>
              </p:blipFill>
              <p:spPr>
                <a:xfrm>
                  <a:off x="2657902" y="3311291"/>
                  <a:ext cx="324000" cy="110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20" name="Ink 19">
                <a:extLst>
                  <a:ext uri="{FF2B5EF4-FFF2-40B4-BE49-F238E27FC236}">
                    <a16:creationId xmlns:a16="http://schemas.microsoft.com/office/drawing/2014/main" id="{72AF8F43-5390-9518-999E-D7F5310C0238}"/>
                  </a:ext>
                </a:extLst>
              </p14:cNvPr>
              <p14:cNvContentPartPr/>
              <p14:nvPr/>
            </p14:nvContentPartPr>
            <p14:xfrm>
              <a:off x="2361022" y="2856251"/>
              <a:ext cx="387360" cy="387360"/>
            </p14:xfrm>
          </p:contentPart>
        </mc:Choice>
        <mc:Fallback>
          <p:pic>
            <p:nvPicPr>
              <p:cNvPr id="20" name="Ink 19">
                <a:extLst>
                  <a:ext uri="{FF2B5EF4-FFF2-40B4-BE49-F238E27FC236}">
                    <a16:creationId xmlns:a16="http://schemas.microsoft.com/office/drawing/2014/main" id="{72AF8F43-5390-9518-999E-D7F5310C0238}"/>
                  </a:ext>
                </a:extLst>
              </p:cNvPr>
              <p:cNvPicPr/>
              <p:nvPr/>
            </p:nvPicPr>
            <p:blipFill>
              <a:blip r:embed="rId12"/>
              <a:stretch>
                <a:fillRect/>
              </a:stretch>
            </p:blipFill>
            <p:spPr>
              <a:xfrm>
                <a:off x="2298022" y="2793309"/>
                <a:ext cx="513000" cy="51288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45AF7B9E-1BC3-04F6-F39A-F615AE0B6892}"/>
                  </a:ext>
                </a:extLst>
              </p14:cNvPr>
              <p14:cNvContentPartPr/>
              <p14:nvPr/>
            </p14:nvContentPartPr>
            <p14:xfrm>
              <a:off x="4312222" y="2883251"/>
              <a:ext cx="474120" cy="118440"/>
            </p14:xfrm>
          </p:contentPart>
        </mc:Choice>
        <mc:Fallback>
          <p:pic>
            <p:nvPicPr>
              <p:cNvPr id="27" name="Ink 26">
                <a:extLst>
                  <a:ext uri="{FF2B5EF4-FFF2-40B4-BE49-F238E27FC236}">
                    <a16:creationId xmlns:a16="http://schemas.microsoft.com/office/drawing/2014/main" id="{45AF7B9E-1BC3-04F6-F39A-F615AE0B6892}"/>
                  </a:ext>
                </a:extLst>
              </p:cNvPr>
              <p:cNvPicPr/>
              <p:nvPr/>
            </p:nvPicPr>
            <p:blipFill>
              <a:blip r:embed="rId14"/>
              <a:stretch>
                <a:fillRect/>
              </a:stretch>
            </p:blipFill>
            <p:spPr>
              <a:xfrm>
                <a:off x="4249222" y="2820251"/>
                <a:ext cx="5997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41498700-3F98-B9CC-E8BA-00B383E92AB0}"/>
                  </a:ext>
                </a:extLst>
              </p14:cNvPr>
              <p14:cNvContentPartPr/>
              <p14:nvPr/>
            </p14:nvContentPartPr>
            <p14:xfrm>
              <a:off x="-1168898" y="1687331"/>
              <a:ext cx="360" cy="360"/>
            </p14:xfrm>
          </p:contentPart>
        </mc:Choice>
        <mc:Fallback>
          <p:pic>
            <p:nvPicPr>
              <p:cNvPr id="28" name="Ink 27">
                <a:extLst>
                  <a:ext uri="{FF2B5EF4-FFF2-40B4-BE49-F238E27FC236}">
                    <a16:creationId xmlns:a16="http://schemas.microsoft.com/office/drawing/2014/main" id="{41498700-3F98-B9CC-E8BA-00B383E92AB0}"/>
                  </a:ext>
                </a:extLst>
              </p:cNvPr>
              <p:cNvPicPr/>
              <p:nvPr/>
            </p:nvPicPr>
            <p:blipFill>
              <a:blip r:embed="rId16"/>
              <a:stretch>
                <a:fillRect/>
              </a:stretch>
            </p:blipFill>
            <p:spPr>
              <a:xfrm>
                <a:off x="-1231898" y="1624331"/>
                <a:ext cx="126000" cy="126000"/>
              </a:xfrm>
              <a:prstGeom prst="rect">
                <a:avLst/>
              </a:prstGeom>
            </p:spPr>
          </p:pic>
        </mc:Fallback>
      </mc:AlternateContent>
      <p:pic>
        <p:nvPicPr>
          <p:cNvPr id="29" name="Content Placeholder 5">
            <a:extLst>
              <a:ext uri="{FF2B5EF4-FFF2-40B4-BE49-F238E27FC236}">
                <a16:creationId xmlns:a16="http://schemas.microsoft.com/office/drawing/2014/main" id="{80D9A370-83F0-9737-EE83-F9656E137D6C}"/>
              </a:ext>
            </a:extLst>
          </p:cNvPr>
          <p:cNvPicPr>
            <a:picLocks noChangeAspect="1"/>
          </p:cNvPicPr>
          <p:nvPr/>
        </p:nvPicPr>
        <p:blipFill rotWithShape="1">
          <a:blip r:embed="rId17">
            <a:extLst>
              <a:ext uri="{28A0092B-C50C-407E-A947-70E740481C1C}">
                <a14:useLocalDpi xmlns:a14="http://schemas.microsoft.com/office/drawing/2010/main" val="0"/>
              </a:ext>
            </a:extLst>
          </a:blip>
          <a:srcRect l="7954" t="28677" r="16536" b="11766"/>
          <a:stretch/>
        </p:blipFill>
        <p:spPr>
          <a:xfrm>
            <a:off x="7164414" y="3413802"/>
            <a:ext cx="3470995" cy="24384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7254920-6717-891B-15BE-34F42B8E66AA}"/>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t="3868"/>
          <a:stretch/>
        </p:blipFill>
        <p:spPr>
          <a:xfrm>
            <a:off x="1635013" y="2975519"/>
            <a:ext cx="5400393" cy="3380832"/>
          </a:xfrm>
          <a:prstGeom prst="rect">
            <a:avLst/>
          </a:prstGeom>
        </p:spPr>
      </p:pic>
    </p:spTree>
    <p:extLst>
      <p:ext uri="{BB962C8B-B14F-4D97-AF65-F5344CB8AC3E}">
        <p14:creationId xmlns:p14="http://schemas.microsoft.com/office/powerpoint/2010/main" val="3702060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E41C7-0C5C-5A20-428B-5A49392E3173}"/>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RESULTS</a:t>
            </a:r>
          </a:p>
        </p:txBody>
      </p:sp>
      <p:pic>
        <p:nvPicPr>
          <p:cNvPr id="9" name="Picture 8" descr="A black shoe with wires and wires&#10;&#10;Description automatically generated">
            <a:extLst>
              <a:ext uri="{FF2B5EF4-FFF2-40B4-BE49-F238E27FC236}">
                <a16:creationId xmlns:a16="http://schemas.microsoft.com/office/drawing/2014/main" id="{000C7BED-A157-A319-3707-19D39141FEA0}"/>
              </a:ext>
            </a:extLst>
          </p:cNvPr>
          <p:cNvPicPr>
            <a:picLocks noChangeAspect="1"/>
          </p:cNvPicPr>
          <p:nvPr/>
        </p:nvPicPr>
        <p:blipFill rotWithShape="1">
          <a:blip r:embed="rId2"/>
          <a:srcRect r="-2" b="10616"/>
          <a:stretch/>
        </p:blipFill>
        <p:spPr>
          <a:xfrm>
            <a:off x="198741" y="2410448"/>
            <a:ext cx="5803323" cy="3890357"/>
          </a:xfrm>
          <a:prstGeom prst="rect">
            <a:avLst/>
          </a:prstGeom>
        </p:spPr>
      </p:pic>
      <p:pic>
        <p:nvPicPr>
          <p:cNvPr id="7" name="Picture 6" descr="A black shoe with wires attached to it&#10;&#10;Description automatically generated">
            <a:extLst>
              <a:ext uri="{FF2B5EF4-FFF2-40B4-BE49-F238E27FC236}">
                <a16:creationId xmlns:a16="http://schemas.microsoft.com/office/drawing/2014/main" id="{0F1129FA-13C9-36D0-121E-5D31BC3BB5EC}"/>
              </a:ext>
            </a:extLst>
          </p:cNvPr>
          <p:cNvPicPr>
            <a:picLocks noChangeAspect="1"/>
          </p:cNvPicPr>
          <p:nvPr/>
        </p:nvPicPr>
        <p:blipFill rotWithShape="1">
          <a:blip r:embed="rId3"/>
          <a:srcRect r="-2" b="10616"/>
          <a:stretch/>
        </p:blipFill>
        <p:spPr>
          <a:xfrm>
            <a:off x="6189934" y="2410448"/>
            <a:ext cx="5803323" cy="3890357"/>
          </a:xfrm>
          <a:prstGeom prst="rect">
            <a:avLst/>
          </a:prstGeom>
        </p:spPr>
      </p:pic>
      <p:sp>
        <p:nvSpPr>
          <p:cNvPr id="5" name="Slide Number Placeholder 4">
            <a:extLst>
              <a:ext uri="{FF2B5EF4-FFF2-40B4-BE49-F238E27FC236}">
                <a16:creationId xmlns:a16="http://schemas.microsoft.com/office/drawing/2014/main" id="{06F37745-20E6-29AE-54D8-1A73D9FC6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3573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References</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p:txBody>
          <a:bodyPr>
            <a:normAutofit/>
          </a:bodyPr>
          <a:lstStyle/>
          <a:p>
            <a:pPr marL="701675" indent="-342900" algn="just">
              <a:lnSpc>
                <a:spcPct val="150000"/>
              </a:lnSpc>
            </a:pPr>
            <a:r>
              <a:rPr lang="en-IN" sz="2000" dirty="0"/>
              <a:t>References of conference/journal paper or books or website in the specified below</a:t>
            </a:r>
          </a:p>
          <a:p>
            <a:pPr marL="701675" indent="-342900" algn="just">
              <a:lnSpc>
                <a:spcPct val="150000"/>
              </a:lnSpc>
            </a:pPr>
            <a:r>
              <a:rPr lang="en-IN" sz="2000" b="0" dirty="0">
                <a:solidFill>
                  <a:schemeClr val="tx1"/>
                </a:solidFill>
              </a:rPr>
              <a:t>Pradeep Kumar M, </a:t>
            </a:r>
            <a:r>
              <a:rPr lang="en-IN" sz="2000" b="0" dirty="0" err="1">
                <a:solidFill>
                  <a:schemeClr val="tx1"/>
                </a:solidFill>
              </a:rPr>
              <a:t>Inchara</a:t>
            </a:r>
            <a:r>
              <a:rPr lang="en-IN" sz="2000" b="0" dirty="0">
                <a:solidFill>
                  <a:schemeClr val="tx1"/>
                </a:solidFill>
              </a:rPr>
              <a:t> K M, </a:t>
            </a:r>
            <a:r>
              <a:rPr lang="en-IN" sz="2000" b="0" dirty="0" err="1">
                <a:solidFill>
                  <a:schemeClr val="tx1"/>
                </a:solidFill>
              </a:rPr>
              <a:t>Lekhashree</a:t>
            </a:r>
            <a:r>
              <a:rPr lang="en-IN" sz="2000" b="0" dirty="0">
                <a:solidFill>
                  <a:schemeClr val="tx1"/>
                </a:solidFill>
              </a:rPr>
              <a:t> S, </a:t>
            </a:r>
            <a:r>
              <a:rPr lang="en-IN" sz="2000" b="0" dirty="0" err="1">
                <a:solidFill>
                  <a:schemeClr val="tx1"/>
                </a:solidFill>
              </a:rPr>
              <a:t>Likhith</a:t>
            </a:r>
            <a:r>
              <a:rPr lang="en-IN" sz="2000" b="0" dirty="0">
                <a:solidFill>
                  <a:schemeClr val="tx1"/>
                </a:solidFill>
              </a:rPr>
              <a:t> C N,</a:t>
            </a:r>
            <a:r>
              <a:rPr lang="en-US" sz="2000" b="0" dirty="0">
                <a:solidFill>
                  <a:schemeClr val="tx1"/>
                </a:solidFill>
              </a:rPr>
              <a:t> Real Time Assistive Shoe for Visually Impaired People, International Conference for Convergence for Technology.</a:t>
            </a:r>
            <a:endParaRPr lang="en-US" sz="2000" dirty="0"/>
          </a:p>
          <a:p>
            <a:pPr marL="701675" indent="-342900" algn="just">
              <a:lnSpc>
                <a:spcPct val="150000"/>
              </a:lnSpc>
            </a:pPr>
            <a:r>
              <a:rPr lang="en-IN" sz="1400" b="0" dirty="0">
                <a:solidFill>
                  <a:schemeClr val="tx1"/>
                </a:solidFill>
              </a:rPr>
              <a:t> </a:t>
            </a:r>
            <a:r>
              <a:rPr lang="en-IN" sz="2000" b="0" dirty="0">
                <a:solidFill>
                  <a:schemeClr val="tx1"/>
                </a:solidFill>
              </a:rPr>
              <a:t>Roy Abi </a:t>
            </a:r>
            <a:r>
              <a:rPr lang="en-IN" sz="2000" b="0" dirty="0" err="1">
                <a:solidFill>
                  <a:schemeClr val="tx1"/>
                </a:solidFill>
              </a:rPr>
              <a:t>Zeid</a:t>
            </a:r>
            <a:r>
              <a:rPr lang="en-IN" sz="2000" b="0" dirty="0">
                <a:solidFill>
                  <a:schemeClr val="tx1"/>
                </a:solidFill>
              </a:rPr>
              <a:t> </a:t>
            </a:r>
            <a:r>
              <a:rPr lang="en-IN" sz="2000" b="0" dirty="0" err="1">
                <a:solidFill>
                  <a:schemeClr val="tx1"/>
                </a:solidFill>
              </a:rPr>
              <a:t>Daou</a:t>
            </a:r>
            <a:r>
              <a:rPr lang="en-IN" sz="2000" b="0" dirty="0">
                <a:solidFill>
                  <a:schemeClr val="tx1"/>
                </a:solidFill>
              </a:rPr>
              <a:t>, Jeffrey </a:t>
            </a:r>
            <a:r>
              <a:rPr lang="en-IN" sz="2000" b="0" dirty="0" err="1">
                <a:solidFill>
                  <a:schemeClr val="tx1"/>
                </a:solidFill>
              </a:rPr>
              <a:t>Chehade</a:t>
            </a:r>
            <a:r>
              <a:rPr lang="en-IN" sz="2000" b="0" dirty="0">
                <a:solidFill>
                  <a:schemeClr val="tx1"/>
                </a:solidFill>
              </a:rPr>
              <a:t>, </a:t>
            </a:r>
            <a:r>
              <a:rPr lang="en-IN" sz="2000" b="0" dirty="0" err="1">
                <a:solidFill>
                  <a:schemeClr val="tx1"/>
                </a:solidFill>
              </a:rPr>
              <a:t>Georgio</a:t>
            </a:r>
            <a:r>
              <a:rPr lang="en-IN" sz="2000" b="0" dirty="0">
                <a:solidFill>
                  <a:schemeClr val="tx1"/>
                </a:solidFill>
              </a:rPr>
              <a:t> Abou </a:t>
            </a:r>
            <a:r>
              <a:rPr lang="en-IN" sz="2000" b="0" dirty="0" err="1">
                <a:solidFill>
                  <a:schemeClr val="tx1"/>
                </a:solidFill>
              </a:rPr>
              <a:t>Haydar</a:t>
            </a:r>
            <a:r>
              <a:rPr lang="en-IN" sz="2000" b="0" dirty="0">
                <a:solidFill>
                  <a:schemeClr val="tx1"/>
                </a:solidFill>
              </a:rPr>
              <a:t>, Ali Hayek </a:t>
            </a:r>
            <a:r>
              <a:rPr lang="en-US" sz="2000" b="0" dirty="0">
                <a:solidFill>
                  <a:schemeClr val="tx1"/>
                </a:solidFill>
              </a:rPr>
              <a:t>,Design and Implementation of Smart Shoes for Blind and Visually Impaired People for More Secure Movements </a:t>
            </a:r>
            <a:r>
              <a:rPr lang="en-IN" sz="2000" b="0" dirty="0">
                <a:solidFill>
                  <a:schemeClr val="tx1"/>
                </a:solidFill>
              </a:rPr>
              <a:t>,International Conference on Microelectronics.</a:t>
            </a:r>
          </a:p>
          <a:p>
            <a:pPr marL="701675" indent="-342900" algn="just">
              <a:lnSpc>
                <a:spcPct val="150000"/>
              </a:lnSpc>
            </a:pPr>
            <a:r>
              <a:rPr lang="en-IN" sz="2000" b="0" dirty="0">
                <a:solidFill>
                  <a:schemeClr val="tx1"/>
                </a:solidFill>
              </a:rPr>
              <a:t>Teja Chava, A. Tarak Srinivas, A. </a:t>
            </a:r>
            <a:r>
              <a:rPr lang="en-IN" sz="2000" b="0" dirty="0" err="1">
                <a:solidFill>
                  <a:schemeClr val="tx1"/>
                </a:solidFill>
              </a:rPr>
              <a:t>Lohith</a:t>
            </a:r>
            <a:r>
              <a:rPr lang="en-IN" sz="2000" b="0" dirty="0">
                <a:solidFill>
                  <a:schemeClr val="tx1"/>
                </a:solidFill>
              </a:rPr>
              <a:t> Sai, </a:t>
            </a:r>
            <a:r>
              <a:rPr lang="en-IN" sz="2000" b="0" dirty="0" err="1">
                <a:solidFill>
                  <a:schemeClr val="tx1"/>
                </a:solidFill>
              </a:rPr>
              <a:t>Venubabu</a:t>
            </a:r>
            <a:r>
              <a:rPr lang="en-IN" sz="2000" b="0" dirty="0">
                <a:solidFill>
                  <a:schemeClr val="tx1"/>
                </a:solidFill>
              </a:rPr>
              <a:t> </a:t>
            </a:r>
            <a:r>
              <a:rPr lang="en-IN" sz="2000" b="0" dirty="0" err="1">
                <a:solidFill>
                  <a:schemeClr val="tx1"/>
                </a:solidFill>
              </a:rPr>
              <a:t>Rachapudi</a:t>
            </a:r>
            <a:r>
              <a:rPr lang="en-IN" sz="2000" b="0" dirty="0">
                <a:solidFill>
                  <a:schemeClr val="tx1"/>
                </a:solidFill>
              </a:rPr>
              <a:t> ,K L University </a:t>
            </a:r>
            <a:r>
              <a:rPr lang="en-US" sz="2000" b="0" dirty="0">
                <a:solidFill>
                  <a:schemeClr val="tx1"/>
                </a:solidFill>
              </a:rPr>
              <a:t>,IOT based smart shoe for blind, </a:t>
            </a:r>
            <a:r>
              <a:rPr lang="fr-FR" sz="2000" b="0" dirty="0">
                <a:solidFill>
                  <a:schemeClr val="tx1"/>
                </a:solidFill>
                <a:latin typeface="+mj-lt"/>
              </a:rPr>
              <a:t>International </a:t>
            </a:r>
            <a:r>
              <a:rPr lang="fr-FR" sz="2000" b="0" dirty="0" err="1">
                <a:solidFill>
                  <a:schemeClr val="tx1"/>
                </a:solidFill>
                <a:latin typeface="+mj-lt"/>
              </a:rPr>
              <a:t>Conference</a:t>
            </a:r>
            <a:r>
              <a:rPr lang="fr-FR" sz="2000" b="0" dirty="0">
                <a:solidFill>
                  <a:schemeClr val="tx1"/>
                </a:solidFill>
                <a:latin typeface="+mj-lt"/>
              </a:rPr>
              <a:t> on Inventive Computation Technologies.</a:t>
            </a:r>
          </a:p>
          <a:p>
            <a:pPr marL="701675" indent="-342900" algn="just">
              <a:lnSpc>
                <a:spcPct val="150000"/>
              </a:lnSpc>
            </a:pPr>
            <a:endParaRPr lang="en-IN" sz="2000" b="0" dirty="0">
              <a:solidFill>
                <a:schemeClr val="tx1"/>
              </a:solidFill>
            </a:endParaRPr>
          </a:p>
          <a:p>
            <a:pPr marL="701675" indent="-342900" algn="just">
              <a:lnSpc>
                <a:spcPct val="150000"/>
              </a:lnSpc>
            </a:pPr>
            <a:endParaRPr lang="en-IN" sz="2000" b="0" dirty="0">
              <a:solidFill>
                <a:schemeClr val="tx1"/>
              </a:solidFill>
            </a:endParaRPr>
          </a:p>
          <a:p>
            <a:pPr marL="701675" indent="-342900" algn="just">
              <a:lnSpc>
                <a:spcPct val="150000"/>
              </a:lnSpc>
            </a:pPr>
            <a:endParaRPr lang="en-IN" sz="2000" b="0" dirty="0">
              <a:solidFill>
                <a:schemeClr val="tx1"/>
              </a:solidFill>
            </a:endParaRPr>
          </a:p>
          <a:p>
            <a:pPr marL="701675" indent="-342900" algn="just">
              <a:lnSpc>
                <a:spcPct val="150000"/>
              </a:lnSpc>
            </a:pPr>
            <a:endParaRPr lang="en-US" sz="2000" b="0" dirty="0">
              <a:solidFill>
                <a:schemeClr val="tx1"/>
              </a:solidFill>
            </a:endParaRPr>
          </a:p>
          <a:p>
            <a:pPr marL="0" indent="0" algn="just">
              <a:lnSpc>
                <a:spcPct val="150000"/>
              </a:lnSpc>
              <a:buNone/>
            </a:pPr>
            <a:endParaRPr lang="en-US" sz="2000" b="0" dirty="0">
              <a:solidFill>
                <a:schemeClr val="tx1"/>
              </a:solidFill>
            </a:endParaRPr>
          </a:p>
          <a:p>
            <a:pPr marL="701675" indent="-342900" algn="just">
              <a:lnSpc>
                <a:spcPct val="150000"/>
              </a:lnSpc>
            </a:pPr>
            <a:endParaRPr lang="en-US" sz="2000" b="0" dirty="0">
              <a:solidFill>
                <a:schemeClr val="tx1"/>
              </a:solidFill>
            </a:endParaRPr>
          </a:p>
          <a:p>
            <a:pPr marL="701675" indent="-342900" algn="just">
              <a:lnSpc>
                <a:spcPct val="150000"/>
              </a:lnSpc>
            </a:pPr>
            <a:endParaRPr lang="en-IN" sz="2000" b="0" dirty="0">
              <a:solidFill>
                <a:schemeClr val="tx1"/>
              </a:solidFill>
            </a:endParaRPr>
          </a:p>
          <a:p>
            <a:pPr marL="701675" indent="-342900" algn="just">
              <a:lnSpc>
                <a:spcPct val="150000"/>
              </a:lnSpc>
            </a:pPr>
            <a:endParaRPr lang="en-US" sz="2000" dirty="0"/>
          </a:p>
          <a:p>
            <a:pPr marL="701675" indent="-342900" algn="just">
              <a:lnSpc>
                <a:spcPct val="150000"/>
              </a:lnSpc>
            </a:pPr>
            <a:endParaRPr lang="en-IN" sz="2400" dirty="0"/>
          </a:p>
          <a:p>
            <a:pPr marL="890588" indent="-531813" algn="just">
              <a:lnSpc>
                <a:spcPct val="150000"/>
              </a:lnSpc>
              <a:buFont typeface="Wingdings" panose="05000000000000000000" pitchFamily="2" charset="2"/>
              <a:buChar char="§"/>
            </a:pPr>
            <a:endParaRPr lang="en-IN" dirty="0"/>
          </a:p>
        </p:txBody>
      </p:sp>
      <p:sp>
        <p:nvSpPr>
          <p:cNvPr id="2" name="Footer Placeholder 1">
            <a:extLst>
              <a:ext uri="{FF2B5EF4-FFF2-40B4-BE49-F238E27FC236}">
                <a16:creationId xmlns:a16="http://schemas.microsoft.com/office/drawing/2014/main" id="{0E077240-B1DA-4D5D-9C59-89FEE3C8D09D}"/>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B96BEDA9-855A-41BE-80C0-327BDB4102C5}"/>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78338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26E6F9-BBA6-4156-B012-C901B507392F}"/>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4E5A1C7A-C440-4AE4-9D36-A6E1797CECE2}"/>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9" name="TextBox 8">
            <a:extLst>
              <a:ext uri="{FF2B5EF4-FFF2-40B4-BE49-F238E27FC236}">
                <a16:creationId xmlns:a16="http://schemas.microsoft.com/office/drawing/2014/main" id="{066A5CE0-DCCD-4415-8225-10C1DF23FED5}"/>
              </a:ext>
            </a:extLst>
          </p:cNvPr>
          <p:cNvSpPr txBox="1"/>
          <p:nvPr/>
        </p:nvSpPr>
        <p:spPr>
          <a:xfrm>
            <a:off x="692459" y="605040"/>
            <a:ext cx="10839634" cy="436561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b="0" dirty="0" err="1">
                <a:solidFill>
                  <a:schemeClr val="tx1"/>
                </a:solidFill>
              </a:rPr>
              <a:t>I.Suneetha</a:t>
            </a:r>
            <a:r>
              <a:rPr lang="en-IN" sz="2000" b="0" dirty="0">
                <a:solidFill>
                  <a:schemeClr val="tx1"/>
                </a:solidFill>
              </a:rPr>
              <a:t>, </a:t>
            </a:r>
            <a:r>
              <a:rPr lang="en-IN" sz="2000" b="0" dirty="0" err="1">
                <a:solidFill>
                  <a:schemeClr val="tx1"/>
                </a:solidFill>
              </a:rPr>
              <a:t>Angeri</a:t>
            </a:r>
            <a:r>
              <a:rPr lang="en-IN" sz="2000" b="0" dirty="0">
                <a:solidFill>
                  <a:schemeClr val="tx1"/>
                </a:solidFill>
              </a:rPr>
              <a:t> Sandhya, </a:t>
            </a:r>
            <a:r>
              <a:rPr lang="en-IN" sz="2000" b="0" dirty="0" err="1">
                <a:solidFill>
                  <a:schemeClr val="tx1"/>
                </a:solidFill>
              </a:rPr>
              <a:t>L.Rama</a:t>
            </a:r>
            <a:r>
              <a:rPr lang="en-IN" sz="2000" b="0" dirty="0">
                <a:solidFill>
                  <a:schemeClr val="tx1"/>
                </a:solidFill>
              </a:rPr>
              <a:t> Krishna </a:t>
            </a:r>
            <a:r>
              <a:rPr lang="en-IN" sz="2000" b="0" dirty="0" err="1">
                <a:solidFill>
                  <a:schemeClr val="tx1"/>
                </a:solidFill>
              </a:rPr>
              <a:t>reddy</a:t>
            </a:r>
            <a:r>
              <a:rPr lang="en-IN" sz="2000" b="0" dirty="0">
                <a:solidFill>
                  <a:schemeClr val="tx1"/>
                </a:solidFill>
              </a:rPr>
              <a:t>, </a:t>
            </a:r>
            <a:r>
              <a:rPr lang="en-IN" sz="2000" b="0" dirty="0" err="1">
                <a:solidFill>
                  <a:schemeClr val="tx1"/>
                </a:solidFill>
              </a:rPr>
              <a:t>H.Reddy</a:t>
            </a:r>
            <a:r>
              <a:rPr lang="en-IN" sz="2000" b="0" dirty="0">
                <a:solidFill>
                  <a:schemeClr val="tx1"/>
                </a:solidFill>
              </a:rPr>
              <a:t> </a:t>
            </a:r>
            <a:r>
              <a:rPr lang="en-IN" sz="2000" b="0" dirty="0" err="1">
                <a:solidFill>
                  <a:schemeClr val="tx1"/>
                </a:solidFill>
              </a:rPr>
              <a:t>Jyothika</a:t>
            </a:r>
            <a:r>
              <a:rPr lang="en-IN" sz="2000" b="0" dirty="0">
                <a:solidFill>
                  <a:schemeClr val="tx1"/>
                </a:solidFill>
              </a:rPr>
              <a:t>, </a:t>
            </a:r>
            <a:r>
              <a:rPr lang="en-IN" sz="2000" b="0" dirty="0" err="1">
                <a:solidFill>
                  <a:schemeClr val="tx1"/>
                </a:solidFill>
              </a:rPr>
              <a:t>C.Tharun</a:t>
            </a:r>
            <a:r>
              <a:rPr lang="en-IN" sz="2000" dirty="0"/>
              <a:t>,</a:t>
            </a:r>
            <a:r>
              <a:rPr lang="en-US" sz="2000" b="0" dirty="0">
                <a:solidFill>
                  <a:schemeClr val="tx1"/>
                </a:solidFill>
              </a:rPr>
              <a:t>Smart Shoe for the Visually Impaired Using IOT ,International Journal of Advances in Engineering and Management (IJAEM),Volume 5.</a:t>
            </a:r>
          </a:p>
          <a:p>
            <a:pPr marL="342900" indent="-342900" algn="just">
              <a:lnSpc>
                <a:spcPct val="150000"/>
              </a:lnSpc>
              <a:buFont typeface="Arial" panose="020B0604020202020204" pitchFamily="34" charset="0"/>
              <a:buChar char="•"/>
            </a:pPr>
            <a:r>
              <a:rPr lang="en-IN" sz="2000" b="0" dirty="0">
                <a:solidFill>
                  <a:schemeClr val="tx1"/>
                </a:solidFill>
              </a:rPr>
              <a:t>Shelena </a:t>
            </a:r>
            <a:r>
              <a:rPr lang="en-IN" sz="2000" b="0" dirty="0" err="1">
                <a:solidFill>
                  <a:schemeClr val="tx1"/>
                </a:solidFill>
              </a:rPr>
              <a:t>Soosay</a:t>
            </a:r>
            <a:r>
              <a:rPr lang="en-IN" sz="2000" b="0" dirty="0">
                <a:solidFill>
                  <a:schemeClr val="tx1"/>
                </a:solidFill>
              </a:rPr>
              <a:t> Nathan, Kuan Jung Ying1, Lim Hui Wen, Lim Xin </a:t>
            </a:r>
            <a:r>
              <a:rPr lang="en-IN" sz="2000" b="0" dirty="0" err="1">
                <a:solidFill>
                  <a:schemeClr val="tx1"/>
                </a:solidFill>
              </a:rPr>
              <a:t>Weoi</a:t>
            </a:r>
            <a:r>
              <a:rPr lang="en-IN" sz="2000" b="0" dirty="0">
                <a:solidFill>
                  <a:schemeClr val="tx1"/>
                </a:solidFill>
              </a:rPr>
              <a:t> ,</a:t>
            </a:r>
            <a:r>
              <a:rPr lang="en-US" sz="2000" b="0" dirty="0">
                <a:solidFill>
                  <a:schemeClr val="tx1"/>
                </a:solidFill>
              </a:rPr>
              <a:t>Design of Smart Walking Shoe for Visually Impaired People, Journal of Advanced Research in Applied Mechanics 101, Issue 1 (2023) 53-61.</a:t>
            </a:r>
          </a:p>
          <a:p>
            <a:pPr marL="342900" indent="-342900" algn="just">
              <a:lnSpc>
                <a:spcPct val="150000"/>
              </a:lnSpc>
              <a:buFont typeface="Arial" panose="020B0604020202020204" pitchFamily="34" charset="0"/>
              <a:buChar char="•"/>
            </a:pPr>
            <a:endParaRPr lang="en-US" sz="2000" b="0" dirty="0">
              <a:solidFill>
                <a:schemeClr val="tx1"/>
              </a:solidFill>
            </a:endParaRPr>
          </a:p>
          <a:p>
            <a:pPr marL="342900" indent="-34290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394654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p:nvPr/>
        </p:nvSpPr>
        <p:spPr>
          <a:xfrm>
            <a:off x="1524000" y="533401"/>
            <a:ext cx="9144000" cy="701675"/>
          </a:xfrm>
          <a:prstGeom prst="rect">
            <a:avLst/>
          </a:prstGeom>
          <a:noFill/>
          <a:ln w="9525">
            <a:noFill/>
          </a:ln>
        </p:spPr>
        <p:txBody>
          <a:bodyPr>
            <a:spAutoFit/>
          </a:bodyPr>
          <a:lstStyle/>
          <a:p>
            <a:pPr algn="ctr"/>
            <a:r>
              <a:rPr sz="4000" b="1" u="sng" dirty="0">
                <a:solidFill>
                  <a:schemeClr val="bg1"/>
                </a:solidFill>
                <a:latin typeface="Palatino Linotype" panose="02040502050505030304" pitchFamily="18" charset="0"/>
              </a:rPr>
              <a:t>14.  ‘Thank You’ Slide (1 slide)</a:t>
            </a:r>
          </a:p>
        </p:txBody>
      </p:sp>
      <p:sp>
        <p:nvSpPr>
          <p:cNvPr id="16387" name="Text Box 4"/>
          <p:cNvSpPr txBox="1"/>
          <p:nvPr/>
        </p:nvSpPr>
        <p:spPr>
          <a:xfrm>
            <a:off x="1752600" y="1524001"/>
            <a:ext cx="8686800" cy="830997"/>
          </a:xfrm>
          <a:prstGeom prst="rect">
            <a:avLst/>
          </a:prstGeom>
          <a:noFill/>
          <a:ln w="9525">
            <a:noFill/>
          </a:ln>
        </p:spPr>
        <p:txBody>
          <a:bodyPr>
            <a:spAutoFit/>
          </a:bodyPr>
          <a:lstStyle/>
          <a:p>
            <a:pPr algn="ctr">
              <a:buClr>
                <a:srgbClr val="5FD1FF"/>
              </a:buClr>
              <a:buFont typeface="Wingdings" panose="05000000000000000000" pitchFamily="2" charset="2"/>
              <a:buNone/>
            </a:pPr>
            <a:r>
              <a:rPr sz="2400" dirty="0">
                <a:solidFill>
                  <a:schemeClr val="bg1"/>
                </a:solidFill>
                <a:latin typeface="Palatino Linotype" panose="02040502050505030304" pitchFamily="18" charset="0"/>
              </a:rPr>
              <a:t>Just mention ‘THANK YOU’ on this slide.</a:t>
            </a:r>
          </a:p>
          <a:p>
            <a:pPr algn="ctr">
              <a:buClr>
                <a:srgbClr val="5FD1FF"/>
              </a:buClr>
              <a:buFont typeface="Wingdings" panose="05000000000000000000" pitchFamily="2" charset="2"/>
              <a:buNone/>
            </a:pPr>
            <a:r>
              <a:rPr sz="2400" dirty="0">
                <a:solidFill>
                  <a:schemeClr val="bg1"/>
                </a:solidFill>
                <a:latin typeface="Palatino Linotype" panose="02040502050505030304" pitchFamily="18" charset="0"/>
              </a:rPr>
              <a:t>Include ‘QUESTIONS?’ If you want.</a:t>
            </a:r>
          </a:p>
        </p:txBody>
      </p:sp>
      <p:sp>
        <p:nvSpPr>
          <p:cNvPr id="16388" name="Text Box 5"/>
          <p:cNvSpPr txBox="1"/>
          <p:nvPr/>
        </p:nvSpPr>
        <p:spPr>
          <a:xfrm>
            <a:off x="1524000" y="2697164"/>
            <a:ext cx="9144000" cy="1189037"/>
          </a:xfrm>
          <a:prstGeom prst="rect">
            <a:avLst/>
          </a:prstGeom>
          <a:noFill/>
          <a:ln w="9525">
            <a:noFill/>
          </a:ln>
        </p:spPr>
        <p:txBody>
          <a:bodyPr>
            <a:spAutoFit/>
          </a:bodyPr>
          <a:lstStyle/>
          <a:p>
            <a:pPr algn="ctr">
              <a:spcBef>
                <a:spcPct val="50000"/>
              </a:spcBef>
            </a:pPr>
            <a:r>
              <a:rPr sz="7200" b="1" u="sng" dirty="0">
                <a:solidFill>
                  <a:schemeClr val="accent1">
                    <a:lumMod val="50000"/>
                  </a:schemeClr>
                </a:solidFill>
                <a:latin typeface="Palatino Linotype" panose="02040502050505030304" pitchFamily="18" charset="0"/>
              </a:rPr>
              <a:t>THANK YOU</a:t>
            </a:r>
          </a:p>
        </p:txBody>
      </p:sp>
      <p:sp>
        <p:nvSpPr>
          <p:cNvPr id="2" name="Footer Placeholder 1">
            <a:extLst>
              <a:ext uri="{FF2B5EF4-FFF2-40B4-BE49-F238E27FC236}">
                <a16:creationId xmlns:a16="http://schemas.microsoft.com/office/drawing/2014/main" id="{CECC8D69-1B12-4A48-A056-8B34CE2D11DE}"/>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F89C959E-1394-4C9D-BA6E-1A56969E53D4}"/>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40113380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Agenda</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a:xfrm>
            <a:off x="838200" y="1547833"/>
            <a:ext cx="10515600" cy="4351338"/>
          </a:xfrm>
        </p:spPr>
        <p:txBody>
          <a:bodyPr>
            <a:noAutofit/>
          </a:bodyPr>
          <a:lstStyle/>
          <a:p>
            <a:pPr marL="890588" indent="-531813">
              <a:lnSpc>
                <a:spcPct val="100000"/>
              </a:lnSpc>
              <a:spcBef>
                <a:spcPts val="600"/>
              </a:spcBef>
            </a:pPr>
            <a:r>
              <a:rPr lang="en-IN" dirty="0"/>
              <a:t>Introduction</a:t>
            </a:r>
          </a:p>
          <a:p>
            <a:pPr marL="890588" indent="-531813">
              <a:lnSpc>
                <a:spcPct val="100000"/>
              </a:lnSpc>
              <a:spcBef>
                <a:spcPts val="600"/>
              </a:spcBef>
            </a:pPr>
            <a:r>
              <a:rPr lang="en-IN" dirty="0"/>
              <a:t>Literature Survey</a:t>
            </a:r>
          </a:p>
          <a:p>
            <a:pPr marL="890588" indent="-531813">
              <a:lnSpc>
                <a:spcPct val="100000"/>
              </a:lnSpc>
              <a:spcBef>
                <a:spcPts val="600"/>
              </a:spcBef>
            </a:pPr>
            <a:r>
              <a:rPr lang="en-IN" dirty="0"/>
              <a:t>Problem Statement</a:t>
            </a:r>
          </a:p>
          <a:p>
            <a:pPr marL="890588" indent="-531813">
              <a:lnSpc>
                <a:spcPct val="100000"/>
              </a:lnSpc>
              <a:spcBef>
                <a:spcPts val="600"/>
              </a:spcBef>
            </a:pPr>
            <a:r>
              <a:rPr lang="en-IN" dirty="0"/>
              <a:t>System Requirements</a:t>
            </a:r>
          </a:p>
          <a:p>
            <a:pPr marL="890588" indent="-531813">
              <a:lnSpc>
                <a:spcPct val="100000"/>
              </a:lnSpc>
              <a:spcBef>
                <a:spcPts val="600"/>
              </a:spcBef>
            </a:pPr>
            <a:r>
              <a:rPr lang="en-IN" dirty="0"/>
              <a:t>Objectives</a:t>
            </a:r>
          </a:p>
          <a:p>
            <a:pPr marL="890588" indent="-531813">
              <a:lnSpc>
                <a:spcPct val="100000"/>
              </a:lnSpc>
              <a:spcBef>
                <a:spcPts val="600"/>
              </a:spcBef>
            </a:pPr>
            <a:r>
              <a:rPr lang="en-IN" dirty="0"/>
              <a:t>Methodology</a:t>
            </a:r>
          </a:p>
          <a:p>
            <a:pPr marL="890588" indent="-531813">
              <a:lnSpc>
                <a:spcPct val="100000"/>
              </a:lnSpc>
              <a:spcBef>
                <a:spcPts val="600"/>
              </a:spcBef>
            </a:pPr>
            <a:r>
              <a:rPr lang="en-IN" dirty="0"/>
              <a:t>Outcomes</a:t>
            </a:r>
          </a:p>
          <a:p>
            <a:pPr marL="890588" indent="-531813">
              <a:lnSpc>
                <a:spcPct val="100000"/>
              </a:lnSpc>
              <a:spcBef>
                <a:spcPts val="600"/>
              </a:spcBef>
            </a:pPr>
            <a:r>
              <a:rPr lang="en-IN" dirty="0"/>
              <a:t>References</a:t>
            </a:r>
          </a:p>
        </p:txBody>
      </p:sp>
      <p:sp>
        <p:nvSpPr>
          <p:cNvPr id="2" name="Footer Placeholder 1">
            <a:extLst>
              <a:ext uri="{FF2B5EF4-FFF2-40B4-BE49-F238E27FC236}">
                <a16:creationId xmlns:a16="http://schemas.microsoft.com/office/drawing/2014/main" id="{5FDCB1B2-4B11-4FBE-BE10-63822E52712F}"/>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ADF6258C-64CC-45C3-9F1B-598857073F9D}"/>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87497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Introduction</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a:xfrm>
            <a:off x="838200" y="1825625"/>
            <a:ext cx="10515600" cy="4667250"/>
          </a:xfrm>
        </p:spPr>
        <p:txBody>
          <a:bodyPr>
            <a:noAutofit/>
          </a:bodyPr>
          <a:lstStyle/>
          <a:p>
            <a:pPr marL="890588" indent="-531813">
              <a:lnSpc>
                <a:spcPct val="150000"/>
              </a:lnSpc>
              <a:buFont typeface="Wingdings" panose="05000000000000000000" pitchFamily="2" charset="2"/>
              <a:buChar char="§"/>
            </a:pPr>
            <a:r>
              <a:rPr lang="en-IN" sz="2200" dirty="0">
                <a:solidFill>
                  <a:srgbClr val="000000"/>
                </a:solidFill>
                <a:effectLst/>
                <a:latin typeface="Arial" panose="020B0604020202020204" pitchFamily="34" charset="0"/>
                <a:ea typeface="Arial" panose="020B0604020202020204" pitchFamily="34" charset="0"/>
              </a:rPr>
              <a:t>IOT is all about making physical stuffs communicating with each other and, hence our project is based on this application. </a:t>
            </a:r>
          </a:p>
          <a:p>
            <a:pPr marL="890588" indent="-531813">
              <a:lnSpc>
                <a:spcPct val="150000"/>
              </a:lnSpc>
              <a:buFont typeface="Wingdings" panose="05000000000000000000" pitchFamily="2" charset="2"/>
              <a:buChar char="§"/>
            </a:pPr>
            <a:r>
              <a:rPr lang="en-IN" sz="2200" dirty="0">
                <a:solidFill>
                  <a:srgbClr val="000000"/>
                </a:solidFill>
                <a:effectLst/>
                <a:latin typeface="Arial" panose="020B0604020202020204" pitchFamily="34" charset="0"/>
                <a:ea typeface="Arial" panose="020B0604020202020204" pitchFamily="34" charset="0"/>
              </a:rPr>
              <a:t>Smart shoes for blind person. This shoe will be enriched with various sensors with their numerous features which would help blind persons to make their way to destination. People with visually impaired faced most of the challenges in the environment. </a:t>
            </a:r>
            <a:endParaRPr lang="en-US" sz="2200" dirty="0"/>
          </a:p>
          <a:p>
            <a:pPr marL="890588" indent="-531813">
              <a:lnSpc>
                <a:spcPct val="150000"/>
              </a:lnSpc>
              <a:buFont typeface="Wingdings" panose="05000000000000000000" pitchFamily="2" charset="2"/>
              <a:buChar char="§"/>
            </a:pPr>
            <a:r>
              <a:rPr lang="en-IN" sz="2200" dirty="0">
                <a:solidFill>
                  <a:srgbClr val="000000"/>
                </a:solidFill>
                <a:effectLst/>
                <a:latin typeface="Arial" panose="020B0604020202020204" pitchFamily="34" charset="0"/>
                <a:ea typeface="Arial" panose="020B0604020202020204" pitchFamily="34" charset="0"/>
              </a:rPr>
              <a:t>Fire hydrants, potholes, steps, etc. are some of the obstacles people who are blind and low vision need to be careful about</a:t>
            </a:r>
            <a:r>
              <a:rPr lang="en-IN" sz="1800" dirty="0">
                <a:solidFill>
                  <a:srgbClr val="000000"/>
                </a:solidFill>
                <a:effectLst/>
                <a:latin typeface="Arial" panose="020B0604020202020204" pitchFamily="34" charset="0"/>
                <a:ea typeface="Arial" panose="020B0604020202020204" pitchFamily="34" charset="0"/>
              </a:rPr>
              <a:t>. </a:t>
            </a: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US" sz="1600" dirty="0"/>
          </a:p>
          <a:p>
            <a:pPr marL="890588" indent="-531813">
              <a:lnSpc>
                <a:spcPct val="150000"/>
              </a:lnSpc>
              <a:buFont typeface="Wingdings" panose="05000000000000000000" pitchFamily="2" charset="2"/>
              <a:buChar char="§"/>
            </a:pPr>
            <a:endParaRPr lang="en-IN" sz="1600" dirty="0"/>
          </a:p>
        </p:txBody>
      </p:sp>
      <p:sp>
        <p:nvSpPr>
          <p:cNvPr id="6" name="Footer Placeholder 5">
            <a:extLst>
              <a:ext uri="{FF2B5EF4-FFF2-40B4-BE49-F238E27FC236}">
                <a16:creationId xmlns:a16="http://schemas.microsoft.com/office/drawing/2014/main" id="{19B4D0F7-8298-4213-B41C-B3CC017AD59F}"/>
              </a:ext>
            </a:extLst>
          </p:cNvPr>
          <p:cNvSpPr>
            <a:spLocks noGrp="1"/>
          </p:cNvSpPr>
          <p:nvPr>
            <p:ph type="ftr" sz="quarter" idx="11"/>
          </p:nvPr>
        </p:nvSpPr>
        <p:spPr/>
        <p:txBody>
          <a:bodyPr/>
          <a:lstStyle/>
          <a:p>
            <a:r>
              <a:rPr lang="en-IN"/>
              <a:t>Dept. of ISE, SDM Institute of Technology, Ujire</a:t>
            </a:r>
            <a:endParaRPr lang="en-US" dirty="0"/>
          </a:p>
        </p:txBody>
      </p:sp>
      <p:sp>
        <p:nvSpPr>
          <p:cNvPr id="7" name="Slide Number Placeholder 6">
            <a:extLst>
              <a:ext uri="{FF2B5EF4-FFF2-40B4-BE49-F238E27FC236}">
                <a16:creationId xmlns:a16="http://schemas.microsoft.com/office/drawing/2014/main" id="{651F4874-96D4-4AF7-BE82-720B0307A624}"/>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58980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06" y="76202"/>
            <a:ext cx="8229600" cy="990599"/>
          </a:xfrm>
        </p:spPr>
        <p:txBody>
          <a:bodyPr>
            <a:normAutofit/>
          </a:bodyPr>
          <a:lstStyle/>
          <a:p>
            <a:pPr algn="ctr"/>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1828800" y="533401"/>
            <a:ext cx="8399206" cy="5795911"/>
          </a:xfrm>
        </p:spPr>
        <p:txBody>
          <a:bodyPr>
            <a:normAutofit fontScale="25000" lnSpcReduction="20000"/>
          </a:bodyPr>
          <a:lstStyle/>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20000"/>
              </a:lnSpc>
              <a:buFont typeface="+mj-lt"/>
              <a:buAutoNum type="arabicPeriod"/>
            </a:pPr>
            <a:r>
              <a:rPr lang="en-US" sz="9600" dirty="0">
                <a:latin typeface="Times New Roman" pitchFamily="18" charset="0"/>
                <a:cs typeface="Times New Roman" pitchFamily="18" charset="0"/>
              </a:rPr>
              <a:t>In this paper titled “</a:t>
            </a:r>
            <a:r>
              <a:rPr lang="en-IN" sz="9600" dirty="0">
                <a:latin typeface="Times New Roman" panose="02020603050405020304" pitchFamily="18" charset="0"/>
                <a:cs typeface="Times New Roman" panose="02020603050405020304" pitchFamily="18" charset="0"/>
              </a:rPr>
              <a:t>Smart Assistive Shoes for </a:t>
            </a:r>
            <a:r>
              <a:rPr lang="en-IN" sz="9600" dirty="0" err="1">
                <a:latin typeface="Times New Roman" panose="02020603050405020304" pitchFamily="18" charset="0"/>
                <a:cs typeface="Times New Roman" panose="02020603050405020304" pitchFamily="18" charset="0"/>
              </a:rPr>
              <a:t>Blind”,the</a:t>
            </a:r>
            <a:r>
              <a:rPr lang="en-IN" sz="9600" dirty="0">
                <a:latin typeface="Times New Roman" panose="02020603050405020304" pitchFamily="18" charset="0"/>
                <a:cs typeface="Times New Roman" panose="02020603050405020304" pitchFamily="18" charset="0"/>
              </a:rPr>
              <a:t> authors are N. Sohan, H. S. Sai Rishab et </a:t>
            </a:r>
            <a:r>
              <a:rPr lang="en-IN" sz="9600" dirty="0" err="1">
                <a:latin typeface="Times New Roman" panose="02020603050405020304" pitchFamily="18" charset="0"/>
                <a:cs typeface="Times New Roman" panose="02020603050405020304" pitchFamily="18" charset="0"/>
              </a:rPr>
              <a:t>al.They</a:t>
            </a:r>
            <a:r>
              <a:rPr lang="en-IN" sz="9600" dirty="0">
                <a:latin typeface="Times New Roman" panose="02020603050405020304" pitchFamily="18" charset="0"/>
                <a:cs typeface="Times New Roman" panose="02020603050405020304" pitchFamily="18" charset="0"/>
              </a:rPr>
              <a:t> have stated that their project </a:t>
            </a:r>
            <a:r>
              <a:rPr lang="en-US" sz="9600" dirty="0">
                <a:latin typeface="Times New Roman" panose="02020603050405020304" pitchFamily="18" charset="0"/>
                <a:cs typeface="Times New Roman" panose="02020603050405020304" pitchFamily="18" charset="0"/>
              </a:rPr>
              <a:t>consists of assistive system which helps the blind to find obstacle free path based on the voice commands. The main aim of this research work is to provide a better solution regarding navigation system for blind people with all the mentioned functions.</a:t>
            </a:r>
          </a:p>
          <a:p>
            <a:pPr marL="457200" indent="-457200" algn="just">
              <a:lnSpc>
                <a:spcPct val="120000"/>
              </a:lnSpc>
              <a:buFont typeface="+mj-lt"/>
              <a:buAutoNum type="arabicPeriod"/>
            </a:pPr>
            <a:r>
              <a:rPr lang="en-US" sz="9600" dirty="0">
                <a:latin typeface="Times New Roman" panose="02020603050405020304" pitchFamily="18" charset="0"/>
                <a:cs typeface="Times New Roman" panose="02020603050405020304" pitchFamily="18" charset="0"/>
              </a:rPr>
              <a:t>In this paper titled “Internet of Things - Enabled Smart Shoes for Blind </a:t>
            </a:r>
            <a:r>
              <a:rPr lang="en-US" sz="9600" dirty="0" err="1">
                <a:latin typeface="Times New Roman" panose="02020603050405020304" pitchFamily="18" charset="0"/>
                <a:cs typeface="Times New Roman" panose="02020603050405020304" pitchFamily="18" charset="0"/>
              </a:rPr>
              <a:t>People”,the</a:t>
            </a:r>
            <a:r>
              <a:rPr lang="en-US" sz="9600" dirty="0">
                <a:latin typeface="Times New Roman" panose="02020603050405020304" pitchFamily="18" charset="0"/>
                <a:cs typeface="Times New Roman" panose="02020603050405020304" pitchFamily="18" charset="0"/>
              </a:rPr>
              <a:t> authors are </a:t>
            </a:r>
            <a:r>
              <a:rPr lang="en-IN" sz="9600" dirty="0">
                <a:latin typeface="Times New Roman" panose="02020603050405020304" pitchFamily="18" charset="0"/>
                <a:cs typeface="Times New Roman" panose="02020603050405020304" pitchFamily="18" charset="0"/>
              </a:rPr>
              <a:t>Pratik </a:t>
            </a:r>
            <a:r>
              <a:rPr lang="en-IN" sz="9600" dirty="0" err="1">
                <a:latin typeface="Times New Roman" panose="02020603050405020304" pitchFamily="18" charset="0"/>
                <a:cs typeface="Times New Roman" panose="02020603050405020304" pitchFamily="18" charset="0"/>
              </a:rPr>
              <a:t>Bhongade,Abdul</a:t>
            </a:r>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Moeid</a:t>
            </a:r>
            <a:r>
              <a:rPr lang="en-IN" sz="9600" dirty="0">
                <a:latin typeface="Times New Roman" panose="02020603050405020304" pitchFamily="18" charset="0"/>
                <a:cs typeface="Times New Roman" panose="02020603050405020304" pitchFamily="18" charset="0"/>
              </a:rPr>
              <a:t> Sheikh et </a:t>
            </a:r>
            <a:r>
              <a:rPr lang="en-IN" sz="9600" dirty="0" err="1">
                <a:latin typeface="Times New Roman" panose="02020603050405020304" pitchFamily="18" charset="0"/>
                <a:cs typeface="Times New Roman" panose="02020603050405020304" pitchFamily="18" charset="0"/>
              </a:rPr>
              <a:t>al.They</a:t>
            </a:r>
            <a:r>
              <a:rPr lang="en-IN" sz="9600" dirty="0">
                <a:latin typeface="Times New Roman" panose="02020603050405020304" pitchFamily="18" charset="0"/>
                <a:cs typeface="Times New Roman" panose="02020603050405020304" pitchFamily="18" charset="0"/>
              </a:rPr>
              <a:t> have stated that </a:t>
            </a:r>
            <a:r>
              <a:rPr lang="en-US" sz="9600" dirty="0">
                <a:latin typeface="Times New Roman" panose="02020603050405020304" pitchFamily="18" charset="0"/>
                <a:cs typeface="Times New Roman" panose="02020603050405020304" pitchFamily="18" charset="0"/>
              </a:rPr>
              <a:t>this Smart Shoe will be equipped with various sensors and the entire system is powered by two sources: two batteries as a primary source and piezoelectric plates as an alternate source that generates power when a blind person walks.</a:t>
            </a: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p>
          <a:p>
            <a:pPr marL="457200" indent="-457200" algn="just">
              <a:lnSpc>
                <a:spcPct val="150000"/>
              </a:lnSpc>
              <a:buFont typeface="+mj-lt"/>
              <a:buAutoNum type="arabicPeriod"/>
            </a:pPr>
            <a:endParaRPr lang="en-US" sz="2400" dirty="0"/>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4</a:t>
            </a:fld>
            <a:endParaRPr lang="en-IN"/>
          </a:p>
        </p:txBody>
      </p:sp>
    </p:spTree>
    <p:extLst>
      <p:ext uri="{BB962C8B-B14F-4D97-AF65-F5344CB8AC3E}">
        <p14:creationId xmlns:p14="http://schemas.microsoft.com/office/powerpoint/2010/main" val="21448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832"/>
            <a:ext cx="8229600" cy="1143000"/>
          </a:xfrm>
        </p:spPr>
        <p:txBody>
          <a:bodyPr>
            <a:normAutofit/>
          </a:bodyPr>
          <a:lstStyle/>
          <a:p>
            <a:pPr algn="ctr"/>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1981200" y="1097169"/>
            <a:ext cx="8229600" cy="5287963"/>
          </a:xfrm>
        </p:spPr>
        <p:txBody>
          <a:bodyPr>
            <a:normAutofit/>
          </a:bodyPr>
          <a:lstStyle/>
          <a:p>
            <a:pPr marL="514350" indent="-514350" algn="just">
              <a:buFont typeface="+mj-lt"/>
              <a:buAutoNum type="arabicPeriod" startAt="3"/>
            </a:pPr>
            <a:r>
              <a:rPr lang="en-US" sz="2400" dirty="0">
                <a:latin typeface="Times New Roman" panose="02020603050405020304" pitchFamily="18" charset="0"/>
                <a:cs typeface="Times New Roman" pitchFamily="18" charset="0"/>
              </a:rPr>
              <a:t>In this paper titled “Smart Shoes for Visually Impaired Using IOT” the authors are </a:t>
            </a:r>
            <a:r>
              <a:rPr lang="en-IN" sz="2400" dirty="0">
                <a:latin typeface="Times New Roman" panose="02020603050405020304" pitchFamily="18" charset="0"/>
                <a:cs typeface="Times New Roman" panose="02020603050405020304" pitchFamily="18" charset="0"/>
              </a:rPr>
              <a:t>Manali </a:t>
            </a:r>
            <a:r>
              <a:rPr lang="en-IN" sz="2400" dirty="0" err="1">
                <a:latin typeface="Times New Roman" panose="02020603050405020304" pitchFamily="18" charset="0"/>
                <a:cs typeface="Times New Roman" panose="02020603050405020304" pitchFamily="18" charset="0"/>
              </a:rPr>
              <a:t>Tayade,Harsh</a:t>
            </a:r>
            <a:r>
              <a:rPr lang="en-IN" sz="2400" dirty="0">
                <a:latin typeface="Times New Roman" panose="02020603050405020304" pitchFamily="18" charset="0"/>
                <a:cs typeface="Times New Roman" panose="02020603050405020304" pitchFamily="18" charset="0"/>
              </a:rPr>
              <a:t> Kadam et </a:t>
            </a:r>
            <a:r>
              <a:rPr lang="en-IN" sz="2400" dirty="0" err="1">
                <a:latin typeface="Times New Roman" panose="02020603050405020304" pitchFamily="18" charset="0"/>
                <a:cs typeface="Times New Roman" panose="02020603050405020304" pitchFamily="18" charset="0"/>
              </a:rPr>
              <a:t>al.This</a:t>
            </a:r>
            <a:r>
              <a:rPr lang="en-IN" sz="2400" dirty="0">
                <a:latin typeface="Times New Roman" panose="02020603050405020304" pitchFamily="18" charset="0"/>
                <a:cs typeface="Times New Roman" panose="02020603050405020304" pitchFamily="18" charset="0"/>
              </a:rPr>
              <a:t> paper states that this shoe </a:t>
            </a:r>
            <a:r>
              <a:rPr lang="en-US" sz="2400" dirty="0">
                <a:latin typeface="Times New Roman" panose="02020603050405020304" pitchFamily="18" charset="0"/>
                <a:cs typeface="Times New Roman" panose="02020603050405020304" pitchFamily="18" charset="0"/>
              </a:rPr>
              <a:t>includes sensors to detect obstacles such as sidewalks, staircases, etc. Entire data received from the wearable sensors is displayed on the android device and the end-user can view and access .</a:t>
            </a:r>
          </a:p>
          <a:p>
            <a:pPr marL="514350" indent="-514350" algn="just">
              <a:buFont typeface="+mj-lt"/>
              <a:buAutoNum type="arabicPeriod" startAt="3"/>
            </a:pPr>
            <a:r>
              <a:rPr lang="en-IN" sz="2400" dirty="0">
                <a:latin typeface="Times New Roman" panose="02020603050405020304" pitchFamily="18" charset="0"/>
                <a:cs typeface="Times New Roman" pitchFamily="18" charset="0"/>
              </a:rPr>
              <a:t>In this paper titled “</a:t>
            </a:r>
            <a:r>
              <a:rPr lang="en-US" sz="2400" dirty="0">
                <a:latin typeface="Times New Roman" panose="02020603050405020304" pitchFamily="18" charset="0"/>
                <a:cs typeface="Times New Roman" panose="02020603050405020304" pitchFamily="18" charset="0"/>
              </a:rPr>
              <a:t>Smart Footwear for the Visually-Impaired People Based on Arduino Platform and Ultrasonic </a:t>
            </a:r>
            <a:r>
              <a:rPr lang="en-US" sz="2400" dirty="0" err="1">
                <a:latin typeface="Times New Roman" panose="02020603050405020304" pitchFamily="18" charset="0"/>
                <a:cs typeface="Times New Roman" panose="02020603050405020304" pitchFamily="18" charset="0"/>
              </a:rPr>
              <a:t>Sensors”,the</a:t>
            </a:r>
            <a:r>
              <a:rPr lang="en-US" sz="2400" dirty="0">
                <a:latin typeface="Times New Roman" panose="02020603050405020304" pitchFamily="18" charset="0"/>
                <a:cs typeface="Times New Roman" panose="02020603050405020304" pitchFamily="18" charset="0"/>
              </a:rPr>
              <a:t> authors are</a:t>
            </a:r>
            <a:r>
              <a:rPr lang="en-IN" sz="2400" dirty="0">
                <a:latin typeface="Times New Roman" panose="02020603050405020304" pitchFamily="18" charset="0"/>
                <a:cs typeface="Times New Roman" panose="02020603050405020304" pitchFamily="18" charset="0"/>
              </a:rPr>
              <a:t> Valentina Balas, Muhammad Arif et al.</a:t>
            </a:r>
            <a:r>
              <a:rPr lang="en-US" sz="2400" dirty="0">
                <a:latin typeface="Times New Roman" panose="02020603050405020304" pitchFamily="18" charset="0"/>
                <a:cs typeface="Times New Roman" panose="02020603050405020304" pitchFamily="18" charset="0"/>
              </a:rPr>
              <a:t> This paper presents use of location system for suggesting the visually-impaired persons about the closest locations such as supermarkets, hospitals, institutions, etc. </a:t>
            </a:r>
            <a:endParaRPr lang="en-IN"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5</a:t>
            </a:fld>
            <a:endParaRPr lang="en-IN"/>
          </a:p>
        </p:txBody>
      </p:sp>
    </p:spTree>
    <p:extLst>
      <p:ext uri="{BB962C8B-B14F-4D97-AF65-F5344CB8AC3E}">
        <p14:creationId xmlns:p14="http://schemas.microsoft.com/office/powerpoint/2010/main" val="417813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A4FC-61A5-468F-6019-26B2B804FD5F}"/>
              </a:ext>
            </a:extLst>
          </p:cNvPr>
          <p:cNvSpPr>
            <a:spLocks noGrp="1"/>
          </p:cNvSpPr>
          <p:nvPr>
            <p:ph type="title"/>
          </p:nvPr>
        </p:nvSpPr>
        <p:spPr>
          <a:xfrm>
            <a:off x="942392" y="365125"/>
            <a:ext cx="10411408" cy="1325563"/>
          </a:xfrm>
        </p:spPr>
        <p:txBody>
          <a:bodyPr>
            <a:normAutofit/>
          </a:bodyPr>
          <a:lstStyle/>
          <a:p>
            <a:pPr algn="ctr"/>
            <a:r>
              <a:rPr lang="en-IN" sz="3200" b="1" dirty="0">
                <a:latin typeface="Times New Roman" pitchFamily="18" charset="0"/>
                <a:cs typeface="Times New Roman" pitchFamily="18" charset="0"/>
              </a:rPr>
              <a:t>LITERATURE SURVEY</a:t>
            </a:r>
            <a:endParaRPr lang="en-IN" sz="3200" dirty="0"/>
          </a:p>
        </p:txBody>
      </p:sp>
      <p:sp>
        <p:nvSpPr>
          <p:cNvPr id="3" name="Content Placeholder 2">
            <a:extLst>
              <a:ext uri="{FF2B5EF4-FFF2-40B4-BE49-F238E27FC236}">
                <a16:creationId xmlns:a16="http://schemas.microsoft.com/office/drawing/2014/main" id="{C62E7C8B-21AF-1282-DA8B-F0497FB0C1BE}"/>
              </a:ext>
            </a:extLst>
          </p:cNvPr>
          <p:cNvSpPr>
            <a:spLocks noGrp="1"/>
          </p:cNvSpPr>
          <p:nvPr>
            <p:ph idx="1"/>
          </p:nvPr>
        </p:nvSpPr>
        <p:spPr>
          <a:xfrm>
            <a:off x="1981200" y="1417639"/>
            <a:ext cx="8229600" cy="4708525"/>
          </a:xfrm>
        </p:spPr>
        <p:txBody>
          <a:bodyPr>
            <a:normAutofit/>
          </a:bodyPr>
          <a:lstStyle/>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In this paper titled “Design and Implementation of Smart Shoes for Blind and Visually Impaired People for More Secure  Movements” and the authors are </a:t>
            </a:r>
            <a:r>
              <a:rPr lang="en-IN" sz="2400" dirty="0">
                <a:latin typeface="Times New Roman" panose="02020603050405020304" pitchFamily="18" charset="0"/>
                <a:cs typeface="Times New Roman" panose="02020603050405020304" pitchFamily="18" charset="0"/>
              </a:rPr>
              <a:t>Jeffrey </a:t>
            </a:r>
            <a:r>
              <a:rPr lang="en-IN" sz="2400" dirty="0" err="1">
                <a:latin typeface="Times New Roman" panose="02020603050405020304" pitchFamily="18" charset="0"/>
                <a:cs typeface="Times New Roman" panose="02020603050405020304" pitchFamily="18" charset="0"/>
              </a:rPr>
              <a:t>Chehade</a:t>
            </a:r>
            <a:r>
              <a:rPr lang="en-IN" sz="2400" dirty="0">
                <a:latin typeface="Times New Roman" panose="02020603050405020304" pitchFamily="18" charset="0"/>
                <a:cs typeface="Times New Roman" panose="02020603050405020304" pitchFamily="18" charset="0"/>
              </a:rPr>
              <a:t>, Ali Hayek  et al and this paper states that </a:t>
            </a:r>
            <a:r>
              <a:rPr lang="en-US" sz="2400" dirty="0">
                <a:solidFill>
                  <a:schemeClr val="dk1"/>
                </a:solidFill>
                <a:latin typeface="Times New Roman" panose="02020603050405020304" pitchFamily="18" charset="0"/>
                <a:cs typeface="Times New Roman" panose="02020603050405020304" pitchFamily="18" charset="0"/>
              </a:rPr>
              <a:t>this system is developed to detect obstacles, wet floor and patients' falls In case of presence of one of the above incidents, the user will be notified acoustically using some voice alarms.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48BBE-9F5A-8A60-04D8-A3262BED3FE8}"/>
              </a:ext>
            </a:extLst>
          </p:cNvPr>
          <p:cNvSpPr>
            <a:spLocks noGrp="1"/>
          </p:cNvSpPr>
          <p:nvPr>
            <p:ph type="sldNum" sz="quarter" idx="12"/>
          </p:nvPr>
        </p:nvSpPr>
        <p:spPr/>
        <p:txBody>
          <a:bodyPr/>
          <a:lstStyle/>
          <a:p>
            <a:fld id="{2DD4E219-0C0C-4937-870D-08D46E532289}" type="slidenum">
              <a:rPr lang="en-IN" smtClean="0"/>
              <a:pPr/>
              <a:t>6</a:t>
            </a:fld>
            <a:endParaRPr lang="en-IN"/>
          </a:p>
        </p:txBody>
      </p:sp>
    </p:spTree>
    <p:extLst>
      <p:ext uri="{BB962C8B-B14F-4D97-AF65-F5344CB8AC3E}">
        <p14:creationId xmlns:p14="http://schemas.microsoft.com/office/powerpoint/2010/main" val="63620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Problem Statement</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p:txBody>
          <a:bodyPr>
            <a:normAutofit/>
          </a:bodyPr>
          <a:lstStyle/>
          <a:p>
            <a:pPr marL="890588" indent="-531813" algn="just">
              <a:lnSpc>
                <a:spcPct val="150000"/>
              </a:lnSpc>
              <a:buFont typeface="Wingdings" panose="05000000000000000000" pitchFamily="2" charset="2"/>
              <a:buChar char="§"/>
            </a:pPr>
            <a:r>
              <a:rPr lang="en-IN" sz="2200" dirty="0"/>
              <a:t>Smart Shoe For Blind People</a:t>
            </a:r>
            <a:endParaRPr lang="en-IN" sz="2400" dirty="0"/>
          </a:p>
          <a:p>
            <a:pPr marL="815975" indent="-457200" algn="just">
              <a:lnSpc>
                <a:spcPct val="150000"/>
              </a:lnSpc>
              <a:buFont typeface="Wingdings" panose="05000000000000000000" pitchFamily="2" charset="2"/>
              <a:buChar char="v"/>
            </a:pPr>
            <a:r>
              <a:rPr lang="en-US" sz="2200" b="0" i="0" dirty="0">
                <a:solidFill>
                  <a:srgbClr val="1F1F1F"/>
                </a:solidFill>
                <a:effectLst/>
                <a:latin typeface="Google Sans"/>
              </a:rPr>
              <a:t>Blind and visually impaired people face a number of challenges in their daily lives, including navigating their surroundings safely and independently. Smart shoes have the potential to address these challenges by providing blind and visually impaired people with real-time information about their surroundings and helping them to avoid obstacles.</a:t>
            </a:r>
            <a:endParaRPr lang="en-IN" sz="2200" b="1" dirty="0"/>
          </a:p>
        </p:txBody>
      </p:sp>
      <p:sp>
        <p:nvSpPr>
          <p:cNvPr id="2" name="Footer Placeholder 1">
            <a:extLst>
              <a:ext uri="{FF2B5EF4-FFF2-40B4-BE49-F238E27FC236}">
                <a16:creationId xmlns:a16="http://schemas.microsoft.com/office/drawing/2014/main" id="{3BD260A3-568D-4149-9E99-C197F0A9E84B}"/>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65F08F8E-E960-4DA3-999B-CDA2661A7F2E}"/>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5357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Problem Statement</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idx="1"/>
          </p:nvPr>
        </p:nvSpPr>
        <p:spPr/>
        <p:txBody>
          <a:bodyPr>
            <a:normAutofit/>
          </a:bodyPr>
          <a:lstStyle/>
          <a:p>
            <a:pPr marL="890588" indent="-531813" algn="just">
              <a:lnSpc>
                <a:spcPct val="150000"/>
              </a:lnSpc>
              <a:buFont typeface="Wingdings" panose="05000000000000000000" pitchFamily="2" charset="2"/>
              <a:buChar char="§"/>
            </a:pPr>
            <a:r>
              <a:rPr lang="en-IN" sz="2200" dirty="0"/>
              <a:t>Smart Shoe For Blind People</a:t>
            </a:r>
            <a:endParaRPr lang="en-IN" sz="2400" dirty="0"/>
          </a:p>
          <a:p>
            <a:pPr marL="815975" indent="-457200" algn="just">
              <a:lnSpc>
                <a:spcPct val="150000"/>
              </a:lnSpc>
              <a:buFont typeface="Wingdings" panose="05000000000000000000" pitchFamily="2" charset="2"/>
              <a:buChar char="v"/>
            </a:pPr>
            <a:r>
              <a:rPr lang="en-US" sz="2200" b="0" i="0" dirty="0">
                <a:solidFill>
                  <a:srgbClr val="1F1F1F"/>
                </a:solidFill>
                <a:effectLst/>
                <a:latin typeface="Google Sans"/>
              </a:rPr>
              <a:t>Blind and visually impaired people face a number of challenges in their daily lives, including navigating their surroundings safely and independently. Smart shoes have the potential to address these challenges by providing blind and visually impaired people with real-time information about their surroundings and helping them to avoid obstacles.</a:t>
            </a:r>
            <a:endParaRPr lang="en-IN" sz="2200" b="1" dirty="0"/>
          </a:p>
        </p:txBody>
      </p:sp>
      <p:sp>
        <p:nvSpPr>
          <p:cNvPr id="2" name="Footer Placeholder 1">
            <a:extLst>
              <a:ext uri="{FF2B5EF4-FFF2-40B4-BE49-F238E27FC236}">
                <a16:creationId xmlns:a16="http://schemas.microsoft.com/office/drawing/2014/main" id="{3BD260A3-568D-4149-9E99-C197F0A9E84B}"/>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65F08F8E-E960-4DA3-999B-CDA2661A7F2E}"/>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57804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117B9-4FAE-45DF-A5E8-F1F1865A5CCC}"/>
              </a:ext>
            </a:extLst>
          </p:cNvPr>
          <p:cNvSpPr>
            <a:spLocks noGrp="1"/>
          </p:cNvSpPr>
          <p:nvPr>
            <p:ph type="title"/>
          </p:nvPr>
        </p:nvSpPr>
        <p:spPr/>
        <p:txBody>
          <a:bodyPr/>
          <a:lstStyle/>
          <a:p>
            <a:pPr algn="ctr"/>
            <a:r>
              <a:rPr lang="en-IN" dirty="0">
                <a:solidFill>
                  <a:schemeClr val="accent1">
                    <a:lumMod val="50000"/>
                  </a:schemeClr>
                </a:solidFill>
              </a:rPr>
              <a:t>System Requirements</a:t>
            </a:r>
          </a:p>
        </p:txBody>
      </p:sp>
      <p:sp>
        <p:nvSpPr>
          <p:cNvPr id="5" name="Content Placeholder 4">
            <a:extLst>
              <a:ext uri="{FF2B5EF4-FFF2-40B4-BE49-F238E27FC236}">
                <a16:creationId xmlns:a16="http://schemas.microsoft.com/office/drawing/2014/main" id="{4634ED2F-AC4C-4255-A9C2-A8A1F7A0A743}"/>
              </a:ext>
            </a:extLst>
          </p:cNvPr>
          <p:cNvSpPr>
            <a:spLocks noGrp="1"/>
          </p:cNvSpPr>
          <p:nvPr>
            <p:ph sz="half" idx="1"/>
          </p:nvPr>
        </p:nvSpPr>
        <p:spPr>
          <a:xfrm>
            <a:off x="838199" y="1825625"/>
            <a:ext cx="11011677" cy="4351338"/>
          </a:xfrm>
          <a:ln w="9525">
            <a:solidFill>
              <a:schemeClr val="tx1"/>
            </a:solidFill>
          </a:ln>
        </p:spPr>
        <p:txBody>
          <a:bodyPr>
            <a:normAutofit/>
          </a:bodyPr>
          <a:lstStyle/>
          <a:p>
            <a:pPr marL="717550" indent="-450850">
              <a:lnSpc>
                <a:spcPct val="150000"/>
              </a:lnSpc>
              <a:buFont typeface="Wingdings" panose="05000000000000000000" pitchFamily="2" charset="2"/>
              <a:buChar char="§"/>
            </a:pPr>
            <a:r>
              <a:rPr lang="en-IN" sz="2400" b="1" dirty="0"/>
              <a:t>Hardware Requirements</a:t>
            </a:r>
            <a:r>
              <a:rPr lang="en-IN" sz="2400" dirty="0"/>
              <a:t>:</a:t>
            </a:r>
          </a:p>
          <a:p>
            <a:pPr marL="815975" indent="-457200">
              <a:lnSpc>
                <a:spcPct val="150000"/>
              </a:lnSpc>
            </a:pPr>
            <a:r>
              <a:rPr lang="en-IN" sz="2400" dirty="0" err="1"/>
              <a:t>Aurdino</a:t>
            </a:r>
            <a:r>
              <a:rPr lang="en-IN" sz="2400" dirty="0"/>
              <a:t> nano        </a:t>
            </a:r>
          </a:p>
          <a:p>
            <a:pPr marL="815975" indent="-457200">
              <a:lnSpc>
                <a:spcPct val="150000"/>
              </a:lnSpc>
            </a:pPr>
            <a:r>
              <a:rPr lang="en-IN" sz="2400" dirty="0"/>
              <a:t>Ultrasonic Sensor           </a:t>
            </a:r>
          </a:p>
          <a:p>
            <a:pPr marL="815975" indent="-457200">
              <a:lnSpc>
                <a:spcPct val="150000"/>
              </a:lnSpc>
            </a:pPr>
            <a:r>
              <a:rPr lang="en-IN" sz="2400" dirty="0"/>
              <a:t>Battery 7.4 v   </a:t>
            </a:r>
          </a:p>
          <a:p>
            <a:pPr marL="815975" indent="-457200">
              <a:lnSpc>
                <a:spcPct val="150000"/>
              </a:lnSpc>
            </a:pPr>
            <a:r>
              <a:rPr lang="en-IN" sz="2400" dirty="0"/>
              <a:t> Buzzer</a:t>
            </a:r>
          </a:p>
          <a:p>
            <a:pPr marL="815975" indent="-457200">
              <a:lnSpc>
                <a:spcPct val="150000"/>
              </a:lnSpc>
            </a:pPr>
            <a:r>
              <a:rPr lang="en-IN" sz="2400" dirty="0"/>
              <a:t>Vibrating Motor</a:t>
            </a:r>
          </a:p>
          <a:p>
            <a:pPr marL="815975" indent="-457200">
              <a:lnSpc>
                <a:spcPct val="150000"/>
              </a:lnSpc>
            </a:pPr>
            <a:endParaRPr lang="en-IN" sz="2400" dirty="0"/>
          </a:p>
        </p:txBody>
      </p:sp>
      <p:sp>
        <p:nvSpPr>
          <p:cNvPr id="6" name="Content Placeholder 5">
            <a:extLst>
              <a:ext uri="{FF2B5EF4-FFF2-40B4-BE49-F238E27FC236}">
                <a16:creationId xmlns:a16="http://schemas.microsoft.com/office/drawing/2014/main" id="{475D6382-2654-424F-A034-DCFD6B458E4A}"/>
              </a:ext>
            </a:extLst>
          </p:cNvPr>
          <p:cNvSpPr>
            <a:spLocks noGrp="1"/>
          </p:cNvSpPr>
          <p:nvPr>
            <p:ph sz="half" idx="2"/>
          </p:nvPr>
        </p:nvSpPr>
        <p:spPr>
          <a:xfrm>
            <a:off x="838200" y="1825625"/>
            <a:ext cx="11011678" cy="4351338"/>
          </a:xfrm>
          <a:ln>
            <a:solidFill>
              <a:schemeClr val="tx1"/>
            </a:solidFill>
          </a:ln>
        </p:spPr>
        <p:txBody>
          <a:bodyPr>
            <a:normAutofit/>
          </a:bodyPr>
          <a:lstStyle/>
          <a:p>
            <a:pPr marL="0" indent="0">
              <a:buNone/>
            </a:pPr>
            <a:r>
              <a:rPr lang="en-IN" sz="2600" dirty="0"/>
              <a:t>    </a:t>
            </a:r>
          </a:p>
          <a:p>
            <a:pPr marL="0" indent="0">
              <a:buNone/>
            </a:pPr>
            <a:r>
              <a:rPr lang="en-IN" dirty="0"/>
              <a:t>    </a:t>
            </a:r>
          </a:p>
          <a:p>
            <a:pPr marL="0" indent="0">
              <a:buNone/>
            </a:pPr>
            <a:endParaRPr lang="en-IN" dirty="0"/>
          </a:p>
          <a:p>
            <a:pPr marL="0" indent="0">
              <a:buNone/>
            </a:pPr>
            <a:r>
              <a:rPr lang="en-IN" dirty="0"/>
              <a:t>	</a:t>
            </a:r>
          </a:p>
          <a:p>
            <a:pPr marL="0" indent="0">
              <a:buNone/>
            </a:pPr>
            <a:endParaRPr lang="en-IN" dirty="0"/>
          </a:p>
        </p:txBody>
      </p:sp>
      <p:sp>
        <p:nvSpPr>
          <p:cNvPr id="2" name="Footer Placeholder 1">
            <a:extLst>
              <a:ext uri="{FF2B5EF4-FFF2-40B4-BE49-F238E27FC236}">
                <a16:creationId xmlns:a16="http://schemas.microsoft.com/office/drawing/2014/main" id="{BC8A5C56-D3DB-4F92-8B73-D8BDEBA244B8}"/>
              </a:ext>
            </a:extLst>
          </p:cNvPr>
          <p:cNvSpPr>
            <a:spLocks noGrp="1"/>
          </p:cNvSpPr>
          <p:nvPr>
            <p:ph type="ftr" sz="quarter" idx="11"/>
          </p:nvPr>
        </p:nvSpPr>
        <p:spPr/>
        <p:txBody>
          <a:bodyPr/>
          <a:lstStyle/>
          <a:p>
            <a:r>
              <a:rPr lang="en-IN"/>
              <a:t>Dept. of ISE, SDM Institute of Technology, Ujire</a:t>
            </a:r>
            <a:endParaRPr lang="en-US" dirty="0"/>
          </a:p>
        </p:txBody>
      </p:sp>
      <p:sp>
        <p:nvSpPr>
          <p:cNvPr id="3" name="Slide Number Placeholder 2">
            <a:extLst>
              <a:ext uri="{FF2B5EF4-FFF2-40B4-BE49-F238E27FC236}">
                <a16:creationId xmlns:a16="http://schemas.microsoft.com/office/drawing/2014/main" id="{E386FB7F-8F83-418F-A29B-A9E1915C3DEB}"/>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501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1283</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Google Sans</vt:lpstr>
      <vt:lpstr>Palatino Linotype</vt:lpstr>
      <vt:lpstr>Times New Roman</vt:lpstr>
      <vt:lpstr>Wingdings</vt:lpstr>
      <vt:lpstr>Office Theme</vt:lpstr>
      <vt:lpstr>Smart Shoe For Blind People</vt:lpstr>
      <vt:lpstr>Agenda</vt:lpstr>
      <vt:lpstr>Introduction</vt:lpstr>
      <vt:lpstr>LITERATURE SURVEY</vt:lpstr>
      <vt:lpstr>LITERATURE SURVEY</vt:lpstr>
      <vt:lpstr>LITERATURE SURVEY</vt:lpstr>
      <vt:lpstr>Problem Statement</vt:lpstr>
      <vt:lpstr>Problem Statement</vt:lpstr>
      <vt:lpstr>System Requirements</vt:lpstr>
      <vt:lpstr>Objectives</vt:lpstr>
      <vt:lpstr>Methodology</vt:lpstr>
      <vt:lpstr>PowerPoint Presentation</vt:lpstr>
      <vt:lpstr>Outcomes</vt:lpstr>
      <vt:lpstr>WORK DONE PHASE 1</vt:lpstr>
      <vt:lpstr>RESULTS</vt:lpstr>
      <vt:lpstr>References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g k</dc:creator>
  <cp:lastModifiedBy>Pradeep M R</cp:lastModifiedBy>
  <cp:revision>186</cp:revision>
  <dcterms:created xsi:type="dcterms:W3CDTF">2019-05-10T05:31:51Z</dcterms:created>
  <dcterms:modified xsi:type="dcterms:W3CDTF">2024-05-06T03:49:22Z</dcterms:modified>
</cp:coreProperties>
</file>