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Digital control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Project - Turtle 2WD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LiNE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FOLLOWING ROBOT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Gear</a:t>
            </a:r>
            <a:endParaRPr lang="en-US" dirty="0" smtClean="0"/>
          </a:p>
          <a:p>
            <a:r>
              <a:rPr lang="en-US" dirty="0" smtClean="0"/>
              <a:t>Speed</a:t>
            </a:r>
            <a:endParaRPr lang="en-US" dirty="0" smtClean="0"/>
          </a:p>
          <a:p>
            <a:r>
              <a:rPr lang="en-US" dirty="0" smtClean="0"/>
              <a:t>Motor driver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Voltage 5x1.5v(AA) = 7.5v</a:t>
            </a:r>
            <a:endParaRPr lang="en-US" dirty="0" smtClean="0"/>
          </a:p>
          <a:p>
            <a:r>
              <a:rPr lang="en-US" dirty="0" smtClean="0"/>
              <a:t>Controller </a:t>
            </a:r>
            <a:r>
              <a:rPr lang="en-US" dirty="0" err="1" smtClean="0"/>
              <a:t>arduino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OSOYOO 5-Channel IR </a:t>
            </a:r>
            <a:r>
              <a:rPr lang="en-US" dirty="0" smtClean="0"/>
              <a:t>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8414"/>
          </a:xfrm>
        </p:spPr>
        <p:txBody>
          <a:bodyPr>
            <a:normAutofit fontScale="92500"/>
          </a:bodyPr>
          <a:lstStyle/>
          <a:p>
            <a:r>
              <a:rPr lang="en-US" dirty="0"/>
              <a:t>Operating temperature - -25°C to +</a:t>
            </a:r>
            <a:r>
              <a:rPr lang="en-US" dirty="0" smtClean="0"/>
              <a:t>85°C</a:t>
            </a:r>
            <a:endParaRPr lang="en-US" dirty="0" smtClean="0"/>
          </a:p>
          <a:p>
            <a:r>
              <a:rPr lang="en-US" dirty="0"/>
              <a:t>5 reflective optical sensors mounted inline (ITR9909 )</a:t>
            </a:r>
            <a:endParaRPr lang="en-US" dirty="0"/>
          </a:p>
          <a:p>
            <a:r>
              <a:rPr lang="en-US" dirty="0"/>
              <a:t>The working principle is to use the different reflectivity of infrared light to color, converting the strength of the reflected signal into a current signal.</a:t>
            </a:r>
            <a:endParaRPr lang="en-US" dirty="0"/>
          </a:p>
          <a:p>
            <a:r>
              <a:rPr lang="en-US" dirty="0"/>
              <a:t>The detection height is 0-3 </a:t>
            </a:r>
            <a:r>
              <a:rPr lang="en-US" dirty="0" smtClean="0"/>
              <a:t>cm.</a:t>
            </a:r>
            <a:endParaRPr lang="en-US" dirty="0"/>
          </a:p>
          <a:p>
            <a:r>
              <a:rPr lang="en-US" dirty="0" smtClean="0"/>
              <a:t>74HC14D-</a:t>
            </a:r>
            <a:r>
              <a:rPr lang="en-US" dirty="0"/>
              <a:t>Schmitt trigger inputs transform slowly changing input signals into sharply defined jitter-free output signals.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PID</a:t>
            </a:r>
            <a:endParaRPr lang="en-US" dirty="0" smtClean="0"/>
          </a:p>
          <a:p>
            <a:r>
              <a:rPr lang="en-US" dirty="0"/>
              <a:t>logic gap_sinwave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605</Words>
  <Application>WPS Presentation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Tw Cen MT</vt:lpstr>
      <vt:lpstr>Segoe Print</vt:lpstr>
      <vt:lpstr>Microsoft YaHei</vt:lpstr>
      <vt:lpstr>Arial Unicode MS</vt:lpstr>
      <vt:lpstr>Calibri</vt:lpstr>
      <vt:lpstr>Circuit</vt:lpstr>
      <vt:lpstr>Digital control </vt:lpstr>
      <vt:lpstr>MOTOR</vt:lpstr>
      <vt:lpstr>parts</vt:lpstr>
      <vt:lpstr>SENSOR OSOYOO 5-Channel IR Tracker</vt:lpstr>
      <vt:lpstr>Control method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control</dc:title>
  <dc:creator>Sai PrathyusH Kolli</dc:creator>
  <cp:lastModifiedBy>kvssp</cp:lastModifiedBy>
  <cp:revision>5</cp:revision>
  <dcterms:created xsi:type="dcterms:W3CDTF">2023-12-06T13:20:00Z</dcterms:created>
  <dcterms:modified xsi:type="dcterms:W3CDTF">2023-12-06T18:44:25Z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F55DD93A543A45B084363C17CDED3FEE_12</vt:lpwstr>
  </property>
  <property fmtid="{D5CDD505-2E9C-101B-9397-08002B2CF9AE}" pid="3" name="KSOProductBuildVer">
    <vt:lpwstr>1033-12.2.0.13306</vt:lpwstr>
  </property>
</Properties>
</file>