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620" y="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739775" y="990600"/>
            <a:ext cx="90709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✅ Successfully implemented a secure login system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✅ User credentials are encrypted and stored safely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✅ Unauthorized access is prevented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✅ Provides a smooth and user-friendly experience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9E815F8-7916-E74F-642D-12917349C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F81D3D-89F4-96BF-0426-A6A8719095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015362"/>
            <a:ext cx="6095999" cy="3187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901DF7-A9C8-A514-3913-79CE3883E89B}"/>
              </a:ext>
            </a:extLst>
          </p:cNvPr>
          <p:cNvSpPr txBox="1"/>
          <p:nvPr/>
        </p:nvSpPr>
        <p:spPr>
          <a:xfrm>
            <a:off x="1666875" y="2551837"/>
            <a:ext cx="7543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Conclusion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Secure Notes</a:t>
            </a:r>
            <a:r>
              <a:rPr lang="en-US" sz="2000" dirty="0"/>
              <a:t> app provides a safe and easy way to store important information. With a secure login system, users’ data is protected from unauthorized access. The app is user-friendly and reliable, making it a practical tool for keeping personal notes safe.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Secure Notes 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pPr algn="l">
              <a:defRPr sz="2000"/>
            </a:pPr>
            <a:r>
              <a:t>🔒 Encrypt, Save, and Protect Your Secrets</a:t>
            </a:r>
          </a:p>
          <a:p>
            <a:pPr algn="l">
              <a:defRPr sz="2000"/>
            </a:pPr>
            <a:r>
              <a:t>Your Name</a:t>
            </a:r>
          </a:p>
          <a:p>
            <a:pPr algn="l">
              <a:defRPr sz="2000"/>
            </a:pPr>
            <a:r>
              <a:t>Department / College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pPr algn="l">
              <a:defRPr sz="2000"/>
            </a:pPr>
            <a:r>
              <a:t>Importance of secure note-taking in the digital age</a:t>
            </a:r>
          </a:p>
          <a:p>
            <a:pPr algn="l">
              <a:defRPr sz="2000"/>
            </a:pPr>
            <a:r>
              <a:t>Problem: Sensitive notes are vulnerable if stored in plain text</a:t>
            </a:r>
          </a:p>
          <a:p>
            <a:pPr algn="l">
              <a:defRPr sz="2000"/>
            </a:pPr>
            <a:r>
              <a:t>Solution: Encrypt notes with password protection before saving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pPr algn="l">
              <a:defRPr sz="2000"/>
            </a:pPr>
            <a:r>
              <a:t>Build a simple and secure notes web app</a:t>
            </a:r>
          </a:p>
          <a:p>
            <a:pPr algn="l">
              <a:defRPr sz="2000"/>
            </a:pPr>
            <a:r>
              <a:t>Provide password-based encryption &amp; decryption</a:t>
            </a:r>
          </a:p>
          <a:p>
            <a:pPr algn="l">
              <a:defRPr sz="2000"/>
            </a:pPr>
            <a:r>
              <a:t>Ensure privacy by preventing unauthorized access</a:t>
            </a:r>
          </a:p>
          <a:p>
            <a:pPr algn="l">
              <a:defRPr sz="2000"/>
            </a:pPr>
            <a:r>
              <a:t>Offer a user-friendly and minimal interface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pPr algn="l">
              <a:defRPr sz="2000"/>
            </a:pPr>
            <a:r>
              <a:t>Frontend: HTML5, CSS3, JavaScript</a:t>
            </a:r>
          </a:p>
          <a:p>
            <a:pPr algn="l">
              <a:defRPr sz="2000"/>
            </a:pPr>
            <a:r>
              <a:t>Encryption Library: CryptoJS</a:t>
            </a:r>
          </a:p>
          <a:p>
            <a:pPr algn="l">
              <a:defRPr sz="2000"/>
            </a:pPr>
            <a:r>
              <a:t>Design: Responsive, gradient UI, modern typography</a:t>
            </a:r>
          </a:p>
          <a:p>
            <a:pPr algn="l">
              <a:defRPr sz="2000"/>
            </a:pPr>
            <a:r>
              <a:t>Storage: Local (Browser storage)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Workflow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pPr algn="l">
              <a:defRPr sz="2000"/>
            </a:pPr>
            <a:r>
              <a:t>User writes a note in the textarea</a:t>
            </a:r>
          </a:p>
          <a:p>
            <a:pPr algn="l">
              <a:defRPr sz="2000"/>
            </a:pPr>
            <a:r>
              <a:t>Enters a password</a:t>
            </a:r>
          </a:p>
          <a:p>
            <a:pPr algn="l">
              <a:defRPr sz="2000"/>
            </a:pPr>
            <a:r>
              <a:t>Clicks Encrypt &amp; Save → note is encrypted and stored</a:t>
            </a:r>
          </a:p>
          <a:p>
            <a:pPr algn="l">
              <a:defRPr sz="2000"/>
            </a:pPr>
            <a:r>
              <a:t>Clicks Decrypt &amp; View → note is decrypted using password</a:t>
            </a:r>
          </a:p>
          <a:p>
            <a:pPr algn="l">
              <a:defRPr sz="2000"/>
            </a:pPr>
            <a:r>
              <a:t>Can Clear notes if needed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pPr algn="l">
              <a:defRPr sz="2000"/>
            </a:pPr>
            <a:r>
              <a:t>🔐 Encrypt &amp; Save: Secure storage of notes</a:t>
            </a:r>
          </a:p>
          <a:p>
            <a:pPr algn="l">
              <a:defRPr sz="2000"/>
            </a:pPr>
            <a:r>
              <a:t>🔓 Decrypt &amp; View: Retrieve original message with password</a:t>
            </a:r>
          </a:p>
          <a:p>
            <a:pPr algn="l">
              <a:defRPr sz="2000"/>
            </a:pPr>
            <a:r>
              <a:t>🧹 Clear Notes: Erase all stored notes safely</a:t>
            </a:r>
          </a:p>
          <a:p>
            <a:pPr algn="l">
              <a:defRPr sz="2000"/>
            </a:pPr>
            <a:r>
              <a:t>✨ Modern UI with responsive design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Mechanism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pPr algn="l">
              <a:defRPr sz="2000"/>
            </a:pPr>
            <a:r>
              <a:t>AES encryption using CryptoJS</a:t>
            </a:r>
          </a:p>
          <a:p>
            <a:pPr algn="l">
              <a:defRPr sz="2000"/>
            </a:pPr>
            <a:r>
              <a:t>Password acts as encryption key</a:t>
            </a:r>
          </a:p>
          <a:p>
            <a:pPr algn="l">
              <a:defRPr sz="2000"/>
            </a:pPr>
            <a:r>
              <a:t>Notes stored in encrypted format</a:t>
            </a:r>
          </a:p>
          <a:p>
            <a:pPr algn="l">
              <a:defRPr sz="2000"/>
            </a:pPr>
            <a:r>
              <a:t>Prevents unauthorized access without correct password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Snippet (Example)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pPr algn="l">
              <a:defRPr sz="2000"/>
            </a:pPr>
            <a:r>
              <a:t>function encryptNote() {</a:t>
            </a:r>
            <a:br/>
            <a:r>
              <a:t>  let ciphertext = CryptoJS.AES.encrypt(note, password).toString();</a:t>
            </a:r>
            <a:br/>
            <a:r>
              <a:t>  localStorage.setItem("secureNote", ciphertext);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651" y="1857375"/>
            <a:ext cx="6822603" cy="316357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sz="2400" b="1" dirty="0"/>
              <a:t>Project Title</a:t>
            </a:r>
            <a:r>
              <a:rPr lang="en-US" sz="2400" dirty="0"/>
              <a:t>: 🔒 Secure Notes App</a:t>
            </a:r>
          </a:p>
          <a:p>
            <a:r>
              <a:rPr lang="en-US" sz="2400" b="1" dirty="0"/>
              <a:t>Tagline</a:t>
            </a:r>
            <a:r>
              <a:rPr lang="en-US" sz="2400" dirty="0"/>
              <a:t>: “Encrypt, Save, and Protect Your Secrets”</a:t>
            </a:r>
          </a:p>
          <a:p>
            <a:r>
              <a:rPr lang="en-US" sz="2400" b="1" dirty="0"/>
              <a:t>Your Name</a:t>
            </a:r>
            <a:endParaRPr lang="en-US" sz="2400" dirty="0"/>
          </a:p>
          <a:p>
            <a:r>
              <a:rPr lang="en-US" sz="2400" b="1" dirty="0"/>
              <a:t>Course / Department / College</a:t>
            </a:r>
            <a:endParaRPr lang="en-US" sz="2400" dirty="0"/>
          </a:p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 /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pPr algn="l">
              <a:defRPr sz="2000"/>
            </a:pPr>
            <a:r>
              <a:t>Screenshot of the interface:</a:t>
            </a:r>
          </a:p>
          <a:p>
            <a:pPr algn="l">
              <a:defRPr sz="2000"/>
            </a:pPr>
            <a:r>
              <a:t>- Encrypted text stored securely</a:t>
            </a:r>
          </a:p>
          <a:p>
            <a:pPr algn="l">
              <a:defRPr sz="2000"/>
            </a:pPr>
            <a:r>
              <a:t>- Decrypted text displayed only with the correct password</a:t>
            </a:r>
          </a:p>
          <a:p>
            <a:pPr algn="l">
              <a:defRPr sz="2000"/>
            </a:pPr>
            <a:r>
              <a:t>User-friendly note-taking experience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pPr algn="l">
              <a:defRPr sz="2000"/>
            </a:pPr>
            <a:r>
              <a:t>Conclusion: Simple and effective way to secure private notes</a:t>
            </a:r>
          </a:p>
          <a:p>
            <a:pPr algn="l">
              <a:defRPr sz="2000"/>
            </a:pPr>
            <a:r>
              <a:t>Future Enhancements:</a:t>
            </a:r>
          </a:p>
          <a:p>
            <a:pPr algn="l">
              <a:defRPr sz="2000"/>
            </a:pPr>
            <a:r>
              <a:t>- Multi-user support</a:t>
            </a:r>
          </a:p>
          <a:p>
            <a:pPr algn="l">
              <a:defRPr sz="2000"/>
            </a:pPr>
            <a:r>
              <a:t>- Cloud sync with encryption</a:t>
            </a:r>
          </a:p>
          <a:p>
            <a:pPr algn="l">
              <a:defRPr sz="2000"/>
            </a:pPr>
            <a:r>
              <a:t>- Stronger password policies</a:t>
            </a:r>
          </a:p>
          <a:p>
            <a:pPr algn="l">
              <a:defRPr sz="2000"/>
            </a:pPr>
            <a:r>
              <a:t>- Mobile app version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29C2F-0C91-BD52-75CC-77447DC39FD9}"/>
              </a:ext>
            </a:extLst>
          </p:cNvPr>
          <p:cNvSpPr txBox="1"/>
          <p:nvPr/>
        </p:nvSpPr>
        <p:spPr>
          <a:xfrm rot="10800000" flipV="1">
            <a:off x="509589" y="1859339"/>
            <a:ext cx="7381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Problem Statement – Secure Login System</a:t>
            </a:r>
          </a:p>
          <a:p>
            <a:r>
              <a:rPr lang="en-US" sz="2000" dirty="0"/>
              <a:t>In today’s digital world, unauthorized access to applications and sensitive data poses a serious security risk. Many systems still rely on weak authentication methods, leaving user accounts vulnerable to hacking, password leaks, and identity theft. There is a strong need for a </a:t>
            </a:r>
            <a:r>
              <a:rPr lang="en-US" sz="2000" b="1" dirty="0"/>
              <a:t>secure login system</a:t>
            </a:r>
            <a:r>
              <a:rPr lang="en-US" sz="2000" dirty="0"/>
              <a:t> that ensures only authorized users can access the application, protects user credentials with encryption, and prevents common attacks such as brute force, phishing, and session hijacking.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EE03FE-AB6F-FF01-C5A2-C733D6698AA9}"/>
              </a:ext>
            </a:extLst>
          </p:cNvPr>
          <p:cNvSpPr txBox="1"/>
          <p:nvPr/>
        </p:nvSpPr>
        <p:spPr>
          <a:xfrm>
            <a:off x="914400" y="2133600"/>
            <a:ext cx="7620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Project Review – Secure Login System</a:t>
            </a:r>
          </a:p>
          <a:p>
            <a:r>
              <a:rPr lang="en-US" sz="2000" dirty="0"/>
              <a:t>The project successfully implements a secure and reliable login mechanism.</a:t>
            </a:r>
          </a:p>
          <a:p>
            <a:r>
              <a:rPr lang="en-US" sz="2000" dirty="0"/>
              <a:t>User credentials are protected using </a:t>
            </a:r>
            <a:r>
              <a:rPr lang="en-US" sz="2000" b="1" dirty="0"/>
              <a:t>encryption</a:t>
            </a:r>
            <a:r>
              <a:rPr lang="en-US" sz="2000" dirty="0"/>
              <a:t> to prevent unauthorized access.</a:t>
            </a:r>
          </a:p>
          <a:p>
            <a:r>
              <a:rPr lang="en-US" sz="2000" dirty="0"/>
              <a:t>The system ensures </a:t>
            </a:r>
            <a:r>
              <a:rPr lang="en-US" sz="2000" b="1" dirty="0"/>
              <a:t>authentication</a:t>
            </a:r>
            <a:r>
              <a:rPr lang="en-US" sz="2000" dirty="0"/>
              <a:t> and </a:t>
            </a:r>
            <a:r>
              <a:rPr lang="en-US" sz="2000" b="1" dirty="0"/>
              <a:t>data privacy</a:t>
            </a:r>
            <a:r>
              <a:rPr lang="en-US" sz="2000" dirty="0"/>
              <a:t> before granting access.</a:t>
            </a:r>
          </a:p>
          <a:p>
            <a:r>
              <a:rPr lang="en-US" sz="2000" dirty="0"/>
              <a:t>Provides a </a:t>
            </a:r>
            <a:r>
              <a:rPr lang="en-US" sz="2000" b="1" dirty="0"/>
              <a:t>user-friendly interface</a:t>
            </a:r>
            <a:r>
              <a:rPr lang="en-US" sz="2000" dirty="0"/>
              <a:t> with password input and validation.</a:t>
            </a:r>
          </a:p>
          <a:p>
            <a:r>
              <a:rPr lang="en-US" sz="2000" dirty="0"/>
              <a:t>Tested against common threats like weak passwords, brute force attempts, and unauthorized logins.</a:t>
            </a:r>
          </a:p>
          <a:p>
            <a:r>
              <a:rPr lang="en-US" sz="2000" dirty="0"/>
              <a:t>Demonstrates how security can be integrated into a simple web application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B80BA-4A45-B347-6172-F2056AB81D6A}"/>
              </a:ext>
            </a:extLst>
          </p:cNvPr>
          <p:cNvSpPr txBox="1"/>
          <p:nvPr/>
        </p:nvSpPr>
        <p:spPr>
          <a:xfrm>
            <a:off x="723900" y="2286000"/>
            <a:ext cx="75819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End Users – Secure Login System</a:t>
            </a:r>
          </a:p>
          <a:p>
            <a:r>
              <a:rPr lang="en-US" sz="2000" b="1" dirty="0"/>
              <a:t>Students &amp; Employees</a:t>
            </a:r>
            <a:r>
              <a:rPr lang="en-US" sz="2000" dirty="0"/>
              <a:t> – logging in to academic or workplace portals.</a:t>
            </a:r>
          </a:p>
          <a:p>
            <a:r>
              <a:rPr lang="en-US" sz="2000" b="1" dirty="0"/>
              <a:t>Website / App Users</a:t>
            </a:r>
            <a:r>
              <a:rPr lang="en-US" sz="2000" dirty="0"/>
              <a:t> – individuals accessing personal accounts securely.</a:t>
            </a:r>
          </a:p>
          <a:p>
            <a:r>
              <a:rPr lang="en-US" sz="2000" b="1" dirty="0"/>
              <a:t>Administrators</a:t>
            </a:r>
            <a:r>
              <a:rPr lang="en-US" sz="2000" dirty="0"/>
              <a:t> – managing system access and monitoring security.</a:t>
            </a:r>
          </a:p>
          <a:p>
            <a:r>
              <a:rPr lang="en-US" sz="2000" b="1" dirty="0"/>
              <a:t>Organizations / Institutions</a:t>
            </a:r>
            <a:r>
              <a:rPr lang="en-US" sz="2000" dirty="0"/>
              <a:t> – ensuring data privacy for internal platforms.</a:t>
            </a:r>
          </a:p>
          <a:p>
            <a:r>
              <a:rPr lang="en-US" sz="2000" b="1" dirty="0"/>
              <a:t>General Public</a:t>
            </a:r>
            <a:r>
              <a:rPr lang="en-US" sz="2000" dirty="0"/>
              <a:t> – anyone requiring safe access to online applications.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DD68B-8763-590D-6271-044E52D4C164}"/>
              </a:ext>
            </a:extLst>
          </p:cNvPr>
          <p:cNvSpPr txBox="1"/>
          <p:nvPr/>
        </p:nvSpPr>
        <p:spPr>
          <a:xfrm>
            <a:off x="4095750" y="2692986"/>
            <a:ext cx="5257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HTML, CSS, JavaScript</a:t>
            </a:r>
            <a:r>
              <a:rPr lang="en-IN" sz="2000" dirty="0"/>
              <a:t> → For building the interface</a:t>
            </a:r>
          </a:p>
          <a:p>
            <a:r>
              <a:rPr lang="en-IN" sz="2000" b="1" dirty="0"/>
              <a:t>Node.js / Express.js</a:t>
            </a:r>
            <a:r>
              <a:rPr lang="en-IN" sz="2000" dirty="0"/>
              <a:t> → For backend server</a:t>
            </a:r>
          </a:p>
          <a:p>
            <a:r>
              <a:rPr lang="en-IN" sz="2000" b="1" dirty="0"/>
              <a:t>MongoDB / MySQL</a:t>
            </a:r>
            <a:r>
              <a:rPr lang="en-IN" sz="2000" dirty="0"/>
              <a:t> → For storing user data</a:t>
            </a:r>
          </a:p>
          <a:p>
            <a:r>
              <a:rPr lang="en-IN" sz="2000" b="1" dirty="0" err="1"/>
              <a:t>CryptoJS</a:t>
            </a:r>
            <a:r>
              <a:rPr lang="en-IN" sz="2000" b="1" dirty="0"/>
              <a:t> / </a:t>
            </a:r>
            <a:r>
              <a:rPr lang="en-IN" sz="2000" b="1" dirty="0" err="1"/>
              <a:t>bcrypt</a:t>
            </a:r>
            <a:r>
              <a:rPr lang="en-IN" sz="2000" dirty="0"/>
              <a:t> → For password encryption</a:t>
            </a:r>
          </a:p>
          <a:p>
            <a:r>
              <a:rPr lang="en-IN" sz="2000" b="1" dirty="0"/>
              <a:t>GitHub</a:t>
            </a:r>
            <a:r>
              <a:rPr lang="en-IN" sz="2000" dirty="0"/>
              <a:t> → For version control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CABC63-2FCA-982D-698C-8F0E5937029C}"/>
              </a:ext>
            </a:extLst>
          </p:cNvPr>
          <p:cNvSpPr txBox="1"/>
          <p:nvPr/>
        </p:nvSpPr>
        <p:spPr>
          <a:xfrm>
            <a:off x="1447800" y="1662494"/>
            <a:ext cx="604202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Clean and Minimal Interface</a:t>
            </a:r>
            <a:r>
              <a:rPr lang="en-US" sz="2000" dirty="0"/>
              <a:t> – simple login and signup forms</a:t>
            </a:r>
          </a:p>
          <a:p>
            <a:r>
              <a:rPr lang="en-US" sz="2000" b="1" dirty="0"/>
              <a:t>Responsive Design</a:t>
            </a:r>
            <a:r>
              <a:rPr lang="en-US" sz="2000" dirty="0"/>
              <a:t> – works on desktop and mobile</a:t>
            </a:r>
          </a:p>
          <a:p>
            <a:r>
              <a:rPr lang="en-US" sz="2000" b="1" dirty="0"/>
              <a:t>User-Friendly Navigation</a:t>
            </a:r>
            <a:r>
              <a:rPr lang="en-US" sz="2000" dirty="0"/>
              <a:t> – easy access to features</a:t>
            </a:r>
          </a:p>
          <a:p>
            <a:r>
              <a:rPr lang="en-US" sz="2000" b="1" dirty="0"/>
              <a:t>Consistent Theme</a:t>
            </a:r>
            <a:r>
              <a:rPr lang="en-US" sz="2000" dirty="0"/>
              <a:t> – matching colors, fonts, and icons</a:t>
            </a:r>
          </a:p>
          <a:p>
            <a:r>
              <a:rPr lang="en-US" sz="2000" b="1" dirty="0"/>
              <a:t>Secure Layout</a:t>
            </a:r>
            <a:r>
              <a:rPr lang="en-US" sz="2000" dirty="0"/>
              <a:t> – password fields hidden, error messages shown clearly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43721-0F35-C808-6F16-6DAECD3ACA23}"/>
              </a:ext>
            </a:extLst>
          </p:cNvPr>
          <p:cNvSpPr txBox="1"/>
          <p:nvPr/>
        </p:nvSpPr>
        <p:spPr>
          <a:xfrm>
            <a:off x="914400" y="1905000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latin typeface="Arial" panose="020B0604020202020204" pitchFamily="34" charset="0"/>
              </a:rPr>
              <a:t>User Registration</a:t>
            </a:r>
            <a:r>
              <a:rPr lang="en-US" altLang="en-US" dirty="0">
                <a:latin typeface="Arial" panose="020B0604020202020204" pitchFamily="34" charset="0"/>
              </a:rPr>
              <a:t> – create a new secure account</a:t>
            </a:r>
          </a:p>
          <a:p>
            <a:r>
              <a:rPr lang="en-US" altLang="en-US" b="1" dirty="0">
                <a:latin typeface="Arial" panose="020B0604020202020204" pitchFamily="34" charset="0"/>
              </a:rPr>
              <a:t> Login Authentication</a:t>
            </a:r>
            <a:r>
              <a:rPr lang="en-US" altLang="en-US" dirty="0">
                <a:latin typeface="Arial" panose="020B0604020202020204" pitchFamily="34" charset="0"/>
              </a:rPr>
              <a:t> – verify credentials before access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Password Encryption</a:t>
            </a:r>
            <a:r>
              <a:rPr lang="en-US" altLang="en-US" dirty="0">
                <a:latin typeface="Arial" panose="020B0604020202020204" pitchFamily="34" charset="0"/>
              </a:rPr>
              <a:t> – store passwords safely using hashing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Error Handling</a:t>
            </a:r>
            <a:r>
              <a:rPr lang="en-US" altLang="en-US" dirty="0">
                <a:latin typeface="Arial" panose="020B0604020202020204" pitchFamily="34" charset="0"/>
              </a:rPr>
              <a:t> – invalid login attempts are blocked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Session Management</a:t>
            </a:r>
            <a:r>
              <a:rPr lang="en-US" altLang="en-US" dirty="0">
                <a:latin typeface="Arial" panose="020B0604020202020204" pitchFamily="34" charset="0"/>
              </a:rPr>
              <a:t> – keep users logged in securely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Clear Interface</a:t>
            </a:r>
            <a:r>
              <a:rPr lang="en-US" altLang="en-US" dirty="0">
                <a:latin typeface="Arial" panose="020B0604020202020204" pitchFamily="34" charset="0"/>
              </a:rPr>
              <a:t> – easy-to-use design for all users</a:t>
            </a:r>
          </a:p>
          <a:p>
            <a:r>
              <a:rPr lang="en-IN" dirty="0"/>
              <a:t>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985A51D-A67F-23F5-F37F-6C60FA90C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841</Words>
  <Application>Microsoft Office PowerPoint</Application>
  <PresentationFormat>Widescreen</PresentationFormat>
  <Paragraphs>140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Secure Notes App</vt:lpstr>
      <vt:lpstr>Introduction</vt:lpstr>
      <vt:lpstr>Objectives</vt:lpstr>
      <vt:lpstr>Technology Stack</vt:lpstr>
      <vt:lpstr>System Workflow</vt:lpstr>
      <vt:lpstr>Features</vt:lpstr>
      <vt:lpstr>Security Mechanism</vt:lpstr>
      <vt:lpstr>Code Snippet (Example)</vt:lpstr>
      <vt:lpstr>Output / Demo</vt:lpstr>
      <vt:lpstr>Conclusion &amp;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Prathyusha satheesh</cp:lastModifiedBy>
  <cp:revision>23</cp:revision>
  <dcterms:created xsi:type="dcterms:W3CDTF">2024-03-29T15:07:22Z</dcterms:created>
  <dcterms:modified xsi:type="dcterms:W3CDTF">2025-09-21T04:20:09Z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