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Salary Prediction using </a:t>
            </a:r>
            <a:br>
              <a:rPr lang="en-US" dirty="0"/>
            </a:br>
            <a:r>
              <a:rPr lang="en-US" dirty="0"/>
              <a:t>Random Forest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82749" y="3507658"/>
            <a:ext cx="830158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BISSAIGARI PADIGIREDDIGARI PRATHYUSHA 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SEAT(Tirupati)  - CSE</a:t>
            </a:r>
            <a:endParaRPr lang="en-US" sz="2000" b="1" dirty="0">
              <a:solidFill>
                <a:srgbClr val="FFFF00"/>
              </a:solidFill>
              <a:highlight>
                <a:srgbClr val="000000"/>
              </a:highlight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9"/>
            <a:ext cx="8976359" cy="101838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	This project aims to classify whether an employee earns more than 50K or less than or equal to 50K annually based on several key features.</a:t>
            </a:r>
            <a:br>
              <a:rPr lang="en-US" sz="2800" dirty="0"/>
            </a:br>
            <a:r>
              <a:rPr lang="en-US" sz="2800" dirty="0"/>
              <a:t>The system uses machine learning to analyze input features such as age, education level, occupation, working hours per week, and years of experience.</a:t>
            </a:r>
            <a:br>
              <a:rPr lang="en-US" sz="2800" dirty="0"/>
            </a:br>
            <a:r>
              <a:rPr lang="en-US" sz="2800" dirty="0"/>
              <a:t>	Organizations can utilize this model to understand salary trends and make better HR decisions.</a:t>
            </a:r>
            <a:br>
              <a:rPr lang="en-US" sz="2800" dirty="0"/>
            </a:br>
            <a:r>
              <a:rPr lang="en-US" sz="2800" dirty="0"/>
              <a:t>It helps in identifying salary class patterns and can aid in employee planning and compensation benchmarking.</a:t>
            </a:r>
            <a:br>
              <a:rPr lang="en-US" sz="2800" dirty="0"/>
            </a:br>
            <a:r>
              <a:rPr lang="en-US" sz="2800" dirty="0"/>
              <a:t>The prediction system is integrated into a user-friendly web application using </a:t>
            </a:r>
            <a:r>
              <a:rPr lang="en-US" sz="2800" dirty="0" err="1"/>
              <a:t>Streamlit</a:t>
            </a:r>
            <a:r>
              <a:rPr lang="en-US" sz="2800" dirty="0"/>
              <a:t>.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7BF8E-AEAF-D4F9-B443-719332E3C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322" y="927720"/>
            <a:ext cx="11610808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deployment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 for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model building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serialization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Random Forest due to its high 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ability to handle both categorical and numerical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E48802-4A28-A09E-21EA-0332D81B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7" y="3961847"/>
            <a:ext cx="10832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7DEB54-9DDF-FF0D-AB91-3FA38FD2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63AB4-2FA8-CA44-80BA-46737945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8" y="1626241"/>
            <a:ext cx="115794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Adult dataset (CSV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(Education, Occupation)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preprocessed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accuracy, 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 as </a:t>
            </a:r>
            <a:r>
              <a:rPr lang="en-US" altLang="en-US" dirty="0" err="1">
                <a:latin typeface="Arial" panose="020B0604020202020204" pitchFamily="34" charset="0"/>
              </a:rPr>
              <a:t>best_model</a:t>
            </a:r>
            <a:r>
              <a:rPr lang="en-US" altLang="en-US" dirty="0">
                <a:latin typeface="Arial" panose="020B0604020202020204" pitchFamily="34" charset="0"/>
              </a:rPr>
              <a:t> pk1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into app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single prediction and batch CSV upload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BB1A6-5E28-A232-5CB8-C2977CA3E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53528"/>
            <a:ext cx="102053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(~90%)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against overfitting due to ensemble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predictions on both salary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salary class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prediction from CSV uploads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with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upload and output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 showing prediction logic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Link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https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://github.com/Prathyusha-123456/EDUNET-IBM-INTERNSHIP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project successfully demonstrates a complete machine learning workflow from data preprocessing to model deployment.</a:t>
            </a:r>
            <a:br>
              <a:rPr lang="en-US" sz="2800" dirty="0"/>
            </a:br>
            <a:r>
              <a:rPr lang="en-US" sz="2800" dirty="0"/>
              <a:t>The Random Forest model offered reliable accuracy in classifying salary levels.</a:t>
            </a:r>
            <a:br>
              <a:rPr lang="en-US" sz="2800" dirty="0"/>
            </a:br>
            <a:r>
              <a:rPr lang="en-US" sz="2800" dirty="0"/>
              <a:t>The deployment via </a:t>
            </a:r>
            <a:r>
              <a:rPr lang="en-US" sz="2800" dirty="0" err="1"/>
              <a:t>Streamlit</a:t>
            </a:r>
            <a:r>
              <a:rPr lang="en-US" sz="2800" dirty="0"/>
              <a:t> provides an interactive user interface for both individual and batch predictions.</a:t>
            </a:r>
            <a:br>
              <a:rPr lang="en-US" sz="2800" dirty="0"/>
            </a:br>
            <a:r>
              <a:rPr lang="en-US" sz="2800" dirty="0"/>
              <a:t>Challenges faced included handling missing values and encoding mixed data types.</a:t>
            </a:r>
            <a:br>
              <a:rPr lang="en-US" sz="2800" dirty="0"/>
            </a:br>
            <a:r>
              <a:rPr lang="en-US" sz="2800" dirty="0"/>
              <a:t>In future, incorporating more features like marital status and native-country can improve prediction reliability.</a:t>
            </a: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Enhance the model with more features like education-num, marital status, or race.</a:t>
            </a:r>
          </a:p>
          <a:p>
            <a:r>
              <a:rPr lang="en-US" sz="2000" dirty="0"/>
              <a:t>Compare with other ensemble methods like </a:t>
            </a:r>
            <a:r>
              <a:rPr lang="en-US" sz="2000" dirty="0" err="1"/>
              <a:t>XGBoost</a:t>
            </a:r>
            <a:r>
              <a:rPr lang="en-US" sz="2000" dirty="0"/>
              <a:t> or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000" dirty="0"/>
              <a:t>Deploy on cloud platforms like AWS/GCP for real-world use.</a:t>
            </a:r>
          </a:p>
          <a:p>
            <a:r>
              <a:rPr lang="en-US" sz="2000" dirty="0"/>
              <a:t>Integrate with a company HR database for live 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10098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1C1E0F-DCA1-92F1-034E-364199B8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46" y="123858"/>
            <a:ext cx="11029615" cy="46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Tutorials on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Mastery Blog by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</TotalTime>
  <Words>511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 Random Forest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Radha krishna</dc:creator>
  <cp:lastModifiedBy>BISSAIGARI PADIGIREDDIGARI PRATHYUSHA</cp:lastModifiedBy>
  <cp:revision>41</cp:revision>
  <dcterms:created xsi:type="dcterms:W3CDTF">2021-05-26T16:50:10Z</dcterms:created>
  <dcterms:modified xsi:type="dcterms:W3CDTF">2025-07-22T16:29:54Z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