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FD5A-BC3B-4529-B3B2-FF2E5AE05EE8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E159-EE99-42C6-AC47-CF9EE0EFB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API calling using AXIOS</a:t>
            </a:r>
          </a:p>
          <a:p>
            <a:pPr>
              <a:buNone/>
            </a:pPr>
            <a:r>
              <a:rPr lang="en-US" sz="2400" dirty="0" smtClean="0"/>
              <a:t>1. Create context</a:t>
            </a:r>
          </a:p>
          <a:p>
            <a:pPr>
              <a:buNone/>
            </a:pPr>
            <a:r>
              <a:rPr lang="en-US" sz="2400" dirty="0" smtClean="0"/>
              <a:t>2. Import </a:t>
            </a:r>
            <a:r>
              <a:rPr lang="en-US" sz="2400" dirty="0" err="1" smtClean="0"/>
              <a:t>axios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axios</a:t>
            </a:r>
            <a:r>
              <a:rPr lang="en-US" sz="2400" dirty="0" smtClean="0"/>
              <a:t> from “</a:t>
            </a:r>
            <a:r>
              <a:rPr lang="en-US" sz="2400" dirty="0" err="1" smtClean="0"/>
              <a:t>axios</a:t>
            </a:r>
            <a:r>
              <a:rPr lang="en-US" sz="2400" dirty="0" smtClean="0"/>
              <a:t>”;</a:t>
            </a:r>
          </a:p>
          <a:p>
            <a:pPr>
              <a:buNone/>
            </a:pPr>
            <a:r>
              <a:rPr lang="en-US" sz="2400" dirty="0"/>
              <a:t>e</a:t>
            </a:r>
            <a:r>
              <a:rPr lang="en-US" sz="2400" dirty="0" smtClean="0"/>
              <a:t>xport function </a:t>
            </a:r>
            <a:r>
              <a:rPr lang="en-US" sz="2400" dirty="0" err="1" smtClean="0"/>
              <a:t>SaveData</a:t>
            </a:r>
            <a:r>
              <a:rPr lang="en-US" sz="2400" dirty="0" smtClean="0"/>
              <a:t>(</a:t>
            </a:r>
            <a:r>
              <a:rPr lang="en-US" sz="2400" dirty="0" err="1" smtClean="0"/>
              <a:t>url,data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 smtClean="0"/>
              <a:t>return axios.post(</a:t>
            </a:r>
            <a:r>
              <a:rPr lang="en-US" sz="2400" dirty="0" err="1" smtClean="0"/>
              <a:t>url,data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/>
              <a:t>e</a:t>
            </a:r>
            <a:r>
              <a:rPr lang="en-US" sz="2400" dirty="0" smtClean="0"/>
              <a:t>xport function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</a:t>
            </a:r>
            <a:r>
              <a:rPr lang="en-US" sz="2400" dirty="0" err="1" smtClean="0"/>
              <a:t>axios.get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updatedata</a:t>
            </a:r>
            <a:r>
              <a:rPr lang="en-US" sz="2400" dirty="0" smtClean="0"/>
              <a:t>(</a:t>
            </a:r>
            <a:r>
              <a:rPr lang="en-US" sz="2400" dirty="0" err="1" smtClean="0"/>
              <a:t>url,data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</a:t>
            </a:r>
            <a:r>
              <a:rPr lang="en-US" sz="2400" dirty="0" err="1" smtClean="0"/>
              <a:t>axios.put</a:t>
            </a:r>
            <a:r>
              <a:rPr lang="en-US" sz="2400" dirty="0" smtClean="0"/>
              <a:t>(</a:t>
            </a:r>
            <a:r>
              <a:rPr lang="en-US" sz="2400" dirty="0" err="1" smtClean="0"/>
              <a:t>url,data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deleteData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</a:t>
            </a:r>
            <a:r>
              <a:rPr lang="en-US" sz="2400" dirty="0" err="1" smtClean="0"/>
              <a:t>axios.delete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Product Service:</a:t>
            </a:r>
          </a:p>
          <a:p>
            <a:pPr>
              <a:buNone/>
            </a:pPr>
            <a:r>
              <a:rPr lang="en-US" sz="2400" dirty="0" smtClean="0"/>
              <a:t>Import{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, </a:t>
            </a:r>
            <a:r>
              <a:rPr lang="en-US" sz="2400" dirty="0" err="1" smtClean="0"/>
              <a:t>SaveData</a:t>
            </a:r>
            <a:r>
              <a:rPr lang="en-US" sz="2400" dirty="0" smtClean="0"/>
              <a:t>, from’./</a:t>
            </a:r>
            <a:r>
              <a:rPr lang="en-US" sz="2400" dirty="0" err="1" smtClean="0"/>
              <a:t>context.service</a:t>
            </a:r>
            <a:r>
              <a:rPr lang="en-US" sz="2400" dirty="0" smtClean="0"/>
              <a:t>’:</a:t>
            </a:r>
          </a:p>
          <a:p>
            <a:pPr>
              <a:buNone/>
            </a:pPr>
            <a:r>
              <a:rPr lang="en-US" sz="2400" dirty="0" smtClean="0"/>
              <a:t>Const </a:t>
            </a:r>
            <a:r>
              <a:rPr lang="en-US" sz="2400" dirty="0" err="1" smtClean="0"/>
              <a:t>url</a:t>
            </a:r>
            <a:r>
              <a:rPr lang="en-US" sz="2400" dirty="0" smtClean="0"/>
              <a:t> =“http://localhost: 3000/product/”;</a:t>
            </a:r>
          </a:p>
          <a:p>
            <a:pPr>
              <a:buNone/>
            </a:pPr>
            <a:r>
              <a:rPr lang="en-US" sz="2400" dirty="0" smtClean="0"/>
              <a:t>Export function </a:t>
            </a:r>
            <a:r>
              <a:rPr lang="en-US" sz="2400" dirty="0" err="1" smtClean="0"/>
              <a:t>getproducts</a:t>
            </a:r>
            <a:r>
              <a:rPr lang="en-US" sz="2400" dirty="0" smtClean="0"/>
              <a:t>(){</a:t>
            </a:r>
          </a:p>
          <a:p>
            <a:pPr>
              <a:buNone/>
            </a:pPr>
            <a:r>
              <a:rPr lang="en-US" sz="2400" dirty="0" smtClean="0"/>
              <a:t>Return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UseEffect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err="1" smtClean="0"/>
              <a:t>UseEffect</a:t>
            </a:r>
            <a:r>
              <a:rPr lang="en-US" sz="2400" dirty="0" smtClean="0"/>
              <a:t> is a </a:t>
            </a:r>
            <a:r>
              <a:rPr lang="en-US" sz="2400" dirty="0" err="1" smtClean="0"/>
              <a:t>reactjs</a:t>
            </a:r>
            <a:r>
              <a:rPr lang="en-US" sz="2400" dirty="0" smtClean="0"/>
              <a:t> </a:t>
            </a:r>
            <a:r>
              <a:rPr lang="en-US" sz="2400" dirty="0" err="1" smtClean="0"/>
              <a:t>onload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function.It</a:t>
            </a:r>
            <a:r>
              <a:rPr lang="en-US" sz="2400" dirty="0" smtClean="0"/>
              <a:t> will call once the </a:t>
            </a:r>
            <a:r>
              <a:rPr lang="en-US" sz="2400" dirty="0" err="1" smtClean="0"/>
              <a:t>reactjs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component loaded.</a:t>
            </a:r>
          </a:p>
          <a:p>
            <a:r>
              <a:rPr lang="en-US" sz="2400" dirty="0" smtClean="0"/>
              <a:t>It is used to perform  a get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calls, assign data to a variables.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400" dirty="0" smtClean="0"/>
              <a:t>Syntax: 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useEffect</a:t>
            </a:r>
            <a:r>
              <a:rPr lang="en-US" sz="2400" dirty="0" smtClean="0"/>
              <a:t> from react </a:t>
            </a:r>
          </a:p>
          <a:p>
            <a:r>
              <a:rPr lang="en-US" sz="2400" dirty="0" smtClean="0"/>
              <a:t>Import { </a:t>
            </a:r>
            <a:r>
              <a:rPr lang="en-US" sz="2400" dirty="0" err="1" smtClean="0"/>
              <a:t>useEffect</a:t>
            </a:r>
            <a:r>
              <a:rPr lang="en-US" sz="2400" dirty="0" smtClean="0"/>
              <a:t>  } from ‘react’;</a:t>
            </a:r>
          </a:p>
          <a:p>
            <a:r>
              <a:rPr lang="en-US" sz="2400" dirty="0" err="1" smtClean="0"/>
              <a:t>useEffect</a:t>
            </a:r>
            <a:r>
              <a:rPr lang="en-US" sz="2400" dirty="0" smtClean="0"/>
              <a:t>(</a:t>
            </a:r>
            <a:r>
              <a:rPr lang="en-US" sz="2400" dirty="0" err="1" smtClean="0"/>
              <a:t>callbackfunction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EX: </a:t>
            </a:r>
            <a:r>
              <a:rPr lang="en-US" sz="2400" dirty="0" err="1" smtClean="0"/>
              <a:t>useEffect</a:t>
            </a:r>
            <a:r>
              <a:rPr lang="en-US" sz="2400" dirty="0" smtClean="0"/>
              <a:t> (()=&gt;{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    })</a:t>
            </a:r>
          </a:p>
          <a:p>
            <a:pPr>
              <a:buNone/>
            </a:pPr>
            <a:r>
              <a:rPr lang="en-US" sz="2400" dirty="0" smtClean="0"/>
              <a:t>        function 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(){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getproducts</a:t>
            </a:r>
            <a:r>
              <a:rPr lang="en-US" sz="2400" dirty="0" smtClean="0"/>
              <a:t>().then((res)=&gt;{</a:t>
            </a:r>
          </a:p>
          <a:p>
            <a:pPr>
              <a:buNone/>
            </a:pPr>
            <a:r>
              <a:rPr lang="en-US" sz="2400" dirty="0" smtClean="0"/>
              <a:t>                           alert(res);</a:t>
            </a:r>
          </a:p>
          <a:p>
            <a:pPr>
              <a:buNone/>
            </a:pPr>
            <a:r>
              <a:rPr lang="en-US" sz="2400" dirty="0" smtClean="0"/>
              <a:t>       });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Here then is a </a:t>
            </a:r>
            <a:r>
              <a:rPr lang="en-US" sz="2400" dirty="0" err="1" smtClean="0"/>
              <a:t>axios</a:t>
            </a:r>
            <a:r>
              <a:rPr lang="en-US" sz="2400" dirty="0" smtClean="0"/>
              <a:t> callback </a:t>
            </a:r>
            <a:r>
              <a:rPr lang="en-US" sz="2400" dirty="0" err="1" smtClean="0"/>
              <a:t>function.It</a:t>
            </a:r>
            <a:r>
              <a:rPr lang="en-US" sz="2400" dirty="0" smtClean="0"/>
              <a:t>  will call once data  get from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How to convert </a:t>
            </a:r>
            <a:r>
              <a:rPr lang="en-US" dirty="0" err="1" smtClean="0"/>
              <a:t>arry</a:t>
            </a:r>
            <a:r>
              <a:rPr lang="en-US" dirty="0" smtClean="0"/>
              <a:t> of object /array data to stream of string</a:t>
            </a:r>
          </a:p>
          <a:p>
            <a:r>
              <a:rPr lang="en-US" sz="2400" dirty="0" err="1" smtClean="0"/>
              <a:t>JSON.stringify</a:t>
            </a:r>
            <a:r>
              <a:rPr lang="en-US" sz="2400" dirty="0" smtClean="0"/>
              <a:t>(</a:t>
            </a:r>
            <a:r>
              <a:rPr lang="en-US" sz="2400" dirty="0" err="1" smtClean="0"/>
              <a:t>variablename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lert(</a:t>
            </a:r>
            <a:r>
              <a:rPr lang="en-US" sz="2400" dirty="0" err="1" smtClean="0"/>
              <a:t>JSON.stringify</a:t>
            </a:r>
            <a:r>
              <a:rPr lang="en-US" sz="2400" dirty="0" smtClean="0"/>
              <a:t>(</a:t>
            </a:r>
            <a:r>
              <a:rPr lang="en-US" sz="2400" dirty="0" err="1" smtClean="0"/>
              <a:t>res.data</a:t>
            </a:r>
            <a:r>
              <a:rPr lang="en-US" sz="2400" dirty="0" smtClean="0"/>
              <a:t>));</a:t>
            </a:r>
          </a:p>
          <a:p>
            <a:endParaRPr lang="en-US" sz="2400" dirty="0" smtClean="0"/>
          </a:p>
          <a:p>
            <a:r>
              <a:rPr lang="en-US" sz="2400" dirty="0" smtClean="0"/>
              <a:t>Note:</a:t>
            </a:r>
          </a:p>
          <a:p>
            <a:r>
              <a:rPr lang="en-US" sz="2400" dirty="0" smtClean="0"/>
              <a:t>Assigning data to a </a:t>
            </a:r>
            <a:r>
              <a:rPr lang="en-US" sz="2400" dirty="0" err="1" smtClean="0"/>
              <a:t>ls</a:t>
            </a:r>
            <a:r>
              <a:rPr lang="en-US" sz="2400" dirty="0" smtClean="0"/>
              <a:t> variable in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 will not work </a:t>
            </a:r>
            <a:r>
              <a:rPr lang="en-US" sz="2400" smtClean="0"/>
              <a:t>to bind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b="1" dirty="0" smtClean="0">
                <a:latin typeface="Baskerville Old Face" pitchFamily="18" charset="0"/>
              </a:rPr>
              <a:t>Thank you</a:t>
            </a:r>
            <a:endParaRPr lang="en-US" sz="66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206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2023-09-06T15:45:50Z</dcterms:created>
  <dcterms:modified xsi:type="dcterms:W3CDTF">2023-09-26T06:50:24Z</dcterms:modified>
</cp:coreProperties>
</file>