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60" r:id="rId5"/>
    <p:sldId id="258" r:id="rId6"/>
    <p:sldId id="259" r:id="rId7"/>
    <p:sldId id="261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BBBDE-7350-4FA3-BB44-1C04E0230DF4}" type="datetimeFigureOut">
              <a:rPr lang="en-US" smtClean="0"/>
              <a:pPr/>
              <a:t>8/17/2023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C8511-E5AB-45C4-8C1F-96E46EA51B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BBBDE-7350-4FA3-BB44-1C04E0230DF4}" type="datetimeFigureOut">
              <a:rPr lang="en-US" smtClean="0"/>
              <a:pPr/>
              <a:t>8/17/2023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C8511-E5AB-45C4-8C1F-96E46EA51B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BBBDE-7350-4FA3-BB44-1C04E0230DF4}" type="datetimeFigureOut">
              <a:rPr lang="en-US" smtClean="0"/>
              <a:pPr/>
              <a:t>8/17/2023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C8511-E5AB-45C4-8C1F-96E46EA51B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BBBDE-7350-4FA3-BB44-1C04E0230DF4}" type="datetimeFigureOut">
              <a:rPr lang="en-US" smtClean="0"/>
              <a:pPr/>
              <a:t>8/17/2023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C8511-E5AB-45C4-8C1F-96E46EA51B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BBBDE-7350-4FA3-BB44-1C04E0230DF4}" type="datetimeFigureOut">
              <a:rPr lang="en-US" smtClean="0"/>
              <a:pPr/>
              <a:t>8/17/2023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C8511-E5AB-45C4-8C1F-96E46EA51B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BBBDE-7350-4FA3-BB44-1C04E0230DF4}" type="datetimeFigureOut">
              <a:rPr lang="en-US" smtClean="0"/>
              <a:pPr/>
              <a:t>8/17/2023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C8511-E5AB-45C4-8C1F-96E46EA51B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BBBDE-7350-4FA3-BB44-1C04E0230DF4}" type="datetimeFigureOut">
              <a:rPr lang="en-US" smtClean="0"/>
              <a:pPr/>
              <a:t>8/17/2023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C8511-E5AB-45C4-8C1F-96E46EA51B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BBBDE-7350-4FA3-BB44-1C04E0230DF4}" type="datetimeFigureOut">
              <a:rPr lang="en-US" smtClean="0"/>
              <a:pPr/>
              <a:t>8/17/2023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C8511-E5AB-45C4-8C1F-96E46EA51B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BBBDE-7350-4FA3-BB44-1C04E0230DF4}" type="datetimeFigureOut">
              <a:rPr lang="en-US" smtClean="0"/>
              <a:pPr/>
              <a:t>8/17/2023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C8511-E5AB-45C4-8C1F-96E46EA51B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BBBDE-7350-4FA3-BB44-1C04E0230DF4}" type="datetimeFigureOut">
              <a:rPr lang="en-US" smtClean="0"/>
              <a:pPr/>
              <a:t>8/17/2023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C8511-E5AB-45C4-8C1F-96E46EA51B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BBBDE-7350-4FA3-BB44-1C04E0230DF4}" type="datetimeFigureOut">
              <a:rPr lang="en-US" smtClean="0"/>
              <a:pPr/>
              <a:t>8/17/2023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C8511-E5AB-45C4-8C1F-96E46EA51B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6BBBDE-7350-4FA3-BB44-1C04E0230DF4}" type="datetimeFigureOut">
              <a:rPr lang="en-US" smtClean="0"/>
              <a:pPr/>
              <a:t>8/17/2023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2C8511-E5AB-45C4-8C1F-96E46EA51BF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HTML</a:t>
            </a:r>
            <a:endParaRPr lang="en-US" sz="4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HTML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-hypertext markup language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Author of HTML(Time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Berners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lee)</a:t>
            </a:r>
          </a:p>
          <a:p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Initiaaly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HTML was developed to represent document content.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It is used to design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webpages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using markup.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Its elements are represented  by  tags.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Extension of  HTML file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tml,  .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htm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/>
          <a:lstStyle/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Structure of HTML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&lt;!DOCTYPE html&gt;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&lt;html&gt;</a:t>
            </a:r>
          </a:p>
          <a:p>
            <a:pPr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&lt;body&gt;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content of the body element is displayed in your browser.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&lt;/body&gt;</a:t>
            </a:r>
          </a:p>
          <a:p>
            <a:pPr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&lt;/html&gt;</a:t>
            </a:r>
          </a:p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0utput: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 content of the body element is displayed in your browser.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867400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Components of HTML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Elements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Tags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Attributes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Elements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 Elements represent the content and display.</a:t>
            </a:r>
          </a:p>
          <a:p>
            <a:pPr marL="457200" indent="-45720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2.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Tags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:Tag represents the element.</a:t>
            </a:r>
          </a:p>
          <a:p>
            <a:pPr marL="457200" indent="-45720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3.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Attribute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 Attribute gives additional information.</a:t>
            </a:r>
          </a:p>
          <a:p>
            <a:pPr marL="457200" indent="-457200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Types of elements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Block level elements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Inline elements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Empty elements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1.Block level element: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Element taking end to end screen  width (left to right) is called block level element.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EX: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div,table,ui,oi,p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…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2.Inline elements: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Elements taking width as per the content is called inline element.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EX: &lt;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img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&gt;,&lt;strong&gt;,&lt;mark&gt;</a:t>
            </a:r>
          </a:p>
          <a:p>
            <a:pPr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3.Empty elements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 Element represent any content.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Empty elements  having only starting tag and no ending tag.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EX: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br,hr,img,all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input tags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6096000"/>
          </a:xfrm>
        </p:spPr>
        <p:txBody>
          <a:bodyPr>
            <a:normAutofit fontScale="25000" lnSpcReduction="20000"/>
          </a:bodyPr>
          <a:lstStyle/>
          <a:p>
            <a:r>
              <a:rPr lang="en-US" sz="11200" b="1" dirty="0" smtClean="0">
                <a:latin typeface="Times New Roman" pitchFamily="18" charset="0"/>
                <a:cs typeface="Times New Roman" pitchFamily="18" charset="0"/>
              </a:rPr>
              <a:t>Styles of an elements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9600" dirty="0" smtClean="0">
                <a:latin typeface="Times New Roman" pitchFamily="18" charset="0"/>
                <a:cs typeface="Times New Roman" pitchFamily="18" charset="0"/>
              </a:rPr>
              <a:t>Inline style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9600" dirty="0" smtClean="0">
                <a:latin typeface="Times New Roman" pitchFamily="18" charset="0"/>
                <a:cs typeface="Times New Roman" pitchFamily="18" charset="0"/>
              </a:rPr>
              <a:t>Internal style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9600" dirty="0" smtClean="0">
                <a:latin typeface="Times New Roman" pitchFamily="18" charset="0"/>
                <a:cs typeface="Times New Roman" pitchFamily="18" charset="0"/>
              </a:rPr>
              <a:t>External style</a:t>
            </a:r>
          </a:p>
          <a:p>
            <a:pPr marL="514350" indent="-514350">
              <a:buNone/>
            </a:pPr>
            <a:endParaRPr lang="en-US" sz="96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None/>
            </a:pPr>
            <a:r>
              <a:rPr lang="en-US" sz="9600" b="1" dirty="0" smtClean="0">
                <a:latin typeface="Times New Roman" pitchFamily="18" charset="0"/>
                <a:cs typeface="Times New Roman" pitchFamily="18" charset="0"/>
              </a:rPr>
              <a:t>1.Inline style: </a:t>
            </a:r>
            <a:r>
              <a:rPr lang="en-US" sz="9600" dirty="0" smtClean="0">
                <a:latin typeface="Times New Roman" pitchFamily="18" charset="0"/>
                <a:cs typeface="Times New Roman" pitchFamily="18" charset="0"/>
              </a:rPr>
              <a:t>Adding styles to an element with in the element.</a:t>
            </a:r>
          </a:p>
          <a:p>
            <a:pPr marL="514350" indent="-514350">
              <a:buNone/>
            </a:pPr>
            <a:r>
              <a:rPr lang="en-US" sz="9600" dirty="0" smtClean="0">
                <a:latin typeface="Times New Roman" pitchFamily="18" charset="0"/>
                <a:cs typeface="Times New Roman" pitchFamily="18" charset="0"/>
              </a:rPr>
              <a:t>EX: &lt;table =“width:100%”&gt;</a:t>
            </a:r>
          </a:p>
          <a:p>
            <a:pPr marL="514350" indent="-514350">
              <a:buNone/>
            </a:pPr>
            <a:endParaRPr lang="en-US" sz="96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None/>
            </a:pPr>
            <a:r>
              <a:rPr lang="en-US" sz="9600" b="1" dirty="0" smtClean="0">
                <a:latin typeface="Times New Roman" pitchFamily="18" charset="0"/>
                <a:cs typeface="Times New Roman" pitchFamily="18" charset="0"/>
              </a:rPr>
              <a:t>2.Internal style: </a:t>
            </a:r>
            <a:r>
              <a:rPr lang="en-US" sz="9600" dirty="0" smtClean="0">
                <a:latin typeface="Times New Roman" pitchFamily="18" charset="0"/>
                <a:cs typeface="Times New Roman" pitchFamily="18" charset="0"/>
              </a:rPr>
              <a:t>Creating</a:t>
            </a:r>
            <a:r>
              <a:rPr lang="en-US" sz="9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9600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9600" b="1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9600" dirty="0" smtClean="0">
                <a:latin typeface="Times New Roman" pitchFamily="18" charset="0"/>
                <a:cs typeface="Times New Roman" pitchFamily="18" charset="0"/>
              </a:rPr>
              <a:t>styles with in the file under by using</a:t>
            </a:r>
          </a:p>
          <a:p>
            <a:pPr marL="514350" indent="-514350">
              <a:buNone/>
            </a:pPr>
            <a:r>
              <a:rPr lang="en-US" sz="9600" dirty="0" smtClean="0">
                <a:latin typeface="Times New Roman" pitchFamily="18" charset="0"/>
                <a:cs typeface="Times New Roman" pitchFamily="18" charset="0"/>
              </a:rPr>
              <a:t>internal styles ,we can apply style to an element with in the file.</a:t>
            </a:r>
          </a:p>
          <a:p>
            <a:pPr marL="514350" indent="-514350">
              <a:buNone/>
            </a:pPr>
            <a:r>
              <a:rPr lang="en-US" sz="9600" dirty="0" smtClean="0">
                <a:latin typeface="Times New Roman" pitchFamily="18" charset="0"/>
                <a:cs typeface="Times New Roman" pitchFamily="18" charset="0"/>
              </a:rPr>
              <a:t>EX: &lt;style&gt;</a:t>
            </a:r>
          </a:p>
          <a:p>
            <a:pPr marL="514350" indent="-514350">
              <a:buNone/>
            </a:pPr>
            <a:r>
              <a:rPr lang="en-US" sz="9600" dirty="0" smtClean="0">
                <a:latin typeface="Times New Roman" pitchFamily="18" charset="0"/>
                <a:cs typeface="Times New Roman" pitchFamily="18" charset="0"/>
              </a:rPr>
              <a:t>Td {</a:t>
            </a:r>
          </a:p>
          <a:p>
            <a:pPr marL="514350" indent="-514350">
              <a:buNone/>
            </a:pPr>
            <a:r>
              <a:rPr lang="en-US" sz="9600" dirty="0" smtClean="0"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en-US" sz="9600" dirty="0" err="1" smtClean="0">
                <a:latin typeface="Times New Roman" pitchFamily="18" charset="0"/>
                <a:cs typeface="Times New Roman" pitchFamily="18" charset="0"/>
              </a:rPr>
              <a:t>border:ipx</a:t>
            </a:r>
            <a:r>
              <a:rPr lang="en-US" sz="9600" dirty="0" smtClean="0">
                <a:latin typeface="Times New Roman" pitchFamily="18" charset="0"/>
                <a:cs typeface="Times New Roman" pitchFamily="18" charset="0"/>
              </a:rPr>
              <a:t> solid blue;</a:t>
            </a:r>
          </a:p>
          <a:p>
            <a:pPr marL="514350" indent="-514350">
              <a:buNone/>
            </a:pPr>
            <a:r>
              <a:rPr lang="en-US" sz="9600" dirty="0" smtClean="0">
                <a:latin typeface="Times New Roman" pitchFamily="18" charset="0"/>
                <a:cs typeface="Times New Roman" pitchFamily="18" charset="0"/>
              </a:rPr>
              <a:t>      }</a:t>
            </a:r>
          </a:p>
          <a:p>
            <a:pPr marL="514350" indent="-514350">
              <a:buNone/>
            </a:pPr>
            <a:r>
              <a:rPr lang="en-US" sz="9600" dirty="0" smtClean="0">
                <a:latin typeface="Times New Roman" pitchFamily="18" charset="0"/>
                <a:cs typeface="Times New Roman" pitchFamily="18" charset="0"/>
              </a:rPr>
              <a:t>       &lt;/style&gt;</a:t>
            </a:r>
          </a:p>
          <a:p>
            <a:pPr marL="514350" indent="-514350">
              <a:buNone/>
            </a:pPr>
            <a:r>
              <a:rPr lang="en-US" sz="9600" b="1" dirty="0" smtClean="0">
                <a:latin typeface="Times New Roman" pitchFamily="18" charset="0"/>
                <a:cs typeface="Times New Roman" pitchFamily="18" charset="0"/>
              </a:rPr>
              <a:t>3.External style: </a:t>
            </a:r>
            <a:r>
              <a:rPr lang="en-US" sz="9600" dirty="0" smtClean="0">
                <a:latin typeface="Times New Roman" pitchFamily="18" charset="0"/>
                <a:cs typeface="Times New Roman" pitchFamily="18" charset="0"/>
              </a:rPr>
              <a:t>Creating a separate </a:t>
            </a:r>
            <a:r>
              <a:rPr lang="en-US" sz="9600" dirty="0" err="1" smtClean="0">
                <a:latin typeface="Times New Roman" pitchFamily="18" charset="0"/>
                <a:cs typeface="Times New Roman" pitchFamily="18" charset="0"/>
              </a:rPr>
              <a:t>css</a:t>
            </a:r>
            <a:r>
              <a:rPr lang="en-US" sz="9600" dirty="0" smtClean="0">
                <a:latin typeface="Times New Roman" pitchFamily="18" charset="0"/>
                <a:cs typeface="Times New Roman" pitchFamily="18" charset="0"/>
              </a:rPr>
              <a:t> file and use/import that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/>
          <a:lstStyle/>
          <a:p>
            <a:pPr marL="514350" indent="-51435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file in the HTML document and using styles.</a:t>
            </a:r>
          </a:p>
          <a:p>
            <a:pPr marL="514350" indent="-51435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EX: &lt;link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rel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=“style sheet”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href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=“%basic ex.css”&gt;</a:t>
            </a:r>
          </a:p>
          <a:p>
            <a:pPr marL="514350" indent="-51435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514350" indent="-514350"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Web Application</a:t>
            </a:r>
          </a:p>
          <a:p>
            <a:pPr marL="514350" indent="-51435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  web application  is a software component/program  developed </a:t>
            </a:r>
          </a:p>
          <a:p>
            <a:pPr marL="514350" indent="-51435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by using web technologies and run on web browser.</a:t>
            </a:r>
          </a:p>
          <a:p>
            <a:pPr marL="514350" indent="-514350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Types of  Web Application</a:t>
            </a:r>
          </a:p>
          <a:p>
            <a:pPr marL="514350" indent="-51435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1. Static web application-HTML,CSS</a:t>
            </a:r>
          </a:p>
          <a:p>
            <a:pPr marL="514350" indent="-51435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2. Dynamic web application-HTML,CSS,JS</a:t>
            </a:r>
          </a:p>
          <a:p>
            <a:pPr marL="514350" indent="-51435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3. Tier architecture</a:t>
            </a:r>
          </a:p>
          <a:p>
            <a:pPr marL="514350" indent="-514350"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  </a:t>
            </a:r>
          </a:p>
          <a:p>
            <a:pPr marL="514350" indent="-514350">
              <a:buNone/>
            </a:pPr>
            <a:r>
              <a:rPr lang="en-US" sz="8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514350" indent="-514350">
              <a:buNone/>
            </a:pPr>
            <a:endParaRPr lang="en-US" sz="8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None/>
            </a:pPr>
            <a:endParaRPr lang="en-US" sz="8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Registration page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38200" y="1295400"/>
            <a:ext cx="77724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/>
          <a:lstStyle/>
          <a:p>
            <a:pPr algn="ctr">
              <a:buNone/>
            </a:pP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r>
              <a:rPr lang="en-US" sz="6000" b="1" dirty="0" smtClean="0">
                <a:latin typeface="Times New Roman" pitchFamily="18" charset="0"/>
                <a:cs typeface="Times New Roman" pitchFamily="18" charset="0"/>
              </a:rPr>
              <a:t>Thank you</a:t>
            </a:r>
            <a:endParaRPr lang="en-US" sz="60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359</Words>
  <Application>Microsoft Office PowerPoint</Application>
  <PresentationFormat>On-screen Show (4:3)</PresentationFormat>
  <Paragraphs>80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HTML</vt:lpstr>
      <vt:lpstr>Slide 2</vt:lpstr>
      <vt:lpstr>Slide 3</vt:lpstr>
      <vt:lpstr>Slide 4</vt:lpstr>
      <vt:lpstr>Slide 5</vt:lpstr>
      <vt:lpstr>Slide 6</vt:lpstr>
      <vt:lpstr>Registration page</vt:lpstr>
      <vt:lpstr>Slide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</dc:title>
  <dc:creator>User</dc:creator>
  <cp:lastModifiedBy>User</cp:lastModifiedBy>
  <cp:revision>4</cp:revision>
  <dcterms:created xsi:type="dcterms:W3CDTF">2023-08-17T10:21:31Z</dcterms:created>
  <dcterms:modified xsi:type="dcterms:W3CDTF">2023-08-18T06:56:57Z</dcterms:modified>
</cp:coreProperties>
</file>