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6173-7E9A-4718-9D95-D1318B4CC9A1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651B-AD31-41B9-8ED6-ACB68A84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6173-7E9A-4718-9D95-D1318B4CC9A1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651B-AD31-41B9-8ED6-ACB68A84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6173-7E9A-4718-9D95-D1318B4CC9A1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651B-AD31-41B9-8ED6-ACB68A84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6173-7E9A-4718-9D95-D1318B4CC9A1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651B-AD31-41B9-8ED6-ACB68A84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6173-7E9A-4718-9D95-D1318B4CC9A1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651B-AD31-41B9-8ED6-ACB68A84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6173-7E9A-4718-9D95-D1318B4CC9A1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651B-AD31-41B9-8ED6-ACB68A84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6173-7E9A-4718-9D95-D1318B4CC9A1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651B-AD31-41B9-8ED6-ACB68A84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6173-7E9A-4718-9D95-D1318B4CC9A1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651B-AD31-41B9-8ED6-ACB68A84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6173-7E9A-4718-9D95-D1318B4CC9A1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651B-AD31-41B9-8ED6-ACB68A84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6173-7E9A-4718-9D95-D1318B4CC9A1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651B-AD31-41B9-8ED6-ACB68A84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6173-7E9A-4718-9D95-D1318B4CC9A1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11651B-AD31-41B9-8ED6-ACB68A84EB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ED6173-7E9A-4718-9D95-D1318B4CC9A1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11651B-AD31-41B9-8ED6-ACB68A84EBE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/>
              <a:t>computer programming language</a:t>
            </a:r>
            <a:r>
              <a:rPr lang="en-US" sz="2800" dirty="0" smtClean="0"/>
              <a:t>, </a:t>
            </a:r>
            <a:r>
              <a:rPr lang="en-US" sz="2800" dirty="0"/>
              <a:t>any of various </a:t>
            </a:r>
            <a:r>
              <a:rPr lang="en-US" sz="2800" dirty="0" err="1" smtClean="0"/>
              <a:t>languagesfor</a:t>
            </a:r>
            <a:r>
              <a:rPr lang="en-US" sz="2800" dirty="0" smtClean="0"/>
              <a:t> </a:t>
            </a:r>
            <a:r>
              <a:rPr lang="en-US" sz="2800" dirty="0"/>
              <a:t>expressing a set of detailed instructions </a:t>
            </a:r>
            <a:r>
              <a:rPr lang="en-US" sz="2800" dirty="0" smtClean="0"/>
              <a:t>for a digital</a:t>
            </a:r>
            <a:r>
              <a:rPr lang="en-US" sz="2800" dirty="0"/>
              <a:t> </a:t>
            </a:r>
            <a:r>
              <a:rPr lang="en-US" sz="2800" dirty="0" smtClean="0"/>
              <a:t>computer. </a:t>
            </a:r>
            <a:r>
              <a:rPr lang="en-US" sz="2800" dirty="0"/>
              <a:t>Such instructions can be executed directly when they are in the computer manufacturer-specific numerical form known as machine </a:t>
            </a:r>
            <a:r>
              <a:rPr lang="en-US" sz="2800" dirty="0" smtClean="0"/>
              <a:t>language, </a:t>
            </a:r>
            <a:r>
              <a:rPr lang="en-US" sz="2800" dirty="0"/>
              <a:t>after a simple substitution process when expressed in a corresponding assembly </a:t>
            </a:r>
            <a:r>
              <a:rPr lang="en-US" sz="2800" dirty="0" smtClean="0"/>
              <a:t>language, </a:t>
            </a:r>
            <a:r>
              <a:rPr lang="en-US" sz="2800" dirty="0"/>
              <a:t>or after translation from some “higher-level” language. Although there are many computer languages, relatively few are widely used.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 programming language was developed in 1972 by Dennis Ritchie and Brian Kernighan at the AT&amp;T Corporation for programming computer operating</a:t>
            </a:r>
            <a:r>
              <a:rPr lang="en-US" u="sng" dirty="0" smtClean="0"/>
              <a:t> </a:t>
            </a:r>
            <a:r>
              <a:rPr lang="en-US" dirty="0" smtClean="0"/>
              <a:t>systems. Its capacity to structure data and programs through the composition of smaller units is comparable to that of ALGOL. It uses a compact notation and provides the programmer with the ability to operate with the addresses of data as well as with their values</a:t>
            </a:r>
            <a:r>
              <a:rPr lang="en-US" dirty="0" smtClean="0"/>
              <a:t>. C is </a:t>
            </a:r>
            <a:r>
              <a:rPr lang="en-US" dirty="0" err="1" smtClean="0"/>
              <a:t>structred</a:t>
            </a:r>
            <a:r>
              <a:rPr lang="en-US" dirty="0" smtClean="0"/>
              <a:t> programmi</a:t>
            </a:r>
            <a:r>
              <a:rPr lang="en-US" dirty="0" smtClean="0"/>
              <a:t>ng language which allows a complex program </a:t>
            </a:r>
            <a:r>
              <a:rPr lang="en-US" dirty="0" err="1" smtClean="0"/>
              <a:t>program</a:t>
            </a:r>
            <a:r>
              <a:rPr lang="en-US" dirty="0" smtClean="0"/>
              <a:t> to be broken into simpler programs called </a:t>
            </a:r>
            <a:r>
              <a:rPr lang="en-US" dirty="0" err="1" smtClean="0"/>
              <a:t>functions.It</a:t>
            </a:r>
            <a:r>
              <a:rPr lang="en-US" dirty="0" smtClean="0"/>
              <a:t> also allows free movement of data across these functions.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 C++ language, developed by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r>
              <a:rPr lang="en-US" dirty="0" smtClean="0"/>
              <a:t> at AT&amp;T in the mid-1980s, extended C by adding objects to it while preserving the efficiency of C programs. It has been one of the most important languages for both education and industrial programming. Large parts of many operating systems were written in C++. C++, along with Java, has become popular for developing commercial software packages that incorporate multiple interrelated applications. C++ is considered one of the fastest languages and is very close to low-level languages, thus allowing complete control over memory allocation and management.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(pronounced </a:t>
            </a:r>
            <a:r>
              <a:rPr lang="en-US" i="1" dirty="0" smtClean="0"/>
              <a:t>C sharp</a:t>
            </a:r>
            <a:r>
              <a:rPr lang="en-US" dirty="0" smtClean="0"/>
              <a:t> like the musical note) was developed by Anders Hejlsberg at Microsoft in 2000. C# has a syntax similar to that of C and C++ and is often used for developing games and applications for the Microsoft Windows operating system.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early 1990s Java was designed by Sun Microsystems, Inc., as a programming language for the World Wide Web (WWW). Although it resembled C++ in appearance, it was object-oriented. In particular, Java dispensed with lower-level features, including the ability to manipulate data addresses, a capability that is neither desirable nor useful in programs for distributed systems. In order to be portable, Java programs are translated by a Java Virtual Machine specific to each computer platform, which then executes the Java program.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open-source language Python was developed by Dutch programmer Guido van </a:t>
            </a:r>
            <a:r>
              <a:rPr lang="en-US" dirty="0" err="1" smtClean="0"/>
              <a:t>Rossum</a:t>
            </a:r>
            <a:r>
              <a:rPr lang="en-US" dirty="0" smtClean="0"/>
              <a:t> in 1991. It was designed as an easy-to-use language, with features such as using indentation instead of brackets to group statements. Python is also a very compact language, designed so that complex jobs can be executed with only a few statements. In the 2010s, Python became one of the most popular programming languages, along with Java and JavaScript.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(structured query language) is a language for specifying the organization of databases (collections of records). Databases organized with SQL are called relational, because SQL provides the ability to query a database for information that falls in a given relation. For example, a query might be “find all records with both last name Smith and city New York.” Commercial database programs commonly use an SQL-like language for their queries.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</a:t>
            </a:r>
            <a:r>
              <a:rPr lang="en-US" i="1" dirty="0" smtClean="0"/>
              <a:t>co</a:t>
            </a:r>
            <a:r>
              <a:rPr lang="en-US" dirty="0" smtClean="0"/>
              <a:t>mmon </a:t>
            </a:r>
            <a:r>
              <a:rPr lang="en-US" i="1" dirty="0" smtClean="0"/>
              <a:t>b</a:t>
            </a:r>
            <a:r>
              <a:rPr lang="en-US" dirty="0" smtClean="0"/>
              <a:t>usiness </a:t>
            </a:r>
            <a:r>
              <a:rPr lang="en-US" i="1" dirty="0" smtClean="0"/>
              <a:t>o</a:t>
            </a:r>
            <a:r>
              <a:rPr lang="en-US" dirty="0" smtClean="0"/>
              <a:t>riented </a:t>
            </a:r>
            <a:r>
              <a:rPr lang="en-US" i="1" dirty="0" smtClean="0"/>
              <a:t>l</a:t>
            </a:r>
            <a:r>
              <a:rPr lang="en-US" dirty="0" smtClean="0"/>
              <a:t>anguage) has been heavily used by businesses since its inception in 1959. A committee of computer manufacturers and users and U.S. government organizations established CODASYL (</a:t>
            </a:r>
            <a:r>
              <a:rPr lang="en-US" i="1" dirty="0" smtClean="0"/>
              <a:t>Co</a:t>
            </a:r>
            <a:r>
              <a:rPr lang="en-US" dirty="0" smtClean="0"/>
              <a:t>mmittee on </a:t>
            </a:r>
            <a:r>
              <a:rPr lang="en-US" i="1" dirty="0" smtClean="0"/>
              <a:t>Da</a:t>
            </a:r>
            <a:r>
              <a:rPr lang="en-US" dirty="0" smtClean="0"/>
              <a:t>ta </a:t>
            </a:r>
            <a:r>
              <a:rPr lang="en-US" i="1" dirty="0" smtClean="0"/>
              <a:t>Sy</a:t>
            </a:r>
            <a:r>
              <a:rPr lang="en-US" dirty="0" smtClean="0"/>
              <a:t>stems and </a:t>
            </a:r>
            <a:r>
              <a:rPr lang="en-US" i="1" dirty="0" smtClean="0"/>
              <a:t>L</a:t>
            </a:r>
            <a:r>
              <a:rPr lang="en-US" dirty="0" smtClean="0"/>
              <a:t>anguages) to develop and oversee the language standard in order to ensure its portability across diverse systems.</a:t>
            </a:r>
          </a:p>
          <a:p>
            <a:r>
              <a:rPr lang="en-US" dirty="0" smtClean="0"/>
              <a:t>COBOL uses an English-like notation—novel when introduced. Business computations organize and manipulate large quantities of data, and COBOL introduced the record data structure for such tasks.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b="1" dirty="0" smtClean="0">
                <a:latin typeface="Brush Script MT" pitchFamily="66" charset="0"/>
              </a:rPr>
              <a:t>THANK YOU</a:t>
            </a:r>
            <a:endParaRPr lang="en-US" sz="6000" b="1" dirty="0"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1076</TotalTime>
  <Words>95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Programming languages</vt:lpstr>
      <vt:lpstr>C</vt:lpstr>
      <vt:lpstr>C++</vt:lpstr>
      <vt:lpstr>C#</vt:lpstr>
      <vt:lpstr>JAVA</vt:lpstr>
      <vt:lpstr>PYTHON</vt:lpstr>
      <vt:lpstr>SQL</vt:lpstr>
      <vt:lpstr>COBOL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User</dc:creator>
  <cp:lastModifiedBy>User</cp:lastModifiedBy>
  <cp:revision>3</cp:revision>
  <dcterms:created xsi:type="dcterms:W3CDTF">2023-09-21T13:28:31Z</dcterms:created>
  <dcterms:modified xsi:type="dcterms:W3CDTF">2023-09-22T07:25:56Z</dcterms:modified>
</cp:coreProperties>
</file>