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FA3303-6D57-4451-A813-0DFB72FF0011}"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A3303-6D57-4451-A813-0DFB72FF0011}"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A3303-6D57-4451-A813-0DFB72FF0011}"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A3303-6D57-4451-A813-0DFB72FF0011}"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A3303-6D57-4451-A813-0DFB72FF0011}"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FA3303-6D57-4451-A813-0DFB72FF0011}"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A3303-6D57-4451-A813-0DFB72FF0011}"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A3303-6D57-4451-A813-0DFB72FF0011}"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A3303-6D57-4451-A813-0DFB72FF0011}"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A3303-6D57-4451-A813-0DFB72FF0011}"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A3303-6D57-4451-A813-0DFB72FF0011}"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00B19-64E5-4FF6-B333-4C9D54E015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A3303-6D57-4451-A813-0DFB72FF0011}" type="datetimeFigureOut">
              <a:rPr lang="en-US" smtClean="0"/>
              <a:pPr/>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00B19-64E5-4FF6-B333-4C9D54E015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smtClean="0">
                <a:solidFill>
                  <a:schemeClr val="accent2">
                    <a:lumMod val="75000"/>
                  </a:schemeClr>
                </a:solidFill>
              </a:rPr>
              <a:t>Python uses</a:t>
            </a:r>
            <a:endParaRPr lang="en-US" dirty="0">
              <a:solidFill>
                <a:schemeClr val="accent2">
                  <a:lumMod val="75000"/>
                </a:schemeClr>
              </a:solidFill>
            </a:endParaRPr>
          </a:p>
        </p:txBody>
      </p:sp>
      <p:sp>
        <p:nvSpPr>
          <p:cNvPr id="5" name="Content Placeholder 4"/>
          <p:cNvSpPr>
            <a:spLocks noGrp="1"/>
          </p:cNvSpPr>
          <p:nvPr>
            <p:ph idx="1"/>
          </p:nvPr>
        </p:nvSpPr>
        <p:spPr>
          <a:xfrm>
            <a:off x="457200" y="1371600"/>
            <a:ext cx="8229600" cy="4754563"/>
          </a:xfrm>
        </p:spPr>
        <p:txBody>
          <a:bodyPr>
            <a:normAutofit/>
          </a:bodyPr>
          <a:lstStyle/>
          <a:p>
            <a:r>
              <a:rPr lang="en-US" dirty="0"/>
              <a:t>AI and machine learning. ...</a:t>
            </a:r>
          </a:p>
          <a:p>
            <a:r>
              <a:rPr lang="en-US" dirty="0"/>
              <a:t>Data analytics. ...</a:t>
            </a:r>
          </a:p>
          <a:p>
            <a:r>
              <a:rPr lang="en-US" dirty="0"/>
              <a:t>Data </a:t>
            </a:r>
            <a:r>
              <a:rPr lang="en-US" dirty="0" err="1"/>
              <a:t>visualisation</a:t>
            </a:r>
            <a:r>
              <a:rPr lang="en-US" dirty="0"/>
              <a:t>. ...</a:t>
            </a:r>
          </a:p>
          <a:p>
            <a:r>
              <a:rPr lang="en-US" dirty="0"/>
              <a:t>Programming applications. ...</a:t>
            </a:r>
          </a:p>
          <a:p>
            <a:r>
              <a:rPr lang="en-US" dirty="0"/>
              <a:t>Web development. ...</a:t>
            </a:r>
          </a:p>
          <a:p>
            <a:r>
              <a:rPr lang="en-US" dirty="0"/>
              <a:t>Game development. ...</a:t>
            </a:r>
          </a:p>
          <a:p>
            <a:r>
              <a:rPr lang="en-US" dirty="0"/>
              <a:t>Language development. ...</a:t>
            </a:r>
          </a:p>
          <a:p>
            <a:r>
              <a:rPr lang="en-US" dirty="0"/>
              <a:t>Finance.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6000" b="1" dirty="0" smtClean="0">
                <a:latin typeface="Agency FB" pitchFamily="34" charset="0"/>
              </a:rPr>
              <a:t>Thank you</a:t>
            </a:r>
            <a:endParaRPr lang="en-US" sz="6000" b="1" dirty="0">
              <a:latin typeface="Agency FB"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US" b="1" dirty="0">
                <a:solidFill>
                  <a:schemeClr val="accent2">
                    <a:lumMod val="75000"/>
                  </a:schemeClr>
                </a:solidFill>
              </a:rPr>
              <a:t>1. AI and machine learning </a:t>
            </a:r>
          </a:p>
          <a:p>
            <a:r>
              <a:rPr lang="en-US" dirty="0"/>
              <a:t>Because Python is such a stable, flexible, and simple programming language, it’s perfect for various machine learning (ML) and artificial intelligence (AI) projects. In fact, Python is among the </a:t>
            </a:r>
            <a:r>
              <a:rPr lang="en-US" dirty="0" err="1"/>
              <a:t>favourite</a:t>
            </a:r>
            <a:r>
              <a:rPr lang="en-US" dirty="0"/>
              <a:t> languages among data scientists, and there are many Python machine learning and AI libraries and packages available.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b="1" dirty="0">
                <a:solidFill>
                  <a:schemeClr val="accent2">
                    <a:lumMod val="75000"/>
                  </a:schemeClr>
                </a:solidFill>
              </a:rPr>
              <a:t>2. Data analytics </a:t>
            </a:r>
          </a:p>
          <a:p>
            <a:r>
              <a:rPr lang="en-US" dirty="0"/>
              <a:t>Much like AI and machine learning, data analytics is another rapidly developing field that </a:t>
            </a:r>
            <a:r>
              <a:rPr lang="en-US" dirty="0" err="1"/>
              <a:t>utilises</a:t>
            </a:r>
            <a:r>
              <a:rPr lang="en-US" dirty="0"/>
              <a:t> Python programming. At a time when we’re creating more data than ever before, there is a need for those who can collect, manipulate and </a:t>
            </a:r>
            <a:r>
              <a:rPr lang="en-US" dirty="0" err="1"/>
              <a:t>organise</a:t>
            </a:r>
            <a:r>
              <a:rPr lang="en-US" dirty="0"/>
              <a:t> the information. </a:t>
            </a:r>
          </a:p>
          <a:p>
            <a:r>
              <a:rPr lang="en-US" dirty="0"/>
              <a:t>Python for data science and analytics makes sense.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dirty="0">
                <a:solidFill>
                  <a:schemeClr val="accent2">
                    <a:lumMod val="75000"/>
                  </a:schemeClr>
                </a:solidFill>
              </a:rPr>
              <a:t>3. Data </a:t>
            </a:r>
            <a:r>
              <a:rPr lang="en-US" b="1" dirty="0" err="1">
                <a:solidFill>
                  <a:schemeClr val="accent2">
                    <a:lumMod val="75000"/>
                  </a:schemeClr>
                </a:solidFill>
              </a:rPr>
              <a:t>visualisation</a:t>
            </a:r>
            <a:r>
              <a:rPr lang="en-US" b="1" dirty="0">
                <a:solidFill>
                  <a:schemeClr val="accent2">
                    <a:lumMod val="75000"/>
                  </a:schemeClr>
                </a:solidFill>
              </a:rPr>
              <a:t> </a:t>
            </a:r>
          </a:p>
          <a:p>
            <a:r>
              <a:rPr lang="en-US" dirty="0"/>
              <a:t>Data </a:t>
            </a:r>
            <a:r>
              <a:rPr lang="en-US" dirty="0" err="1"/>
              <a:t>visualisation</a:t>
            </a:r>
            <a:r>
              <a:rPr lang="en-US" dirty="0"/>
              <a:t> is another popular and developing area of interest. Again, it plays into many of the strengths of Python. As well as its flexibility and the fact it’s open-source, Python provides a variety of graphing libraries with all kinds of features. </a:t>
            </a:r>
          </a:p>
          <a:p>
            <a:pPr>
              <a:buNone/>
            </a:pPr>
            <a:r>
              <a:rPr lang="en-US" b="1" dirty="0">
                <a:solidFill>
                  <a:schemeClr val="accent2">
                    <a:lumMod val="75000"/>
                  </a:schemeClr>
                </a:solidFill>
              </a:rPr>
              <a:t>4. Programming applications</a:t>
            </a:r>
            <a:r>
              <a:rPr lang="en-US" b="1" dirty="0"/>
              <a:t> </a:t>
            </a:r>
          </a:p>
          <a:p>
            <a:r>
              <a:rPr lang="en-US" dirty="0"/>
              <a:t>You can program all kinds of applications using Python. The general-purpose language can be used to read and create file </a:t>
            </a:r>
            <a:r>
              <a:rPr lang="en-US" dirty="0" smtClean="0"/>
              <a:t>directories,</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a:bodyPr>
          <a:lstStyle/>
          <a:p>
            <a:pPr>
              <a:buNone/>
            </a:pPr>
            <a:r>
              <a:rPr lang="en-US" dirty="0" smtClean="0"/>
              <a:t>    create GUIs and APIs, and more. Whether it’s </a:t>
            </a:r>
            <a:r>
              <a:rPr lang="en-US" dirty="0" err="1" smtClean="0"/>
              <a:t>blockchain</a:t>
            </a:r>
            <a:r>
              <a:rPr lang="en-US" dirty="0" smtClean="0"/>
              <a:t> applications, audio and video apps, or machine learning applications, you can build them all with Python. </a:t>
            </a:r>
          </a:p>
          <a:p>
            <a:pPr>
              <a:buNone/>
            </a:pPr>
            <a:r>
              <a:rPr lang="en-US" b="1" dirty="0">
                <a:solidFill>
                  <a:schemeClr val="accent2">
                    <a:lumMod val="75000"/>
                  </a:schemeClr>
                </a:solidFill>
              </a:rPr>
              <a:t>5. Web development</a:t>
            </a:r>
            <a:r>
              <a:rPr lang="en-US" b="1" dirty="0"/>
              <a:t> </a:t>
            </a:r>
          </a:p>
          <a:p>
            <a:r>
              <a:rPr lang="en-US" dirty="0"/>
              <a:t>Python is a great choice for web development. This is largely due to the fact that there are many Python web development frameworks to choose from, such </a:t>
            </a:r>
            <a:r>
              <a:rPr lang="en-US" dirty="0" err="1" smtClean="0"/>
              <a:t>asDijango</a:t>
            </a:r>
            <a:r>
              <a:rPr lang="en-US" dirty="0" smtClean="0"/>
              <a:t>, </a:t>
            </a:r>
            <a:r>
              <a:rPr lang="en-US" dirty="0"/>
              <a:t>Pyramid, and Flask. These frameworks have been used to create sites and services such as </a:t>
            </a:r>
            <a:r>
              <a:rPr lang="en-US" dirty="0" err="1"/>
              <a:t>Spotify</a:t>
            </a:r>
            <a:r>
              <a:rPr lang="en-US" dirty="0"/>
              <a:t>, </a:t>
            </a:r>
            <a:r>
              <a:rPr lang="en-US" dirty="0" err="1"/>
              <a:t>Reddit</a:t>
            </a:r>
            <a:r>
              <a:rPr lang="en-US" dirty="0"/>
              <a:t> and Mozilla.</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b="1" dirty="0">
                <a:solidFill>
                  <a:schemeClr val="accent2">
                    <a:lumMod val="75000"/>
                  </a:schemeClr>
                </a:solidFill>
              </a:rPr>
              <a:t>6. Game development </a:t>
            </a:r>
          </a:p>
          <a:p>
            <a:r>
              <a:rPr lang="en-US" dirty="0"/>
              <a:t>Although far from an industry-standard in game development, Python does have its uses in the industry. It’s possible to create simple games using the programming language, which means it can be a useful tool for quickly developing a prototype. Similarly, certain functions (such as dialogue tree creation) are possible in Python.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buNone/>
            </a:pPr>
            <a:r>
              <a:rPr lang="en-US" b="1" dirty="0">
                <a:solidFill>
                  <a:schemeClr val="accent2">
                    <a:lumMod val="75000"/>
                  </a:schemeClr>
                </a:solidFill>
              </a:rPr>
              <a:t>7. Language development</a:t>
            </a:r>
          </a:p>
          <a:p>
            <a:r>
              <a:rPr lang="en-US" dirty="0"/>
              <a:t>The simple and elegant design of Python and its syntax means that it has inspired the creation of new programming languages. Languages such as Cobra, </a:t>
            </a:r>
            <a:r>
              <a:rPr lang="en-US" dirty="0" err="1"/>
              <a:t>CoffeeScript</a:t>
            </a:r>
            <a:r>
              <a:rPr lang="en-US" dirty="0"/>
              <a:t>, and Go all use a similar syntax to Python. </a:t>
            </a:r>
          </a:p>
          <a:p>
            <a:pPr>
              <a:buNone/>
            </a:pPr>
            <a:r>
              <a:rPr lang="en-US" b="1" dirty="0">
                <a:solidFill>
                  <a:schemeClr val="accent2">
                    <a:lumMod val="75000"/>
                  </a:schemeClr>
                </a:solidFill>
              </a:rPr>
              <a:t>8. Finance </a:t>
            </a:r>
          </a:p>
          <a:p>
            <a:r>
              <a:rPr lang="en-US" dirty="0"/>
              <a:t>Python is increasingly being </a:t>
            </a:r>
            <a:r>
              <a:rPr lang="en-US" dirty="0" err="1"/>
              <a:t>utilised</a:t>
            </a:r>
            <a:r>
              <a:rPr lang="en-US" dirty="0"/>
              <a:t> in the world of finance, often in areas such as quantitative and qualitative analysis. It can be a valuable tool in determining asset price trends and predictions, as well as in automating workflows across different data sources.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75000"/>
                  </a:schemeClr>
                </a:solidFill>
              </a:rPr>
              <a:t>Examples</a:t>
            </a:r>
            <a:endParaRPr lang="en-US"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Python has become a staple in data science, allowing data analysts and other professionals to use the language to conduct complex statistical calculations, create data visualizations, build machine learning algorithms, manipulate and analyze data, and complete other data-related tasks.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Some other real-world applications of Python: Automation and robotics through inbuilt tools and libraries like Dart, </a:t>
            </a:r>
            <a:r>
              <a:rPr lang="en-US" dirty="0" err="1"/>
              <a:t>PyDy</a:t>
            </a:r>
            <a:r>
              <a:rPr lang="en-US" dirty="0"/>
              <a:t>, </a:t>
            </a:r>
            <a:r>
              <a:rPr lang="en-US" dirty="0" err="1"/>
              <a:t>pyro</a:t>
            </a:r>
            <a:r>
              <a:rPr lang="en-US" dirty="0"/>
              <a:t>, and </a:t>
            </a:r>
            <a:r>
              <a:rPr lang="en-US" dirty="0" err="1"/>
              <a:t>PyRobot</a:t>
            </a:r>
            <a:r>
              <a:rPr lang="en-US" dirty="0"/>
              <a:t>. Image processing through tools and libraries like </a:t>
            </a:r>
            <a:r>
              <a:rPr lang="en-US" dirty="0" err="1"/>
              <a:t>OpenCV</a:t>
            </a:r>
            <a:r>
              <a:rPr lang="en-US" dirty="0"/>
              <a:t>, Blender, PIL, and Houdini.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1245</TotalTime>
  <Words>157</Words>
  <Application>Microsoft Office PowerPoint</Application>
  <PresentationFormat>On-screen Show (4:3)</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Python uses</vt:lpstr>
      <vt:lpstr>Slide 2</vt:lpstr>
      <vt:lpstr>Slide 3</vt:lpstr>
      <vt:lpstr>Slide 4</vt:lpstr>
      <vt:lpstr>Slide 5</vt:lpstr>
      <vt:lpstr>Slide 6</vt:lpstr>
      <vt:lpstr>Slide 7</vt:lpstr>
      <vt:lpstr>Examples</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uses</dc:title>
  <dc:creator>User</dc:creator>
  <cp:lastModifiedBy>User</cp:lastModifiedBy>
  <cp:revision>4</cp:revision>
  <dcterms:created xsi:type="dcterms:W3CDTF">2023-09-20T13:08:08Z</dcterms:created>
  <dcterms:modified xsi:type="dcterms:W3CDTF">2023-09-26T06:51:26Z</dcterms:modified>
</cp:coreProperties>
</file>