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E0B6-2622-40C2-9BE0-34C4903C70A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1054-E9D6-4A46-A9EC-BD344747B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: is a client-side scripting language.</a:t>
            </a:r>
          </a:p>
          <a:p>
            <a:r>
              <a:rPr lang="en-US" dirty="0" smtClean="0"/>
              <a:t>It was developed by </a:t>
            </a:r>
            <a:r>
              <a:rPr lang="en-US" b="1" dirty="0" smtClean="0">
                <a:solidFill>
                  <a:srgbClr val="C00000"/>
                </a:solidFill>
              </a:rPr>
              <a:t>“Brendon </a:t>
            </a:r>
            <a:r>
              <a:rPr lang="en-US" b="1" dirty="0" err="1" smtClean="0">
                <a:solidFill>
                  <a:srgbClr val="C00000"/>
                </a:solidFill>
              </a:rPr>
              <a:t>Eich</a:t>
            </a:r>
            <a:r>
              <a:rPr lang="en-US" b="1" dirty="0" smtClean="0">
                <a:solidFill>
                  <a:srgbClr val="C00000"/>
                </a:solidFill>
              </a:rPr>
              <a:t> in 1995”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we can develop and interact with the web apps.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was a dynamically typed scripting language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Dynamically means: </a:t>
            </a:r>
            <a:r>
              <a:rPr lang="en-US" dirty="0" smtClean="0"/>
              <a:t>no specific data interact with the users</a:t>
            </a:r>
          </a:p>
          <a:p>
            <a:r>
              <a:rPr lang="en-US" dirty="0" smtClean="0"/>
              <a:t>Difference between </a:t>
            </a:r>
            <a:r>
              <a:rPr lang="en-US" dirty="0" err="1" smtClean="0"/>
              <a:t>clientside</a:t>
            </a:r>
            <a:r>
              <a:rPr lang="en-US" dirty="0" smtClean="0"/>
              <a:t> &amp;</a:t>
            </a:r>
            <a:r>
              <a:rPr lang="en-US" dirty="0" err="1" smtClean="0"/>
              <a:t>serverside</a:t>
            </a:r>
            <a:endParaRPr lang="en-US" dirty="0" smtClean="0"/>
          </a:p>
          <a:p>
            <a:r>
              <a:rPr lang="en-US" dirty="0" smtClean="0"/>
              <a:t>Client side: it will execute the browser</a:t>
            </a:r>
          </a:p>
          <a:p>
            <a:r>
              <a:rPr lang="en-US" dirty="0" smtClean="0"/>
              <a:t>Server side: it will execute the server</a:t>
            </a:r>
          </a:p>
          <a:p>
            <a:r>
              <a:rPr lang="en-US" dirty="0" smtClean="0"/>
              <a:t>Js was supported oops concept partially</a:t>
            </a:r>
            <a:endParaRPr lang="en-IN" dirty="0" smtClean="0"/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Framework and library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Framework: </a:t>
            </a:r>
            <a:r>
              <a:rPr lang="en-US" dirty="0" smtClean="0"/>
              <a:t>an </a:t>
            </a:r>
            <a:r>
              <a:rPr lang="en-US" dirty="0" err="1" smtClean="0"/>
              <a:t>fw</a:t>
            </a:r>
            <a:r>
              <a:rPr lang="en-US" dirty="0" smtClean="0"/>
              <a:t> collection of libraries to develop an web app</a:t>
            </a:r>
          </a:p>
          <a:p>
            <a:r>
              <a:rPr lang="en-US" dirty="0" err="1" smtClean="0"/>
              <a:t>Ex:nodejs,angular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Library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library provide syntax to develop an app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jquery,react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Data types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Data type: </a:t>
            </a:r>
            <a:r>
              <a:rPr lang="en-US" dirty="0" smtClean="0"/>
              <a:t>data type is data carries (or)it is a container store the data</a:t>
            </a:r>
          </a:p>
          <a:p>
            <a:r>
              <a:rPr lang="en-US" dirty="0" smtClean="0"/>
              <a:t>types of </a:t>
            </a:r>
            <a:r>
              <a:rPr lang="en-US" dirty="0" err="1" smtClean="0"/>
              <a:t>datatytpes</a:t>
            </a:r>
            <a:endParaRPr lang="en-US" dirty="0" smtClean="0"/>
          </a:p>
          <a:p>
            <a:r>
              <a:rPr lang="en-US" dirty="0" smtClean="0"/>
              <a:t>There are two types</a:t>
            </a:r>
            <a:endParaRPr lang="en-IN" dirty="0" smtClean="0"/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 types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1.primitive/value 2.non-primtitive/reference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Primitive/value:</a:t>
            </a:r>
            <a:r>
              <a:rPr lang="en-US" dirty="0" smtClean="0"/>
              <a:t> it will store only one value</a:t>
            </a:r>
          </a:p>
          <a:p>
            <a:r>
              <a:rPr lang="en-US" dirty="0" smtClean="0"/>
              <a:t>1.number 2.Boolean (true or false)3.char</a:t>
            </a:r>
          </a:p>
          <a:p>
            <a:r>
              <a:rPr lang="en-US" dirty="0" smtClean="0"/>
              <a:t>Js having null, undefined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Non-primitive/reference: </a:t>
            </a:r>
            <a:r>
              <a:rPr lang="en-US" dirty="0" smtClean="0"/>
              <a:t>it will store more than one value</a:t>
            </a:r>
          </a:p>
          <a:p>
            <a:r>
              <a:rPr lang="en-US" dirty="0" smtClean="0"/>
              <a:t>1.array 2. object 3. class 4.string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rep </a:t>
            </a:r>
            <a:r>
              <a:rPr lang="en-US" dirty="0" err="1" smtClean="0"/>
              <a:t>js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Jacascript</a:t>
            </a:r>
            <a:r>
              <a:rPr lang="en-US" dirty="0" smtClean="0"/>
              <a:t> is a dynamic scripting language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type rep </a:t>
            </a:r>
            <a:r>
              <a:rPr lang="en-US" dirty="0" err="1" smtClean="0"/>
              <a:t>js</a:t>
            </a:r>
            <a:r>
              <a:rPr lang="en-US" dirty="0" smtClean="0"/>
              <a:t> by </a:t>
            </a:r>
            <a:r>
              <a:rPr lang="en-US" dirty="0" err="1" smtClean="0"/>
              <a:t>var</a:t>
            </a:r>
            <a:r>
              <a:rPr lang="en-US" dirty="0" smtClean="0"/>
              <a:t>, let const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Var</a:t>
            </a:r>
            <a:r>
              <a:rPr lang="en-US" dirty="0" smtClean="0">
                <a:solidFill>
                  <a:schemeClr val="accent1"/>
                </a:solidFill>
              </a:rPr>
              <a:t>: </a:t>
            </a:r>
            <a:r>
              <a:rPr lang="en-US" dirty="0" smtClean="0"/>
              <a:t>create a variable and modify the data</a:t>
            </a:r>
          </a:p>
          <a:p>
            <a:r>
              <a:rPr lang="en-US" dirty="0" smtClean="0"/>
              <a:t>It’s a global scope variable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var</a:t>
            </a:r>
            <a:r>
              <a:rPr lang="en-US" dirty="0" smtClean="0"/>
              <a:t> a=12;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multiple </a:t>
            </a:r>
            <a:r>
              <a:rPr lang="en-US" dirty="0" err="1" smtClean="0"/>
              <a:t>redeclarations</a:t>
            </a:r>
            <a:r>
              <a:rPr lang="en-US" dirty="0" smtClean="0"/>
              <a:t> is possible &amp;reassigning possible 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var</a:t>
            </a:r>
            <a:r>
              <a:rPr lang="en-US" dirty="0" smtClean="0"/>
              <a:t> a=10;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a=19//possible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will support hoisting </a:t>
            </a:r>
          </a:p>
          <a:p>
            <a:r>
              <a:rPr lang="en-US" dirty="0" smtClean="0"/>
              <a:t>Without variable create </a:t>
            </a:r>
            <a:r>
              <a:rPr lang="en-US" dirty="0" err="1" smtClean="0"/>
              <a:t>var</a:t>
            </a:r>
            <a:r>
              <a:rPr lang="en-US" dirty="0" smtClean="0"/>
              <a:t> also possible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Let: </a:t>
            </a:r>
            <a:r>
              <a:rPr lang="en-US" dirty="0" smtClean="0"/>
              <a:t>let is create a variable and modify the data</a:t>
            </a:r>
          </a:p>
          <a:p>
            <a:r>
              <a:rPr lang="en-US" dirty="0" smtClean="0"/>
              <a:t>It’s a block scope variable </a:t>
            </a:r>
          </a:p>
          <a:p>
            <a:r>
              <a:rPr lang="en-US" dirty="0" smtClean="0"/>
              <a:t>Let was introduced Es6 version</a:t>
            </a:r>
          </a:p>
          <a:p>
            <a:r>
              <a:rPr lang="en-US" dirty="0" smtClean="0"/>
              <a:t>Let cant </a:t>
            </a:r>
            <a:r>
              <a:rPr lang="en-US" dirty="0" err="1" smtClean="0"/>
              <a:t>redeclaration</a:t>
            </a:r>
            <a:r>
              <a:rPr lang="en-US" dirty="0" smtClean="0"/>
              <a:t> possible </a:t>
            </a:r>
          </a:p>
          <a:p>
            <a:r>
              <a:rPr lang="en-US" dirty="0" smtClean="0"/>
              <a:t>reassign possible</a:t>
            </a:r>
          </a:p>
          <a:p>
            <a:r>
              <a:rPr lang="en-US" dirty="0" smtClean="0"/>
              <a:t>Let cant support hoisting</a:t>
            </a:r>
          </a:p>
          <a:p>
            <a:r>
              <a:rPr lang="en-US" dirty="0" smtClean="0"/>
              <a:t>Ex: let b=10;</a:t>
            </a:r>
          </a:p>
          <a:p>
            <a:r>
              <a:rPr lang="en-US" dirty="0" smtClean="0"/>
              <a:t>Let b=20//cant possible</a:t>
            </a:r>
          </a:p>
          <a:p>
            <a:r>
              <a:rPr lang="en-US" dirty="0" smtClean="0"/>
              <a:t>B=20//assigning possible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Constant: </a:t>
            </a:r>
            <a:r>
              <a:rPr lang="en-IN" dirty="0" smtClean="0"/>
              <a:t>create a variable const cant modify the data it will store constant values</a:t>
            </a:r>
          </a:p>
          <a:p>
            <a:r>
              <a:rPr lang="en-IN" dirty="0" smtClean="0"/>
              <a:t>Its block scope &gt;its was introduced Es6 version</a:t>
            </a:r>
          </a:p>
          <a:p>
            <a:r>
              <a:rPr lang="en-IN" dirty="0" smtClean="0"/>
              <a:t>Const declaration and assigning at time possible</a:t>
            </a:r>
          </a:p>
          <a:p>
            <a:pPr marL="0" indent="0"/>
            <a:r>
              <a:rPr lang="en-IN" dirty="0" smtClean="0">
                <a:solidFill>
                  <a:schemeClr val="accent1"/>
                </a:solidFill>
              </a:rPr>
              <a:t> Hoisting: </a:t>
            </a:r>
            <a:r>
              <a:rPr lang="en-IN" dirty="0" smtClean="0"/>
              <a:t>we can assign the data to an variable before declaration</a:t>
            </a:r>
          </a:p>
          <a:p>
            <a:pPr marL="0" indent="0">
              <a:buNone/>
            </a:pPr>
            <a:r>
              <a:rPr lang="en-IN" dirty="0" smtClean="0"/>
              <a:t>Is called hoisting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Array: </a:t>
            </a:r>
            <a:r>
              <a:rPr lang="en-US" dirty="0" smtClean="0"/>
              <a:t>An array collection of items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js</a:t>
            </a:r>
            <a:r>
              <a:rPr lang="en-US" dirty="0" smtClean="0"/>
              <a:t> and Python array is a collection of different items(</a:t>
            </a:r>
            <a:r>
              <a:rPr lang="en-US" dirty="0" err="1" smtClean="0"/>
              <a:t>js</a:t>
            </a:r>
            <a:r>
              <a:rPr lang="en-US" dirty="0" smtClean="0"/>
              <a:t>, python dynamically typed language)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js</a:t>
            </a:r>
            <a:r>
              <a:rPr lang="en-US" dirty="0" smtClean="0"/>
              <a:t> array represented 2ways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1. literal array 2. object array</a:t>
            </a:r>
          </a:p>
          <a:p>
            <a:r>
              <a:rPr lang="en-US" dirty="0" smtClean="0"/>
              <a:t>1. literal </a:t>
            </a:r>
            <a:r>
              <a:rPr lang="en-US" dirty="0" err="1" smtClean="0"/>
              <a:t>arr</a:t>
            </a:r>
            <a:r>
              <a:rPr lang="en-US" dirty="0" smtClean="0"/>
              <a:t> rep []</a:t>
            </a:r>
          </a:p>
          <a:p>
            <a:r>
              <a:rPr lang="en-US" dirty="0" smtClean="0"/>
              <a:t>Ex: let </a:t>
            </a:r>
            <a:r>
              <a:rPr lang="en-US" dirty="0" err="1" smtClean="0"/>
              <a:t>arr</a:t>
            </a:r>
            <a:r>
              <a:rPr lang="en-US" dirty="0" smtClean="0"/>
              <a:t>=[1,2,3,4,5];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Object array: </a:t>
            </a:r>
            <a:r>
              <a:rPr lang="en-US" dirty="0" smtClean="0"/>
              <a:t>represent new array();</a:t>
            </a:r>
          </a:p>
          <a:p>
            <a:r>
              <a:rPr lang="en-US" dirty="0" smtClean="0"/>
              <a:t>Here array is a class creating an object of an array by using new keyword;</a:t>
            </a:r>
          </a:p>
          <a:p>
            <a:r>
              <a:rPr lang="en-US" dirty="0" err="1" smtClean="0"/>
              <a:t>Ex:let</a:t>
            </a:r>
            <a:r>
              <a:rPr lang="en-US" dirty="0" smtClean="0"/>
              <a:t> data=new array(1,2,3,4,5);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Array items are represented by an index 0 to n-1(n is the number of items in the array;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Accessing array items:</a:t>
            </a:r>
            <a:r>
              <a:rPr lang="en-US" dirty="0" smtClean="0"/>
              <a:t> by using index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Note: </a:t>
            </a:r>
            <a:r>
              <a:rPr lang="en-US" dirty="0" smtClean="0"/>
              <a:t>if the accessing is not exist in the array then return undefined</a:t>
            </a:r>
          </a:p>
          <a:p>
            <a:r>
              <a:rPr lang="en-US" dirty="0" smtClean="0"/>
              <a:t>Ex: let data=[1,2,3,4];</a:t>
            </a:r>
          </a:p>
          <a:p>
            <a:r>
              <a:rPr lang="en-US" dirty="0" smtClean="0"/>
              <a:t>Data[10]=&gt;undefined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5400" dirty="0" smtClean="0"/>
              <a:t>           </a:t>
            </a:r>
          </a:p>
          <a:p>
            <a:pPr>
              <a:buNone/>
            </a:pPr>
            <a:r>
              <a:rPr lang="en-US" sz="5400" dirty="0" smtClean="0"/>
              <a:t>               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Thankyou</a:t>
            </a:r>
            <a:r>
              <a:rPr lang="en-US" sz="6000" dirty="0" smtClean="0">
                <a:solidFill>
                  <a:srgbClr val="FF0000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                         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460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JAVASCRIPT</vt:lpstr>
      <vt:lpstr>Framework and library</vt:lpstr>
      <vt:lpstr>Data types</vt:lpstr>
      <vt:lpstr>Slide 4</vt:lpstr>
      <vt:lpstr>Slide 5</vt:lpstr>
      <vt:lpstr> </vt:lpstr>
      <vt:lpstr>Array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5</cp:revision>
  <dcterms:created xsi:type="dcterms:W3CDTF">2023-08-28T09:25:58Z</dcterms:created>
  <dcterms:modified xsi:type="dcterms:W3CDTF">2023-09-26T06:52:11Z</dcterms:modified>
</cp:coreProperties>
</file>