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02dd7a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02dd7a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02dd7ab5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02dd7ab5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02dd7ab5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02dd7ab5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02dd7ab5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02dd7ab5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02dd7ab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02dd7ab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2dd7ab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2dd7ab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02dd7ab5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02dd7ab5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02dd7ab5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02dd7ab5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2dd7ab5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2dd7ab5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02dd7ab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02dd7ab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02dd7ab5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02dd7ab5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02dd7ab5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02dd7ab5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rathyusha-Akundi/Pixelwise_Instance_Segmentation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01250" y="7489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Pixelwise Instance Segmentation with Dynamically Instantiated Network</a:t>
            </a:r>
            <a:endParaRPr sz="3600"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01250" y="3636600"/>
            <a:ext cx="42555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PRATHYUSH AKUNDI (2018701014)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SOWMYA AITHA (2018702007)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TANU SHARMA (2018702012)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TO BE DONE</a:t>
            </a:r>
            <a:endParaRPr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Post processing semantic segmentation network with CRFs using CRF as RNN paper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Completing generation of shape priors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Final CRF for instance segmentation subnetwork combining: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Box information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Global information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Shape information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LINK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https://github.com/Prathyusha-Akundi/Pixelwise_Instance_Segmentation.git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92" name="Google Shape;392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A. Arnab and P. H. S. Torr. Pixelwise instance segmentation with a dynamically instantiated network. In CVPR, 2017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S. Zheng, S. Jayasumana, B. Romera-Paredes, V. Vineet, Z. Su, D. Du, C. Huang, and P. Torr. Conditional random fields as recurrent neural networks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D. Weiss and B. Taskar. Scalpel: Segmentation cascades with localized priors and efficient learning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38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Instance segmentation system produces a segmentation map where each pixel is assigned an object class and instance identity label using object detector and end-to-end CRF to predict instances.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This is dynamically instantiated to produce variable number of instances per image.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" y="1392377"/>
            <a:ext cx="9144001" cy="328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DONE	</a:t>
            </a:r>
            <a:endParaRPr/>
          </a:p>
        </p:txBody>
      </p:sp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OBJECT DETECTOR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SEMANTIC SEGMENTATION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SHAPE PRIORS(work in progress)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DETECTION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1303800" y="1796600"/>
            <a:ext cx="70305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Tensorflow Object Detection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Dataset used for training: MS COCO 2017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Pre-trained MobileNet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Configurations: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Dropout = 0.8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Regularizer = L2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IOU Threshold = 0.6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Learning rate = 0.004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Momentum = 0.9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SEGMENTATION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1303800" y="1836825"/>
            <a:ext cx="7030500" cy="25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FCN-8 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Dataset used for training: PASCAL VOC 2011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Used pre-trained weights for the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Network has 46 layers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 PRIORS</a:t>
            </a:r>
            <a:endParaRPr sz="1800"/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Dataset used: PASCAL VOC 2011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Generated aspect ratio clusters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Extracted masks for bounding boxes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(Object Detection)</a:t>
            </a:r>
            <a:endParaRPr/>
          </a:p>
        </p:txBody>
      </p:sp>
      <p:pic>
        <p:nvPicPr>
          <p:cNvPr id="366" name="Google Shape;3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50" y="1597875"/>
            <a:ext cx="2862400" cy="29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25" y="1597875"/>
            <a:ext cx="4369250" cy="29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RESULTS(Semantic Segmentation)</a:t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25" y="1342300"/>
            <a:ext cx="7514974" cy="1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25" y="3077271"/>
            <a:ext cx="7514976" cy="194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