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FC59-B0A1-1A42-A682-5E9A884C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DEE6-7AD9-9E12-8986-2C2126C9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C0C7-8FA6-7630-52A6-A51A88AE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CBE-5D8E-C86B-B1A4-6E834587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C14A-0B8D-B23D-DDD0-B113C7F1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9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481C-A652-6845-4714-CF8F1EE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D3579-FB33-12B6-C8BA-0746D054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11DB-B18D-B853-B341-B178664C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C257-6F3D-7070-5517-9E32AB4E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0C37-C9A1-07B1-542A-B2AF9AD6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9957D-51A7-A6CD-8125-38BE137D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9FBC1-00FD-BA90-6B2B-BBB257D1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FF6E-54F8-E07D-7663-4F89D47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796F-784E-4FB8-3065-6420736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9DB5-F6B2-0880-C60F-4B7FCBD4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42C0-B573-6D4B-9EC8-827D7F85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B06F-631E-D093-04E2-DB85B1F4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442E-D27E-8BC5-51AF-C0F18676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18E5-3C12-5833-93A6-E83AF4B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1868-C244-E0D8-67C4-F302A48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87BF-829E-766E-9EB7-EFE5D703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1137-A0CD-0325-EE0F-33F95F50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ED50-76A3-826F-54E1-39D668AB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3C39-6D95-6764-8F06-B543DE7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FBC2-1950-D1E1-2B2D-111B703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C9E-A3FE-474B-5F31-C75634EB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C6C7-CC2D-3F56-F3DC-991B4AA5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A3767-4403-EFBE-B835-639B3CEF1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95F7-D43B-7CC9-86F6-9FE145AA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BB6-87B5-89A6-3F8D-8D16CB26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FC3E-C36B-5F98-E680-C11C72B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B856-EE4C-A851-99A7-CF828A31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66AD-197C-1D8A-CB7B-A2925624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822E-504F-BF45-AB4A-4A5AAE398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79393-B251-EC95-D734-354C69DEC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B137-9E6C-0C89-962C-6E809B60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388D6-DAE9-7BB5-9A3A-62E89229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5497E-D12D-45AA-F40C-DDFF009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C33A9-A5CB-2131-C8DC-43CB66CF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7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3394-4256-2EFA-A3BA-DEA9167C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723C0-E8BD-1234-ECF1-4E3C285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4FD85-B67E-CDEC-8615-2E9CAB9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31A98-9B60-5349-3668-05E6433C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FAA54-387F-499C-36B1-D69E2D2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91B95-742F-603D-5745-75890C33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A9D2E-FE32-C3B3-304B-06147CF7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1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91E-B834-CD88-D736-9E65040F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C011-CE1D-727A-CCAA-AB67DE11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0DB7-DD96-C6C6-B632-0FE220AF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2E5A-51F9-A8EF-6946-F2E0DAC8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AACF-034A-88AD-602A-58B7AA48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8CACC-C18B-6A46-7CE5-8CE2BA0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2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EA3-8E1A-E812-65A5-0FBF63EE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6066-4012-5A9A-86D0-A2E87A120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94FC6-6684-92B0-7A8B-1EE8CF76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4DED-732C-338B-CC9F-619C8050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EC4B-37DE-580C-CA1E-E07F2FB6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E6481-6B34-B8D6-0B20-2A5FAA0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A117C-62D9-1665-45E2-DC91DCD4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E3EA-976C-C7F0-E53B-036EB093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1424-5979-A267-999B-07D40545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3A954-EBFC-4580-8975-9C999C9408D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2A70-84E2-D49E-8C15-6A1D302B3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F5B1-AAE6-C811-CF8E-EB6503C68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9583-3B89-4377-92D3-4D827E48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65A-C793-8AA3-433C-364C3B059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TODO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EC35-A9AA-B8D4-C260-71554D745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Architecture Overview &amp; Potential Improvements </a:t>
            </a:r>
          </a:p>
          <a:p>
            <a:endParaRPr lang="en-IN" dirty="0"/>
          </a:p>
          <a:p>
            <a:r>
              <a:rPr lang="en-IN" dirty="0"/>
              <a:t>-   </a:t>
            </a:r>
            <a:r>
              <a:rPr lang="en-IN" dirty="0" err="1"/>
              <a:t>Prathyusha</a:t>
            </a:r>
            <a:r>
              <a:rPr lang="en-IN" dirty="0"/>
              <a:t> Prabha </a:t>
            </a:r>
            <a:r>
              <a:rPr lang="en-IN" dirty="0" err="1"/>
              <a:t>Mangipudi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6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8F1D-DF07-2875-413C-81055262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137-118E-9B29-C14C-5B8C3EA1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Backend :</a:t>
            </a:r>
          </a:p>
          <a:p>
            <a:r>
              <a:rPr lang="en-IN" dirty="0"/>
              <a:t>REST API using Python Flask application for CRUD operations</a:t>
            </a:r>
          </a:p>
          <a:p>
            <a:r>
              <a:rPr lang="en-IN" dirty="0"/>
              <a:t>WebSocket support with Flask-</a:t>
            </a:r>
            <a:r>
              <a:rPr lang="en-IN" dirty="0" err="1"/>
              <a:t>SocketIO</a:t>
            </a:r>
            <a:r>
              <a:rPr lang="en-IN" dirty="0"/>
              <a:t> for real time updates</a:t>
            </a:r>
          </a:p>
          <a:p>
            <a:r>
              <a:rPr lang="en-IN" dirty="0"/>
              <a:t>MongoDB for data storage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Frontend :</a:t>
            </a:r>
          </a:p>
          <a:p>
            <a:r>
              <a:rPr lang="en-IN" dirty="0"/>
              <a:t>Material Design with Angular Material</a:t>
            </a:r>
          </a:p>
          <a:p>
            <a:r>
              <a:rPr lang="en-IN" dirty="0"/>
              <a:t>Filters and Pagination </a:t>
            </a:r>
          </a:p>
        </p:txBody>
      </p:sp>
    </p:spTree>
    <p:extLst>
      <p:ext uri="{BB962C8B-B14F-4D97-AF65-F5344CB8AC3E}">
        <p14:creationId xmlns:p14="http://schemas.microsoft.com/office/powerpoint/2010/main" val="14774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4D29A855-B069-A8E8-6887-77D40FC5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11451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8775C6-DA84-4FEA-B1D8-C029D1F53375}"/>
              </a:ext>
            </a:extLst>
          </p:cNvPr>
          <p:cNvSpPr/>
          <p:nvPr/>
        </p:nvSpPr>
        <p:spPr>
          <a:xfrm>
            <a:off x="3834580" y="1710813"/>
            <a:ext cx="4689987" cy="1108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UI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A5FC6F-FC2A-85F1-3520-1E8DB614E529}"/>
              </a:ext>
            </a:extLst>
          </p:cNvPr>
          <p:cNvSpPr/>
          <p:nvPr/>
        </p:nvSpPr>
        <p:spPr>
          <a:xfrm>
            <a:off x="4965290" y="3602350"/>
            <a:ext cx="2261420" cy="1108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Python Flask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0E6DE72-2CF0-A3AB-6C3A-12800B2F0278}"/>
              </a:ext>
            </a:extLst>
          </p:cNvPr>
          <p:cNvSpPr/>
          <p:nvPr/>
        </p:nvSpPr>
        <p:spPr>
          <a:xfrm>
            <a:off x="5334000" y="5594554"/>
            <a:ext cx="1814052" cy="88490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CD5AD-5FA1-D674-D09C-8F395199FF8B}"/>
              </a:ext>
            </a:extLst>
          </p:cNvPr>
          <p:cNvCxnSpPr/>
          <p:nvPr/>
        </p:nvCxnSpPr>
        <p:spPr>
          <a:xfrm>
            <a:off x="6096000" y="1179871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3754B-BF5B-70AE-813B-5C8E6B853311}"/>
              </a:ext>
            </a:extLst>
          </p:cNvPr>
          <p:cNvCxnSpPr/>
          <p:nvPr/>
        </p:nvCxnSpPr>
        <p:spPr>
          <a:xfrm>
            <a:off x="6091087" y="2895598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47E31-4236-A471-BB7B-B9D50D933D09}"/>
              </a:ext>
            </a:extLst>
          </p:cNvPr>
          <p:cNvCxnSpPr/>
          <p:nvPr/>
        </p:nvCxnSpPr>
        <p:spPr>
          <a:xfrm>
            <a:off x="6105833" y="4975124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42F18F-35E0-A8CC-A3B5-9C49946C3DC4}"/>
              </a:ext>
            </a:extLst>
          </p:cNvPr>
          <p:cNvCxnSpPr>
            <a:cxnSpLocks/>
          </p:cNvCxnSpPr>
          <p:nvPr/>
        </p:nvCxnSpPr>
        <p:spPr>
          <a:xfrm flipV="1">
            <a:off x="6312310" y="4956744"/>
            <a:ext cx="0" cy="50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771283-B2C1-2A4D-DF33-3E6181421BFB}"/>
              </a:ext>
            </a:extLst>
          </p:cNvPr>
          <p:cNvCxnSpPr>
            <a:cxnSpLocks/>
          </p:cNvCxnSpPr>
          <p:nvPr/>
        </p:nvCxnSpPr>
        <p:spPr>
          <a:xfrm flipV="1">
            <a:off x="6238567" y="2887048"/>
            <a:ext cx="0" cy="50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CE30DC-F369-AD0F-6962-264B7999F4F0}"/>
              </a:ext>
            </a:extLst>
          </p:cNvPr>
          <p:cNvCxnSpPr>
            <a:cxnSpLocks/>
          </p:cNvCxnSpPr>
          <p:nvPr/>
        </p:nvCxnSpPr>
        <p:spPr>
          <a:xfrm flipV="1">
            <a:off x="6277896" y="1136893"/>
            <a:ext cx="0" cy="50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B9D049-4960-9F22-BE2A-20EEA5E94F92}"/>
              </a:ext>
            </a:extLst>
          </p:cNvPr>
          <p:cNvSpPr txBox="1"/>
          <p:nvPr/>
        </p:nvSpPr>
        <p:spPr>
          <a:xfrm>
            <a:off x="7226710" y="5852339"/>
            <a:ext cx="3215148" cy="37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MongoDB for task 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E29C9E-5B72-3BC1-1C09-BC9F29C3E05E}"/>
              </a:ext>
            </a:extLst>
          </p:cNvPr>
          <p:cNvSpPr txBox="1"/>
          <p:nvPr/>
        </p:nvSpPr>
        <p:spPr>
          <a:xfrm>
            <a:off x="4100052" y="2439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Material Design with Angular 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AB96-CB3D-6AC3-9DB2-F13EFFD99143}"/>
              </a:ext>
            </a:extLst>
          </p:cNvPr>
          <p:cNvSpPr txBox="1"/>
          <p:nvPr/>
        </p:nvSpPr>
        <p:spPr>
          <a:xfrm>
            <a:off x="5093108" y="4063538"/>
            <a:ext cx="258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Flask application for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4303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65C-80E4-CD57-9203-408658FC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8992-D4A9-CBEF-6949-D2CD0E73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Error handling &amp; error logging related refinements</a:t>
            </a:r>
          </a:p>
          <a:p>
            <a:r>
              <a:rPr lang="en-IN" dirty="0"/>
              <a:t>UI enhancements for improved user experience and accessibility</a:t>
            </a:r>
          </a:p>
          <a:p>
            <a:r>
              <a:rPr lang="en-IN" dirty="0"/>
              <a:t>User authentication and authorization setup</a:t>
            </a:r>
          </a:p>
          <a:p>
            <a:r>
              <a:rPr lang="en-IN" dirty="0"/>
              <a:t>Improve UI to allow drag and drop the task sequence </a:t>
            </a:r>
          </a:p>
          <a:p>
            <a:r>
              <a:rPr lang="en-US" dirty="0"/>
              <a:t>Enhance features by adding a task completion date to improve tracking and productivity.</a:t>
            </a:r>
          </a:p>
          <a:p>
            <a:r>
              <a:rPr lang="en-IN" dirty="0"/>
              <a:t>Enhance the solution to show audit logs of task changes</a:t>
            </a:r>
          </a:p>
          <a:p>
            <a:r>
              <a:rPr lang="en-IN" dirty="0"/>
              <a:t>Enhance solution to provision redo and undo of task changes</a:t>
            </a:r>
          </a:p>
          <a:p>
            <a:r>
              <a:rPr lang="en-IN" dirty="0"/>
              <a:t>Enhance the backend to consider standard normalisation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5925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1712-C746-1636-4EFB-419FDC2A8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ABEB-75A9-FAAD-148E-5F920575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07FE-207B-5291-C870-4C370C6B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Database scaling for horizontal scaling allowing increased workloads</a:t>
            </a:r>
          </a:p>
          <a:p>
            <a:pPr>
              <a:lnSpc>
                <a:spcPct val="150000"/>
              </a:lnSpc>
            </a:pPr>
            <a:r>
              <a:rPr lang="en-IN" dirty="0"/>
              <a:t>Indexing of the DB storage for effective retrieval</a:t>
            </a:r>
          </a:p>
          <a:p>
            <a:pPr>
              <a:lnSpc>
                <a:spcPct val="150000"/>
              </a:lnSpc>
            </a:pPr>
            <a:r>
              <a:rPr lang="en-IN" dirty="0"/>
              <a:t>Have load balancers to manage the user traffic</a:t>
            </a:r>
          </a:p>
          <a:p>
            <a:pPr>
              <a:lnSpc>
                <a:spcPct val="150000"/>
              </a:lnSpc>
            </a:pPr>
            <a:r>
              <a:rPr lang="en-IN" dirty="0"/>
              <a:t>Front end refinements for faster rendering</a:t>
            </a:r>
          </a:p>
          <a:p>
            <a:pPr>
              <a:lnSpc>
                <a:spcPct val="150000"/>
              </a:lnSpc>
            </a:pPr>
            <a:r>
              <a:rPr lang="en-IN" dirty="0"/>
              <a:t>Centralised logging for audit and debug purposes</a:t>
            </a:r>
          </a:p>
        </p:txBody>
      </p:sp>
    </p:spTree>
    <p:extLst>
      <p:ext uri="{BB962C8B-B14F-4D97-AF65-F5344CB8AC3E}">
        <p14:creationId xmlns:p14="http://schemas.microsoft.com/office/powerpoint/2010/main" val="4174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TODO Management System</vt:lpstr>
      <vt:lpstr>Architecture Overview</vt:lpstr>
      <vt:lpstr>PowerPoint Presentation</vt:lpstr>
      <vt:lpstr>Potential Improvements</vt:lpstr>
      <vt:lpstr>Scaling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Aswini Kumar K</dc:creator>
  <cp:lastModifiedBy>Aswini Kumar K</cp:lastModifiedBy>
  <cp:revision>4</cp:revision>
  <dcterms:created xsi:type="dcterms:W3CDTF">2025-01-23T22:16:59Z</dcterms:created>
  <dcterms:modified xsi:type="dcterms:W3CDTF">2025-01-23T22:38:34Z</dcterms:modified>
</cp:coreProperties>
</file>