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webextensions/webextension2.xml" ContentType="application/vnd.ms-office.webextension+xml"/>
  <Override PartName="/ppt/webextensions/webextension1.xml" ContentType="application/vnd.ms-office.webextension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4"/>
  </p:sldMasterIdLst>
  <p:notesMasterIdLst>
    <p:notesMasterId r:id="rId8"/>
  </p:notesMasterIdLst>
  <p:handoutMasterIdLst>
    <p:handoutMasterId r:id="rId9"/>
  </p:handoutMasterIdLst>
  <p:sldIdLst>
    <p:sldId id="273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6327"/>
  </p:normalViewPr>
  <p:slideViewPr>
    <p:cSldViewPr snapToGrid="0">
      <p:cViewPr varScale="1">
        <p:scale>
          <a:sx n="84" d="100"/>
          <a:sy n="84" d="100"/>
        </p:scale>
        <p:origin x="-624" y="-72"/>
      </p:cViewPr>
      <p:guideLst>
        <p:guide orient="horz" pos="1224"/>
        <p:guide orient="horz" pos="2856"/>
        <p:guide orient="horz" pos="264"/>
        <p:guide orient="horz" pos="1584"/>
        <p:guide orient="horz" pos="2736"/>
        <p:guide orient="horz" pos="3648"/>
        <p:guide orient="horz" pos="864"/>
        <p:guide orient="horz" pos="3984"/>
        <p:guide pos="7368"/>
        <p:guide pos="312"/>
        <p:guide pos="5928"/>
        <p:guide pos="6168"/>
        <p:guide pos="1512"/>
        <p:guide pos="2496"/>
        <p:guide pos="2688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pPr/>
              <a:t>5/27/2024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xmlns="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B76C5B3D-5D9B-CA97-E8CA-7B93575F3E13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AA3AE81-D70F-0196-3BBD-A1891A02667B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99493D1-3D0D-4D0B-0AA2-EEC5699F3394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45342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8961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36280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7598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29097728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8193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789022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1814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805FC43-883B-01CD-2392-9A444F2B2DCF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6D77521-FD37-CC10-54B9-4F287B19D4BF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4D28AA7-5955-FFE0-7921-407D73D7EB53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2F3E048-4733-6141-C5C0-01A8DCCEA4CA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149A62AD-F786-8890-0553-BD0A9D9ABB31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CF8600F-5A08-8139-5B45-7A2A8E185AF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660" r:id="rId13"/>
    <p:sldLayoutId id="2147483665" r:id="rId14"/>
    <p:sldLayoutId id="2147483662" r:id="rId15"/>
    <p:sldLayoutId id="2147483664" r:id="rId16"/>
    <p:sldLayoutId id="2147483663" r:id="rId17"/>
    <p:sldLayoutId id="2147483652" r:id="rId18"/>
    <p:sldLayoutId id="2147483666" r:id="rId19"/>
    <p:sldLayoutId id="2147483654" r:id="rId20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xmlns="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PISATI PRATHYUSHA(217Z1A1243)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x-none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WEEKLY PROGRESS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xmlns="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xmlns="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</a:t>
                      </a:r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</a:t>
                      </a:r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xmlns="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6812278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xmlns="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After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60309407"/>
              </p:ext>
            </p:extLst>
          </p:nvPr>
        </p:nvGraphicFramePr>
        <p:xfrm>
          <a:off x="843280" y="5230884"/>
          <a:ext cx="10861040" cy="64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xmlns="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xmlns="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</a:p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</a:t>
                      </a:r>
                      <a:r>
                        <a:rPr lang="en-US" dirty="0" smtClean="0"/>
                        <a:t>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Day</a:t>
                      </a:r>
                      <a:r>
                        <a:rPr lang="en-IN" baseline="0" dirty="0" smtClean="0"/>
                        <a:t>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4" name="TextBox 3"/>
          <p:cNvSpPr txBox="1"/>
          <p:nvPr/>
        </p:nvSpPr>
        <p:spPr>
          <a:xfrm>
            <a:off x="1403287" y="2534970"/>
            <a:ext cx="939749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</TotalTime>
  <Words>64</Words>
  <Application>Microsoft Office PowerPoint</Application>
  <PresentationFormat>Custom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Equity</vt:lpstr>
      <vt:lpstr>WEEKLY PROGRESS REPORT</vt:lpstr>
      <vt:lpstr>PROGRESS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NARESH</cp:lastModifiedBy>
  <cp:revision>5</cp:revision>
  <dcterms:created xsi:type="dcterms:W3CDTF">2024-05-26T06:57:35Z</dcterms:created>
  <dcterms:modified xsi:type="dcterms:W3CDTF">2024-05-26T19:04:38Z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