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9" r:id="rId4"/>
    <p:sldId id="260" r:id="rId5"/>
    <p:sldId id="274" r:id="rId6"/>
    <p:sldId id="268" r:id="rId7"/>
    <p:sldId id="261" r:id="rId8"/>
    <p:sldId id="262" r:id="rId9"/>
    <p:sldId id="263" r:id="rId10"/>
    <p:sldId id="275" r:id="rId11"/>
    <p:sldId id="264" r:id="rId12"/>
    <p:sldId id="269" r:id="rId13"/>
    <p:sldId id="265" r:id="rId14"/>
    <p:sldId id="266" r:id="rId15"/>
    <p:sldId id="270" r:id="rId16"/>
    <p:sldId id="271" r:id="rId17"/>
    <p:sldId id="272" r:id="rId18"/>
    <p:sldId id="267" r:id="rId19"/>
    <p:sldId id="258"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730B6-8755-451A-BE5A-F1A6B61F56F5}" v="97" dt="2024-11-14T01:28:44.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59" d="100"/>
          <a:sy n="59" d="100"/>
        </p:scale>
        <p:origin x="9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isetty, Prathyusha" userId="3643e16e-2ede-477c-a3ca-0838080222eb" providerId="ADAL" clId="{02C3B624-5FDB-42A2-B361-E62BB64D9A26}"/>
    <pc:docChg chg="undo custSel addSld modSld">
      <pc:chgData name="Gangisetty, Prathyusha" userId="3643e16e-2ede-477c-a3ca-0838080222eb" providerId="ADAL" clId="{02C3B624-5FDB-42A2-B361-E62BB64D9A26}" dt="2024-11-10T06:04:08.304" v="36" actId="1076"/>
      <pc:docMkLst>
        <pc:docMk/>
      </pc:docMkLst>
      <pc:sldChg chg="addSp delSp modSp new mod setBg addAnim">
        <pc:chgData name="Gangisetty, Prathyusha" userId="3643e16e-2ede-477c-a3ca-0838080222eb" providerId="ADAL" clId="{02C3B624-5FDB-42A2-B361-E62BB64D9A26}" dt="2024-11-10T06:04:08.304" v="36" actId="1076"/>
        <pc:sldMkLst>
          <pc:docMk/>
          <pc:sldMk cId="1929248622" sldId="257"/>
        </pc:sldMkLst>
        <pc:spChg chg="mod">
          <ac:chgData name="Gangisetty, Prathyusha" userId="3643e16e-2ede-477c-a3ca-0838080222eb" providerId="ADAL" clId="{02C3B624-5FDB-42A2-B361-E62BB64D9A26}" dt="2024-11-10T06:04:08.304" v="36" actId="1076"/>
          <ac:spMkLst>
            <pc:docMk/>
            <pc:sldMk cId="1929248622" sldId="257"/>
            <ac:spMk id="2" creationId="{7FC38D16-560E-0F79-0E03-F8FF28D72616}"/>
          </ac:spMkLst>
        </pc:spChg>
        <pc:spChg chg="del">
          <ac:chgData name="Gangisetty, Prathyusha" userId="3643e16e-2ede-477c-a3ca-0838080222eb" providerId="ADAL" clId="{02C3B624-5FDB-42A2-B361-E62BB64D9A26}" dt="2024-11-10T06:00:01.650" v="7" actId="26606"/>
          <ac:spMkLst>
            <pc:docMk/>
            <pc:sldMk cId="1929248622" sldId="257"/>
            <ac:spMk id="3" creationId="{6E3715B1-08A5-AED3-8447-62CF51F24551}"/>
          </ac:spMkLst>
        </pc:spChg>
        <pc:spChg chg="add del mod">
          <ac:chgData name="Gangisetty, Prathyusha" userId="3643e16e-2ede-477c-a3ca-0838080222eb" providerId="ADAL" clId="{02C3B624-5FDB-42A2-B361-E62BB64D9A26}" dt="2024-11-10T06:02:32.732" v="28" actId="26606"/>
          <ac:spMkLst>
            <pc:docMk/>
            <pc:sldMk cId="1929248622" sldId="257"/>
            <ac:spMk id="4" creationId="{6C69BBDB-C846-19A2-E6AA-B29873690822}"/>
          </ac:spMkLst>
        </pc:spChg>
        <pc:spChg chg="add del">
          <ac:chgData name="Gangisetty, Prathyusha" userId="3643e16e-2ede-477c-a3ca-0838080222eb" providerId="ADAL" clId="{02C3B624-5FDB-42A2-B361-E62BB64D9A26}" dt="2024-11-10T06:00:22.884" v="9" actId="26606"/>
          <ac:spMkLst>
            <pc:docMk/>
            <pc:sldMk cId="1929248622" sldId="257"/>
            <ac:spMk id="9" creationId="{00E45B9B-5690-F156-E2ED-D88478B7627A}"/>
          </ac:spMkLst>
        </pc:spChg>
        <pc:spChg chg="add del">
          <ac:chgData name="Gangisetty, Prathyusha" userId="3643e16e-2ede-477c-a3ca-0838080222eb" providerId="ADAL" clId="{02C3B624-5FDB-42A2-B361-E62BB64D9A26}" dt="2024-11-10T06:00:22.884" v="9" actId="26606"/>
          <ac:spMkLst>
            <pc:docMk/>
            <pc:sldMk cId="1929248622" sldId="257"/>
            <ac:spMk id="11" creationId="{97081EE3-B6BE-9584-F5AF-E5F6484DA7A1}"/>
          </ac:spMkLst>
        </pc:spChg>
        <pc:spChg chg="add del">
          <ac:chgData name="Gangisetty, Prathyusha" userId="3643e16e-2ede-477c-a3ca-0838080222eb" providerId="ADAL" clId="{02C3B624-5FDB-42A2-B361-E62BB64D9A26}" dt="2024-11-10T06:00:22.884" v="9" actId="26606"/>
          <ac:spMkLst>
            <pc:docMk/>
            <pc:sldMk cId="1929248622" sldId="257"/>
            <ac:spMk id="13" creationId="{41A03FE5-7938-1573-2D18-E168CC7C0ABF}"/>
          </ac:spMkLst>
        </pc:spChg>
        <pc:spChg chg="add">
          <ac:chgData name="Gangisetty, Prathyusha" userId="3643e16e-2ede-477c-a3ca-0838080222eb" providerId="ADAL" clId="{02C3B624-5FDB-42A2-B361-E62BB64D9A26}" dt="2024-11-10T06:00:22.884" v="9" actId="26606"/>
          <ac:spMkLst>
            <pc:docMk/>
            <pc:sldMk cId="1929248622" sldId="257"/>
            <ac:spMk id="18" creationId="{9C493F85-4BF4-2722-7AD6-4491C264856B}"/>
          </ac:spMkLst>
        </pc:spChg>
        <pc:spChg chg="add">
          <ac:chgData name="Gangisetty, Prathyusha" userId="3643e16e-2ede-477c-a3ca-0838080222eb" providerId="ADAL" clId="{02C3B624-5FDB-42A2-B361-E62BB64D9A26}" dt="2024-11-10T06:00:22.884" v="9" actId="26606"/>
          <ac:spMkLst>
            <pc:docMk/>
            <pc:sldMk cId="1929248622" sldId="257"/>
            <ac:spMk id="20" creationId="{3643E582-2F5C-967E-4197-32864E7D6142}"/>
          </ac:spMkLst>
        </pc:spChg>
        <pc:spChg chg="add">
          <ac:chgData name="Gangisetty, Prathyusha" userId="3643e16e-2ede-477c-a3ca-0838080222eb" providerId="ADAL" clId="{02C3B624-5FDB-42A2-B361-E62BB64D9A26}" dt="2024-11-10T06:00:22.884" v="9" actId="26606"/>
          <ac:spMkLst>
            <pc:docMk/>
            <pc:sldMk cId="1929248622" sldId="257"/>
            <ac:spMk id="22" creationId="{5DBCC854-0144-FBE6-C55E-82A562BAB335}"/>
          </ac:spMkLst>
        </pc:spChg>
        <pc:spChg chg="add">
          <ac:chgData name="Gangisetty, Prathyusha" userId="3643e16e-2ede-477c-a3ca-0838080222eb" providerId="ADAL" clId="{02C3B624-5FDB-42A2-B361-E62BB64D9A26}" dt="2024-11-10T06:00:22.884" v="9" actId="26606"/>
          <ac:spMkLst>
            <pc:docMk/>
            <pc:sldMk cId="1929248622" sldId="257"/>
            <ac:spMk id="24" creationId="{715B084D-B395-62E7-F6F2-43CFBC726571}"/>
          </ac:spMkLst>
        </pc:spChg>
        <pc:graphicFrameChg chg="add del">
          <ac:chgData name="Gangisetty, Prathyusha" userId="3643e16e-2ede-477c-a3ca-0838080222eb" providerId="ADAL" clId="{02C3B624-5FDB-42A2-B361-E62BB64D9A26}" dt="2024-11-10T06:02:30.480" v="25" actId="26606"/>
          <ac:graphicFrameMkLst>
            <pc:docMk/>
            <pc:sldMk cId="1929248622" sldId="257"/>
            <ac:graphicFrameMk id="26" creationId="{E88F6F60-379B-18D4-6CC6-EDFBB0577B80}"/>
          </ac:graphicFrameMkLst>
        </pc:graphicFrameChg>
        <pc:graphicFrameChg chg="add del">
          <ac:chgData name="Gangisetty, Prathyusha" userId="3643e16e-2ede-477c-a3ca-0838080222eb" providerId="ADAL" clId="{02C3B624-5FDB-42A2-B361-E62BB64D9A26}" dt="2024-11-10T06:02:32.685" v="27" actId="26606"/>
          <ac:graphicFrameMkLst>
            <pc:docMk/>
            <pc:sldMk cId="1929248622" sldId="257"/>
            <ac:graphicFrameMk id="28" creationId="{8C2158BC-8252-58D3-998B-D4E34F4135FB}"/>
          </ac:graphicFrameMkLst>
        </pc:graphicFrameChg>
        <pc:graphicFrameChg chg="add mod">
          <ac:chgData name="Gangisetty, Prathyusha" userId="3643e16e-2ede-477c-a3ca-0838080222eb" providerId="ADAL" clId="{02C3B624-5FDB-42A2-B361-E62BB64D9A26}" dt="2024-11-10T06:03:07.011" v="33" actId="2711"/>
          <ac:graphicFrameMkLst>
            <pc:docMk/>
            <pc:sldMk cId="1929248622" sldId="257"/>
            <ac:graphicFrameMk id="30" creationId="{E88F6F60-379B-18D4-6CC6-EDFBB0577B80}"/>
          </ac:graphicFrameMkLst>
        </pc:graphicFrameChg>
        <pc:picChg chg="add mod">
          <ac:chgData name="Gangisetty, Prathyusha" userId="3643e16e-2ede-477c-a3ca-0838080222eb" providerId="ADAL" clId="{02C3B624-5FDB-42A2-B361-E62BB64D9A26}" dt="2024-11-10T06:00:22.884" v="9" actId="26606"/>
          <ac:picMkLst>
            <pc:docMk/>
            <pc:sldMk cId="1929248622" sldId="257"/>
            <ac:picMk id="5" creationId="{853E499A-CBC5-9F08-4800-31CA0443520A}"/>
          </ac:picMkLst>
        </pc:picChg>
      </pc:sldChg>
    </pc:docChg>
  </pc:docChgLst>
  <pc:docChgLst>
    <pc:chgData name="Gangisetty, Prathyusha" userId="3643e16e-2ede-477c-a3ca-0838080222eb" providerId="ADAL" clId="{7C1730B6-8755-451A-BE5A-F1A6B61F56F5}"/>
    <pc:docChg chg="undo custSel addSld delSld modSld sldOrd">
      <pc:chgData name="Gangisetty, Prathyusha" userId="3643e16e-2ede-477c-a3ca-0838080222eb" providerId="ADAL" clId="{7C1730B6-8755-451A-BE5A-F1A6B61F56F5}" dt="2024-11-15T03:49:25.175" v="1824" actId="1076"/>
      <pc:docMkLst>
        <pc:docMk/>
      </pc:docMkLst>
      <pc:sldChg chg="delSp modSp mod delDesignElem">
        <pc:chgData name="Gangisetty, Prathyusha" userId="3643e16e-2ede-477c-a3ca-0838080222eb" providerId="ADAL" clId="{7C1730B6-8755-451A-BE5A-F1A6B61F56F5}" dt="2024-11-15T03:49:25.175" v="1824" actId="1076"/>
        <pc:sldMkLst>
          <pc:docMk/>
          <pc:sldMk cId="4218411080" sldId="256"/>
        </pc:sldMkLst>
        <pc:spChg chg="mod">
          <ac:chgData name="Gangisetty, Prathyusha" userId="3643e16e-2ede-477c-a3ca-0838080222eb" providerId="ADAL" clId="{7C1730B6-8755-451A-BE5A-F1A6B61F56F5}" dt="2024-11-14T00:07:51.744" v="537" actId="2711"/>
          <ac:spMkLst>
            <pc:docMk/>
            <pc:sldMk cId="4218411080" sldId="256"/>
            <ac:spMk id="2" creationId="{D5909F87-11F1-42B6-1F33-59B2F49247A3}"/>
          </ac:spMkLst>
        </pc:spChg>
        <pc:spChg chg="mod">
          <ac:chgData name="Gangisetty, Prathyusha" userId="3643e16e-2ede-477c-a3ca-0838080222eb" providerId="ADAL" clId="{7C1730B6-8755-451A-BE5A-F1A6B61F56F5}" dt="2024-11-14T00:07:47.106" v="536" actId="2711"/>
          <ac:spMkLst>
            <pc:docMk/>
            <pc:sldMk cId="4218411080" sldId="256"/>
            <ac:spMk id="3" creationId="{E817BC54-9CF4-AC2A-A9E1-A56048F5E151}"/>
          </ac:spMkLst>
        </pc:spChg>
        <pc:spChg chg="mod">
          <ac:chgData name="Gangisetty, Prathyusha" userId="3643e16e-2ede-477c-a3ca-0838080222eb" providerId="ADAL" clId="{7C1730B6-8755-451A-BE5A-F1A6B61F56F5}" dt="2024-11-14T01:21:29.026" v="1594" actId="113"/>
          <ac:spMkLst>
            <pc:docMk/>
            <pc:sldMk cId="4218411080" sldId="256"/>
            <ac:spMk id="5" creationId="{81B03334-80B5-3B9B-FE68-CC4B2082FCF8}"/>
          </ac:spMkLst>
        </pc:spChg>
        <pc:spChg chg="mod">
          <ac:chgData name="Gangisetty, Prathyusha" userId="3643e16e-2ede-477c-a3ca-0838080222eb" providerId="ADAL" clId="{7C1730B6-8755-451A-BE5A-F1A6B61F56F5}" dt="2024-11-15T03:49:25.175" v="1824" actId="1076"/>
          <ac:spMkLst>
            <pc:docMk/>
            <pc:sldMk cId="4218411080" sldId="256"/>
            <ac:spMk id="6" creationId="{35297A44-69B8-D72B-F490-C9802809735E}"/>
          </ac:spMkLst>
        </pc:spChg>
        <pc:spChg chg="del">
          <ac:chgData name="Gangisetty, Prathyusha" userId="3643e16e-2ede-477c-a3ca-0838080222eb" providerId="ADAL" clId="{7C1730B6-8755-451A-BE5A-F1A6B61F56F5}" dt="2024-11-14T00:01:18.477" v="387"/>
          <ac:spMkLst>
            <pc:docMk/>
            <pc:sldMk cId="4218411080" sldId="256"/>
            <ac:spMk id="25" creationId="{00E45B9B-5690-F156-E2ED-D88478B7627A}"/>
          </ac:spMkLst>
        </pc:spChg>
        <pc:spChg chg="del">
          <ac:chgData name="Gangisetty, Prathyusha" userId="3643e16e-2ede-477c-a3ca-0838080222eb" providerId="ADAL" clId="{7C1730B6-8755-451A-BE5A-F1A6B61F56F5}" dt="2024-11-14T00:01:18.477" v="387"/>
          <ac:spMkLst>
            <pc:docMk/>
            <pc:sldMk cId="4218411080" sldId="256"/>
            <ac:spMk id="27" creationId="{97081EE3-B6BE-9584-F5AF-E5F6484DA7A1}"/>
          </ac:spMkLst>
        </pc:spChg>
        <pc:spChg chg="del">
          <ac:chgData name="Gangisetty, Prathyusha" userId="3643e16e-2ede-477c-a3ca-0838080222eb" providerId="ADAL" clId="{7C1730B6-8755-451A-BE5A-F1A6B61F56F5}" dt="2024-11-14T00:01:18.477" v="387"/>
          <ac:spMkLst>
            <pc:docMk/>
            <pc:sldMk cId="4218411080" sldId="256"/>
            <ac:spMk id="29" creationId="{41A03FE5-7938-1573-2D18-E168CC7C0ABF}"/>
          </ac:spMkLst>
        </pc:spChg>
      </pc:sldChg>
      <pc:sldChg chg="addSp delSp modSp mod delDesignElem">
        <pc:chgData name="Gangisetty, Prathyusha" userId="3643e16e-2ede-477c-a3ca-0838080222eb" providerId="ADAL" clId="{7C1730B6-8755-451A-BE5A-F1A6B61F56F5}" dt="2024-11-14T01:28:44.145" v="1634" actId="2711"/>
        <pc:sldMkLst>
          <pc:docMk/>
          <pc:sldMk cId="1929248622" sldId="257"/>
        </pc:sldMkLst>
        <pc:spChg chg="mod">
          <ac:chgData name="Gangisetty, Prathyusha" userId="3643e16e-2ede-477c-a3ca-0838080222eb" providerId="ADAL" clId="{7C1730B6-8755-451A-BE5A-F1A6B61F56F5}" dt="2024-11-14T01:28:44.145" v="1634" actId="2711"/>
          <ac:spMkLst>
            <pc:docMk/>
            <pc:sldMk cId="1929248622" sldId="257"/>
            <ac:spMk id="2" creationId="{7FC38D16-560E-0F79-0E03-F8FF28D72616}"/>
          </ac:spMkLst>
        </pc:spChg>
        <pc:spChg chg="add del mod">
          <ac:chgData name="Gangisetty, Prathyusha" userId="3643e16e-2ede-477c-a3ca-0838080222eb" providerId="ADAL" clId="{7C1730B6-8755-451A-BE5A-F1A6B61F56F5}" dt="2024-11-14T01:27:44.799" v="1626" actId="478"/>
          <ac:spMkLst>
            <pc:docMk/>
            <pc:sldMk cId="1929248622" sldId="257"/>
            <ac:spMk id="3" creationId="{81CCDCEB-774F-FEF0-E7F3-625C2EA901F9}"/>
          </ac:spMkLst>
        </pc:spChg>
        <pc:spChg chg="del">
          <ac:chgData name="Gangisetty, Prathyusha" userId="3643e16e-2ede-477c-a3ca-0838080222eb" providerId="ADAL" clId="{7C1730B6-8755-451A-BE5A-F1A6B61F56F5}" dt="2024-11-14T00:01:18.477" v="387"/>
          <ac:spMkLst>
            <pc:docMk/>
            <pc:sldMk cId="1929248622" sldId="257"/>
            <ac:spMk id="18" creationId="{9C493F85-4BF4-2722-7AD6-4491C264856B}"/>
          </ac:spMkLst>
        </pc:spChg>
        <pc:spChg chg="del">
          <ac:chgData name="Gangisetty, Prathyusha" userId="3643e16e-2ede-477c-a3ca-0838080222eb" providerId="ADAL" clId="{7C1730B6-8755-451A-BE5A-F1A6B61F56F5}" dt="2024-11-14T00:01:18.477" v="387"/>
          <ac:spMkLst>
            <pc:docMk/>
            <pc:sldMk cId="1929248622" sldId="257"/>
            <ac:spMk id="20" creationId="{3643E582-2F5C-967E-4197-32864E7D6142}"/>
          </ac:spMkLst>
        </pc:spChg>
        <pc:spChg chg="del">
          <ac:chgData name="Gangisetty, Prathyusha" userId="3643e16e-2ede-477c-a3ca-0838080222eb" providerId="ADAL" clId="{7C1730B6-8755-451A-BE5A-F1A6B61F56F5}" dt="2024-11-14T00:01:18.477" v="387"/>
          <ac:spMkLst>
            <pc:docMk/>
            <pc:sldMk cId="1929248622" sldId="257"/>
            <ac:spMk id="22" creationId="{5DBCC854-0144-FBE6-C55E-82A562BAB335}"/>
          </ac:spMkLst>
        </pc:spChg>
        <pc:spChg chg="del">
          <ac:chgData name="Gangisetty, Prathyusha" userId="3643e16e-2ede-477c-a3ca-0838080222eb" providerId="ADAL" clId="{7C1730B6-8755-451A-BE5A-F1A6B61F56F5}" dt="2024-11-14T00:01:18.477" v="387"/>
          <ac:spMkLst>
            <pc:docMk/>
            <pc:sldMk cId="1929248622" sldId="257"/>
            <ac:spMk id="24" creationId="{715B084D-B395-62E7-F6F2-43CFBC726571}"/>
          </ac:spMkLst>
        </pc:spChg>
        <pc:graphicFrameChg chg="mod">
          <ac:chgData name="Gangisetty, Prathyusha" userId="3643e16e-2ede-477c-a3ca-0838080222eb" providerId="ADAL" clId="{7C1730B6-8755-451A-BE5A-F1A6B61F56F5}" dt="2024-11-14T01:28:29.830" v="1633" actId="2711"/>
          <ac:graphicFrameMkLst>
            <pc:docMk/>
            <pc:sldMk cId="1929248622" sldId="257"/>
            <ac:graphicFrameMk id="30" creationId="{E88F6F60-379B-18D4-6CC6-EDFBB0577B80}"/>
          </ac:graphicFrameMkLst>
        </pc:graphicFrameChg>
      </pc:sldChg>
      <pc:sldChg chg="addSp delSp modSp new mod ord">
        <pc:chgData name="Gangisetty, Prathyusha" userId="3643e16e-2ede-477c-a3ca-0838080222eb" providerId="ADAL" clId="{7C1730B6-8755-451A-BE5A-F1A6B61F56F5}" dt="2024-11-14T01:03:05.264" v="1386" actId="255"/>
        <pc:sldMkLst>
          <pc:docMk/>
          <pc:sldMk cId="1619615828" sldId="258"/>
        </pc:sldMkLst>
        <pc:spChg chg="mod">
          <ac:chgData name="Gangisetty, Prathyusha" userId="3643e16e-2ede-477c-a3ca-0838080222eb" providerId="ADAL" clId="{7C1730B6-8755-451A-BE5A-F1A6B61F56F5}" dt="2024-11-14T01:03:05.264" v="1386" actId="255"/>
          <ac:spMkLst>
            <pc:docMk/>
            <pc:sldMk cId="1619615828" sldId="258"/>
            <ac:spMk id="2" creationId="{8F4724F1-8FC4-9F1B-FFD3-65038196DDEE}"/>
          </ac:spMkLst>
        </pc:spChg>
        <pc:spChg chg="add del">
          <ac:chgData name="Gangisetty, Prathyusha" userId="3643e16e-2ede-477c-a3ca-0838080222eb" providerId="ADAL" clId="{7C1730B6-8755-451A-BE5A-F1A6B61F56F5}" dt="2024-11-13T22:50:39.122" v="7" actId="3680"/>
          <ac:spMkLst>
            <pc:docMk/>
            <pc:sldMk cId="1619615828" sldId="258"/>
            <ac:spMk id="3" creationId="{5481CD60-2E52-E818-D990-7675B9BD73AC}"/>
          </ac:spMkLst>
        </pc:spChg>
        <pc:graphicFrameChg chg="add mod ord modGraphic">
          <ac:chgData name="Gangisetty, Prathyusha" userId="3643e16e-2ede-477c-a3ca-0838080222eb" providerId="ADAL" clId="{7C1730B6-8755-451A-BE5A-F1A6B61F56F5}" dt="2024-11-14T01:02:49.913" v="1384" actId="255"/>
          <ac:graphicFrameMkLst>
            <pc:docMk/>
            <pc:sldMk cId="1619615828" sldId="258"/>
            <ac:graphicFrameMk id="8" creationId="{8BBFE500-EF1E-5B69-6046-703610DD57B1}"/>
          </ac:graphicFrameMkLst>
        </pc:graphicFrameChg>
        <pc:picChg chg="add del mod ord">
          <ac:chgData name="Gangisetty, Prathyusha" userId="3643e16e-2ede-477c-a3ca-0838080222eb" providerId="ADAL" clId="{7C1730B6-8755-451A-BE5A-F1A6B61F56F5}" dt="2024-11-13T22:49:56.680" v="4" actId="22"/>
          <ac:picMkLst>
            <pc:docMk/>
            <pc:sldMk cId="1619615828" sldId="258"/>
            <ac:picMk id="5" creationId="{60F72F70-3D88-6537-DF3C-443AC428B14D}"/>
          </ac:picMkLst>
        </pc:picChg>
        <pc:picChg chg="add del mod ord">
          <ac:chgData name="Gangisetty, Prathyusha" userId="3643e16e-2ede-477c-a3ca-0838080222eb" providerId="ADAL" clId="{7C1730B6-8755-451A-BE5A-F1A6B61F56F5}" dt="2024-11-13T22:50:28.654" v="6" actId="22"/>
          <ac:picMkLst>
            <pc:docMk/>
            <pc:sldMk cId="1619615828" sldId="258"/>
            <ac:picMk id="7" creationId="{AF6436F5-5AC6-DEA4-66FD-CD5D8CF8E227}"/>
          </ac:picMkLst>
        </pc:picChg>
      </pc:sldChg>
      <pc:sldChg chg="addSp delSp modSp new mod setBg delDesignElem">
        <pc:chgData name="Gangisetty, Prathyusha" userId="3643e16e-2ede-477c-a3ca-0838080222eb" providerId="ADAL" clId="{7C1730B6-8755-451A-BE5A-F1A6B61F56F5}" dt="2024-11-14T01:30:08.502" v="1648" actId="6549"/>
        <pc:sldMkLst>
          <pc:docMk/>
          <pc:sldMk cId="3004032315" sldId="259"/>
        </pc:sldMkLst>
        <pc:spChg chg="mod">
          <ac:chgData name="Gangisetty, Prathyusha" userId="3643e16e-2ede-477c-a3ca-0838080222eb" providerId="ADAL" clId="{7C1730B6-8755-451A-BE5A-F1A6B61F56F5}" dt="2024-11-14T00:09:47.939" v="560" actId="1076"/>
          <ac:spMkLst>
            <pc:docMk/>
            <pc:sldMk cId="3004032315" sldId="259"/>
            <ac:spMk id="2" creationId="{6A3CA976-CFB8-8A0E-ECD8-081C0C9865A8}"/>
          </ac:spMkLst>
        </pc:spChg>
        <pc:spChg chg="mod">
          <ac:chgData name="Gangisetty, Prathyusha" userId="3643e16e-2ede-477c-a3ca-0838080222eb" providerId="ADAL" clId="{7C1730B6-8755-451A-BE5A-F1A6B61F56F5}" dt="2024-11-14T01:30:08.502" v="1648" actId="6549"/>
          <ac:spMkLst>
            <pc:docMk/>
            <pc:sldMk cId="3004032315" sldId="259"/>
            <ac:spMk id="3" creationId="{4C603DEA-B79F-A6DE-8146-EEECBB893A75}"/>
          </ac:spMkLst>
        </pc:spChg>
        <pc:spChg chg="add del">
          <ac:chgData name="Gangisetty, Prathyusha" userId="3643e16e-2ede-477c-a3ca-0838080222eb" providerId="ADAL" clId="{7C1730B6-8755-451A-BE5A-F1A6B61F56F5}" dt="2024-11-14T01:22:23.601" v="1599"/>
          <ac:spMkLst>
            <pc:docMk/>
            <pc:sldMk cId="3004032315" sldId="259"/>
            <ac:spMk id="8" creationId="{E03BF673-8C68-4092-BF1B-53C57EFEC21F}"/>
          </ac:spMkLst>
        </pc:spChg>
        <pc:spChg chg="add del">
          <ac:chgData name="Gangisetty, Prathyusha" userId="3643e16e-2ede-477c-a3ca-0838080222eb" providerId="ADAL" clId="{7C1730B6-8755-451A-BE5A-F1A6B61F56F5}" dt="2024-11-14T01:22:23.601" v="1599"/>
          <ac:spMkLst>
            <pc:docMk/>
            <pc:sldMk cId="3004032315" sldId="259"/>
            <ac:spMk id="10" creationId="{B1BDB70B-F0E6-4867-818F-C582494FB6D6}"/>
          </ac:spMkLst>
        </pc:spChg>
        <pc:grpChg chg="add del">
          <ac:chgData name="Gangisetty, Prathyusha" userId="3643e16e-2ede-477c-a3ca-0838080222eb" providerId="ADAL" clId="{7C1730B6-8755-451A-BE5A-F1A6B61F56F5}" dt="2024-11-14T01:22:23.601" v="1599"/>
          <ac:grpSpMkLst>
            <pc:docMk/>
            <pc:sldMk cId="3004032315" sldId="259"/>
            <ac:grpSpMk id="12" creationId="{1E52C707-F508-47B5-8864-8CC3EE0F030B}"/>
          </ac:grpSpMkLst>
        </pc:grpChg>
      </pc:sldChg>
      <pc:sldChg chg="modSp new mod">
        <pc:chgData name="Gangisetty, Prathyusha" userId="3643e16e-2ede-477c-a3ca-0838080222eb" providerId="ADAL" clId="{7C1730B6-8755-451A-BE5A-F1A6B61F56F5}" dt="2024-11-14T01:54:36.319" v="1769" actId="1076"/>
        <pc:sldMkLst>
          <pc:docMk/>
          <pc:sldMk cId="985333730" sldId="260"/>
        </pc:sldMkLst>
        <pc:spChg chg="mod">
          <ac:chgData name="Gangisetty, Prathyusha" userId="3643e16e-2ede-477c-a3ca-0838080222eb" providerId="ADAL" clId="{7C1730B6-8755-451A-BE5A-F1A6B61F56F5}" dt="2024-11-14T00:50:46.378" v="1238" actId="14100"/>
          <ac:spMkLst>
            <pc:docMk/>
            <pc:sldMk cId="985333730" sldId="260"/>
            <ac:spMk id="2" creationId="{E12650D9-5D3E-9DF6-0148-1E6074ABC825}"/>
          </ac:spMkLst>
        </pc:spChg>
        <pc:spChg chg="mod">
          <ac:chgData name="Gangisetty, Prathyusha" userId="3643e16e-2ede-477c-a3ca-0838080222eb" providerId="ADAL" clId="{7C1730B6-8755-451A-BE5A-F1A6B61F56F5}" dt="2024-11-14T01:54:36.319" v="1769" actId="1076"/>
          <ac:spMkLst>
            <pc:docMk/>
            <pc:sldMk cId="985333730" sldId="260"/>
            <ac:spMk id="3" creationId="{BF3003D5-D5D9-176D-48BD-8C64D991FBD7}"/>
          </ac:spMkLst>
        </pc:spChg>
      </pc:sldChg>
      <pc:sldChg chg="addSp modSp new mod">
        <pc:chgData name="Gangisetty, Prathyusha" userId="3643e16e-2ede-477c-a3ca-0838080222eb" providerId="ADAL" clId="{7C1730B6-8755-451A-BE5A-F1A6B61F56F5}" dt="2024-11-14T01:55:01.743" v="1772" actId="113"/>
        <pc:sldMkLst>
          <pc:docMk/>
          <pc:sldMk cId="200642916" sldId="261"/>
        </pc:sldMkLst>
        <pc:spChg chg="mod">
          <ac:chgData name="Gangisetty, Prathyusha" userId="3643e16e-2ede-477c-a3ca-0838080222eb" providerId="ADAL" clId="{7C1730B6-8755-451A-BE5A-F1A6B61F56F5}" dt="2024-11-14T00:53:35.186" v="1263" actId="1076"/>
          <ac:spMkLst>
            <pc:docMk/>
            <pc:sldMk cId="200642916" sldId="261"/>
            <ac:spMk id="2" creationId="{6E4C8049-5082-5171-C34B-5DB6D034B5DD}"/>
          </ac:spMkLst>
        </pc:spChg>
        <pc:spChg chg="mod">
          <ac:chgData name="Gangisetty, Prathyusha" userId="3643e16e-2ede-477c-a3ca-0838080222eb" providerId="ADAL" clId="{7C1730B6-8755-451A-BE5A-F1A6B61F56F5}" dt="2024-11-14T00:19:14.740" v="690" actId="14100"/>
          <ac:spMkLst>
            <pc:docMk/>
            <pc:sldMk cId="200642916" sldId="261"/>
            <ac:spMk id="3" creationId="{C02F8F51-03A0-0AE5-184B-20BE42043B59}"/>
          </ac:spMkLst>
        </pc:spChg>
        <pc:spChg chg="add mod">
          <ac:chgData name="Gangisetty, Prathyusha" userId="3643e16e-2ede-477c-a3ca-0838080222eb" providerId="ADAL" clId="{7C1730B6-8755-451A-BE5A-F1A6B61F56F5}" dt="2024-11-14T01:55:01.743" v="1772" actId="113"/>
          <ac:spMkLst>
            <pc:docMk/>
            <pc:sldMk cId="200642916" sldId="261"/>
            <ac:spMk id="5" creationId="{84AAC3B7-D69E-73DC-EA59-4804DD06B66A}"/>
          </ac:spMkLst>
        </pc:spChg>
      </pc:sldChg>
      <pc:sldChg chg="modSp new mod">
        <pc:chgData name="Gangisetty, Prathyusha" userId="3643e16e-2ede-477c-a3ca-0838080222eb" providerId="ADAL" clId="{7C1730B6-8755-451A-BE5A-F1A6B61F56F5}" dt="2024-11-14T01:58:04.292" v="1806" actId="20577"/>
        <pc:sldMkLst>
          <pc:docMk/>
          <pc:sldMk cId="3244897431" sldId="262"/>
        </pc:sldMkLst>
        <pc:spChg chg="mod">
          <ac:chgData name="Gangisetty, Prathyusha" userId="3643e16e-2ede-477c-a3ca-0838080222eb" providerId="ADAL" clId="{7C1730B6-8755-451A-BE5A-F1A6B61F56F5}" dt="2024-11-14T00:22:18.257" v="721" actId="14100"/>
          <ac:spMkLst>
            <pc:docMk/>
            <pc:sldMk cId="3244897431" sldId="262"/>
            <ac:spMk id="2" creationId="{367AC811-1499-2654-3934-B88DE9E63657}"/>
          </ac:spMkLst>
        </pc:spChg>
        <pc:spChg chg="mod">
          <ac:chgData name="Gangisetty, Prathyusha" userId="3643e16e-2ede-477c-a3ca-0838080222eb" providerId="ADAL" clId="{7C1730B6-8755-451A-BE5A-F1A6B61F56F5}" dt="2024-11-14T01:58:04.292" v="1806" actId="20577"/>
          <ac:spMkLst>
            <pc:docMk/>
            <pc:sldMk cId="3244897431" sldId="262"/>
            <ac:spMk id="3" creationId="{008C151D-F915-F51E-23D0-12A54AFB444F}"/>
          </ac:spMkLst>
        </pc:spChg>
      </pc:sldChg>
      <pc:sldChg chg="modSp new mod">
        <pc:chgData name="Gangisetty, Prathyusha" userId="3643e16e-2ede-477c-a3ca-0838080222eb" providerId="ADAL" clId="{7C1730B6-8755-451A-BE5A-F1A6B61F56F5}" dt="2024-11-14T01:55:57.809" v="1783" actId="1076"/>
        <pc:sldMkLst>
          <pc:docMk/>
          <pc:sldMk cId="1574402020" sldId="263"/>
        </pc:sldMkLst>
        <pc:spChg chg="mod">
          <ac:chgData name="Gangisetty, Prathyusha" userId="3643e16e-2ede-477c-a3ca-0838080222eb" providerId="ADAL" clId="{7C1730B6-8755-451A-BE5A-F1A6B61F56F5}" dt="2024-11-14T01:55:57.809" v="1783" actId="1076"/>
          <ac:spMkLst>
            <pc:docMk/>
            <pc:sldMk cId="1574402020" sldId="263"/>
            <ac:spMk id="2" creationId="{4B8904B7-2601-2715-5DF3-ABFCD5F89AD6}"/>
          </ac:spMkLst>
        </pc:spChg>
        <pc:spChg chg="mod">
          <ac:chgData name="Gangisetty, Prathyusha" userId="3643e16e-2ede-477c-a3ca-0838080222eb" providerId="ADAL" clId="{7C1730B6-8755-451A-BE5A-F1A6B61F56F5}" dt="2024-11-14T01:55:19.314" v="1775" actId="27636"/>
          <ac:spMkLst>
            <pc:docMk/>
            <pc:sldMk cId="1574402020" sldId="263"/>
            <ac:spMk id="3" creationId="{1061D7B4-DF35-6025-2052-279861D325A4}"/>
          </ac:spMkLst>
        </pc:spChg>
      </pc:sldChg>
      <pc:sldChg chg="modSp new mod">
        <pc:chgData name="Gangisetty, Prathyusha" userId="3643e16e-2ede-477c-a3ca-0838080222eb" providerId="ADAL" clId="{7C1730B6-8755-451A-BE5A-F1A6B61F56F5}" dt="2024-11-14T01:56:30.826" v="1801" actId="1076"/>
        <pc:sldMkLst>
          <pc:docMk/>
          <pc:sldMk cId="3338325604" sldId="264"/>
        </pc:sldMkLst>
        <pc:spChg chg="mod">
          <ac:chgData name="Gangisetty, Prathyusha" userId="3643e16e-2ede-477c-a3ca-0838080222eb" providerId="ADAL" clId="{7C1730B6-8755-451A-BE5A-F1A6B61F56F5}" dt="2024-11-14T01:56:30.826" v="1801" actId="1076"/>
          <ac:spMkLst>
            <pc:docMk/>
            <pc:sldMk cId="3338325604" sldId="264"/>
            <ac:spMk id="2" creationId="{B5048D57-260E-78DA-34C1-64E535D4C7EA}"/>
          </ac:spMkLst>
        </pc:spChg>
        <pc:spChg chg="mod">
          <ac:chgData name="Gangisetty, Prathyusha" userId="3643e16e-2ede-477c-a3ca-0838080222eb" providerId="ADAL" clId="{7C1730B6-8755-451A-BE5A-F1A6B61F56F5}" dt="2024-11-14T01:56:23.635" v="1800" actId="5793"/>
          <ac:spMkLst>
            <pc:docMk/>
            <pc:sldMk cId="3338325604" sldId="264"/>
            <ac:spMk id="3" creationId="{79C24F56-71B6-8E29-BEE7-FD12F3A320EF}"/>
          </ac:spMkLst>
        </pc:spChg>
      </pc:sldChg>
      <pc:sldChg chg="modSp new mod">
        <pc:chgData name="Gangisetty, Prathyusha" userId="3643e16e-2ede-477c-a3ca-0838080222eb" providerId="ADAL" clId="{7C1730B6-8755-451A-BE5A-F1A6B61F56F5}" dt="2024-11-14T01:56:40.199" v="1802" actId="1076"/>
        <pc:sldMkLst>
          <pc:docMk/>
          <pc:sldMk cId="695285518" sldId="265"/>
        </pc:sldMkLst>
        <pc:spChg chg="mod">
          <ac:chgData name="Gangisetty, Prathyusha" userId="3643e16e-2ede-477c-a3ca-0838080222eb" providerId="ADAL" clId="{7C1730B6-8755-451A-BE5A-F1A6B61F56F5}" dt="2024-11-14T01:56:40.199" v="1802" actId="1076"/>
          <ac:spMkLst>
            <pc:docMk/>
            <pc:sldMk cId="695285518" sldId="265"/>
            <ac:spMk id="2" creationId="{DA18F09B-DD0E-72F8-918C-B062BC067539}"/>
          </ac:spMkLst>
        </pc:spChg>
        <pc:spChg chg="mod">
          <ac:chgData name="Gangisetty, Prathyusha" userId="3643e16e-2ede-477c-a3ca-0838080222eb" providerId="ADAL" clId="{7C1730B6-8755-451A-BE5A-F1A6B61F56F5}" dt="2024-11-14T01:40:54.109" v="1736" actId="20577"/>
          <ac:spMkLst>
            <pc:docMk/>
            <pc:sldMk cId="695285518" sldId="265"/>
            <ac:spMk id="3" creationId="{CA7AC530-E76B-3D8D-EF4B-9002FA83EE30}"/>
          </ac:spMkLst>
        </pc:spChg>
      </pc:sldChg>
      <pc:sldChg chg="modSp new mod">
        <pc:chgData name="Gangisetty, Prathyusha" userId="3643e16e-2ede-477c-a3ca-0838080222eb" providerId="ADAL" clId="{7C1730B6-8755-451A-BE5A-F1A6B61F56F5}" dt="2024-11-14T01:56:46.588" v="1803" actId="1076"/>
        <pc:sldMkLst>
          <pc:docMk/>
          <pc:sldMk cId="2103568826" sldId="266"/>
        </pc:sldMkLst>
        <pc:spChg chg="mod">
          <ac:chgData name="Gangisetty, Prathyusha" userId="3643e16e-2ede-477c-a3ca-0838080222eb" providerId="ADAL" clId="{7C1730B6-8755-451A-BE5A-F1A6B61F56F5}" dt="2024-11-14T01:23:50.293" v="1608" actId="1076"/>
          <ac:spMkLst>
            <pc:docMk/>
            <pc:sldMk cId="2103568826" sldId="266"/>
            <ac:spMk id="2" creationId="{46DF9730-5C05-43E8-CAFB-CB4BB5DCCA32}"/>
          </ac:spMkLst>
        </pc:spChg>
        <pc:spChg chg="mod">
          <ac:chgData name="Gangisetty, Prathyusha" userId="3643e16e-2ede-477c-a3ca-0838080222eb" providerId="ADAL" clId="{7C1730B6-8755-451A-BE5A-F1A6B61F56F5}" dt="2024-11-14T01:56:46.588" v="1803" actId="1076"/>
          <ac:spMkLst>
            <pc:docMk/>
            <pc:sldMk cId="2103568826" sldId="266"/>
            <ac:spMk id="3" creationId="{79951CF2-191C-F731-0150-B6BEF57104F7}"/>
          </ac:spMkLst>
        </pc:spChg>
      </pc:sldChg>
      <pc:sldChg chg="modSp new mod">
        <pc:chgData name="Gangisetty, Prathyusha" userId="3643e16e-2ede-477c-a3ca-0838080222eb" providerId="ADAL" clId="{7C1730B6-8755-451A-BE5A-F1A6B61F56F5}" dt="2024-11-14T01:43:27.642" v="1752" actId="20577"/>
        <pc:sldMkLst>
          <pc:docMk/>
          <pc:sldMk cId="4245085955" sldId="267"/>
        </pc:sldMkLst>
        <pc:spChg chg="mod">
          <ac:chgData name="Gangisetty, Prathyusha" userId="3643e16e-2ede-477c-a3ca-0838080222eb" providerId="ADAL" clId="{7C1730B6-8755-451A-BE5A-F1A6B61F56F5}" dt="2024-11-14T01:25:00.485" v="1620" actId="1076"/>
          <ac:spMkLst>
            <pc:docMk/>
            <pc:sldMk cId="4245085955" sldId="267"/>
            <ac:spMk id="2" creationId="{FC0EEDDD-E806-75D0-FF9A-F019DEB86DE1}"/>
          </ac:spMkLst>
        </pc:spChg>
        <pc:spChg chg="mod">
          <ac:chgData name="Gangisetty, Prathyusha" userId="3643e16e-2ede-477c-a3ca-0838080222eb" providerId="ADAL" clId="{7C1730B6-8755-451A-BE5A-F1A6B61F56F5}" dt="2024-11-14T01:43:27.642" v="1752" actId="20577"/>
          <ac:spMkLst>
            <pc:docMk/>
            <pc:sldMk cId="4245085955" sldId="267"/>
            <ac:spMk id="3" creationId="{07700B46-C7CB-0342-8D6A-5FA98FF49868}"/>
          </ac:spMkLst>
        </pc:spChg>
      </pc:sldChg>
      <pc:sldChg chg="addSp delSp modSp new mod">
        <pc:chgData name="Gangisetty, Prathyusha" userId="3643e16e-2ede-477c-a3ca-0838080222eb" providerId="ADAL" clId="{7C1730B6-8755-451A-BE5A-F1A6B61F56F5}" dt="2024-11-14T01:08:22.361" v="1428" actId="1076"/>
        <pc:sldMkLst>
          <pc:docMk/>
          <pc:sldMk cId="2565788298" sldId="268"/>
        </pc:sldMkLst>
        <pc:spChg chg="mod">
          <ac:chgData name="Gangisetty, Prathyusha" userId="3643e16e-2ede-477c-a3ca-0838080222eb" providerId="ADAL" clId="{7C1730B6-8755-451A-BE5A-F1A6B61F56F5}" dt="2024-11-14T01:06:38.213" v="1403" actId="113"/>
          <ac:spMkLst>
            <pc:docMk/>
            <pc:sldMk cId="2565788298" sldId="268"/>
            <ac:spMk id="2" creationId="{93A63EC7-29FD-A87A-DF2C-724DE8CD9FD1}"/>
          </ac:spMkLst>
        </pc:spChg>
        <pc:spChg chg="del">
          <ac:chgData name="Gangisetty, Prathyusha" userId="3643e16e-2ede-477c-a3ca-0838080222eb" providerId="ADAL" clId="{7C1730B6-8755-451A-BE5A-F1A6B61F56F5}" dt="2024-11-14T01:05:46.147" v="1388" actId="22"/>
          <ac:spMkLst>
            <pc:docMk/>
            <pc:sldMk cId="2565788298" sldId="268"/>
            <ac:spMk id="3" creationId="{DCA16D7E-65DC-E722-FF6E-6EE9DA68CD2C}"/>
          </ac:spMkLst>
        </pc:spChg>
        <pc:picChg chg="add mod ord">
          <ac:chgData name="Gangisetty, Prathyusha" userId="3643e16e-2ede-477c-a3ca-0838080222eb" providerId="ADAL" clId="{7C1730B6-8755-451A-BE5A-F1A6B61F56F5}" dt="2024-11-14T01:08:22.361" v="1428" actId="1076"/>
          <ac:picMkLst>
            <pc:docMk/>
            <pc:sldMk cId="2565788298" sldId="268"/>
            <ac:picMk id="5" creationId="{A87480F1-8723-B18C-9C98-645271E5DCAF}"/>
          </ac:picMkLst>
        </pc:picChg>
        <pc:picChg chg="add mod">
          <ac:chgData name="Gangisetty, Prathyusha" userId="3643e16e-2ede-477c-a3ca-0838080222eb" providerId="ADAL" clId="{7C1730B6-8755-451A-BE5A-F1A6B61F56F5}" dt="2024-11-14T01:08:17.328" v="1426" actId="1076"/>
          <ac:picMkLst>
            <pc:docMk/>
            <pc:sldMk cId="2565788298" sldId="268"/>
            <ac:picMk id="6" creationId="{E8FF3290-E3D0-BC99-9DD6-961CECB13A86}"/>
          </ac:picMkLst>
        </pc:picChg>
        <pc:picChg chg="add del mod">
          <ac:chgData name="Gangisetty, Prathyusha" userId="3643e16e-2ede-477c-a3ca-0838080222eb" providerId="ADAL" clId="{7C1730B6-8755-451A-BE5A-F1A6B61F56F5}" dt="2024-11-14T01:08:11.298" v="1424" actId="21"/>
          <ac:picMkLst>
            <pc:docMk/>
            <pc:sldMk cId="2565788298" sldId="268"/>
            <ac:picMk id="7" creationId="{C8A98C90-C379-DC32-932C-8C6ED02F8E9F}"/>
          </ac:picMkLst>
        </pc:picChg>
      </pc:sldChg>
      <pc:sldChg chg="addSp modSp new mod">
        <pc:chgData name="Gangisetty, Prathyusha" userId="3643e16e-2ede-477c-a3ca-0838080222eb" providerId="ADAL" clId="{7C1730B6-8755-451A-BE5A-F1A6B61F56F5}" dt="2024-11-14T01:52:03.897" v="1759" actId="1076"/>
        <pc:sldMkLst>
          <pc:docMk/>
          <pc:sldMk cId="2985727744" sldId="269"/>
        </pc:sldMkLst>
        <pc:spChg chg="add mod">
          <ac:chgData name="Gangisetty, Prathyusha" userId="3643e16e-2ede-477c-a3ca-0838080222eb" providerId="ADAL" clId="{7C1730B6-8755-451A-BE5A-F1A6B61F56F5}" dt="2024-11-14T01:10:32.772" v="1446" actId="255"/>
          <ac:spMkLst>
            <pc:docMk/>
            <pc:sldMk cId="2985727744" sldId="269"/>
            <ac:spMk id="5" creationId="{5A3E2D95-188E-BE09-FDF7-C0BDF8E3C0DF}"/>
          </ac:spMkLst>
        </pc:spChg>
        <pc:picChg chg="add mod">
          <ac:chgData name="Gangisetty, Prathyusha" userId="3643e16e-2ede-477c-a3ca-0838080222eb" providerId="ADAL" clId="{7C1730B6-8755-451A-BE5A-F1A6B61F56F5}" dt="2024-11-14T01:52:03.897" v="1759" actId="1076"/>
          <ac:picMkLst>
            <pc:docMk/>
            <pc:sldMk cId="2985727744" sldId="269"/>
            <ac:picMk id="2" creationId="{1BD469BF-8D45-BF2B-17D4-603BB880E75F}"/>
          </ac:picMkLst>
        </pc:picChg>
        <pc:picChg chg="add mod">
          <ac:chgData name="Gangisetty, Prathyusha" userId="3643e16e-2ede-477c-a3ca-0838080222eb" providerId="ADAL" clId="{7C1730B6-8755-451A-BE5A-F1A6B61F56F5}" dt="2024-11-14T01:52:01.502" v="1758" actId="1076"/>
          <ac:picMkLst>
            <pc:docMk/>
            <pc:sldMk cId="2985727744" sldId="269"/>
            <ac:picMk id="3" creationId="{51E37E96-CED3-1BCA-D708-C1E842EA29E1}"/>
          </ac:picMkLst>
        </pc:picChg>
      </pc:sldChg>
      <pc:sldChg chg="addSp delSp modSp new mod setBg delDesignElem">
        <pc:chgData name="Gangisetty, Prathyusha" userId="3643e16e-2ede-477c-a3ca-0838080222eb" providerId="ADAL" clId="{7C1730B6-8755-451A-BE5A-F1A6B61F56F5}" dt="2024-11-14T01:24:20.940" v="1614" actId="1076"/>
        <pc:sldMkLst>
          <pc:docMk/>
          <pc:sldMk cId="1402011204" sldId="270"/>
        </pc:sldMkLst>
        <pc:spChg chg="add mod">
          <ac:chgData name="Gangisetty, Prathyusha" userId="3643e16e-2ede-477c-a3ca-0838080222eb" providerId="ADAL" clId="{7C1730B6-8755-451A-BE5A-F1A6B61F56F5}" dt="2024-11-14T01:24:20.940" v="1614" actId="1076"/>
          <ac:spMkLst>
            <pc:docMk/>
            <pc:sldMk cId="1402011204" sldId="270"/>
            <ac:spMk id="10" creationId="{41DEDE11-8014-CF21-8F9F-08F896F32FD0}"/>
          </ac:spMkLst>
        </pc:spChg>
        <pc:spChg chg="add del">
          <ac:chgData name="Gangisetty, Prathyusha" userId="3643e16e-2ede-477c-a3ca-0838080222eb" providerId="ADAL" clId="{7C1730B6-8755-451A-BE5A-F1A6B61F56F5}" dt="2024-11-14T01:13:05.060" v="1460" actId="26606"/>
          <ac:spMkLst>
            <pc:docMk/>
            <pc:sldMk cId="1402011204" sldId="270"/>
            <ac:spMk id="11" creationId="{262ABC4B-37D8-4218-BDD8-6DF6A00C0C80}"/>
          </ac:spMkLst>
        </pc:spChg>
        <pc:picChg chg="add mod ord">
          <ac:chgData name="Gangisetty, Prathyusha" userId="3643e16e-2ede-477c-a3ca-0838080222eb" providerId="ADAL" clId="{7C1730B6-8755-451A-BE5A-F1A6B61F56F5}" dt="2024-11-14T01:14:48.189" v="1496" actId="14100"/>
          <ac:picMkLst>
            <pc:docMk/>
            <pc:sldMk cId="1402011204" sldId="270"/>
            <ac:picMk id="2" creationId="{FB680ED2-1F0F-6CB0-6591-93DABAD2BE2F}"/>
          </ac:picMkLst>
        </pc:picChg>
        <pc:picChg chg="add mod">
          <ac:chgData name="Gangisetty, Prathyusha" userId="3643e16e-2ede-477c-a3ca-0838080222eb" providerId="ADAL" clId="{7C1730B6-8755-451A-BE5A-F1A6B61F56F5}" dt="2024-11-14T01:14:22.012" v="1482" actId="1076"/>
          <ac:picMkLst>
            <pc:docMk/>
            <pc:sldMk cId="1402011204" sldId="270"/>
            <ac:picMk id="4" creationId="{F6F8E836-97DA-6F94-1653-029DE3532959}"/>
          </ac:picMkLst>
        </pc:picChg>
        <pc:picChg chg="add mod ord">
          <ac:chgData name="Gangisetty, Prathyusha" userId="3643e16e-2ede-477c-a3ca-0838080222eb" providerId="ADAL" clId="{7C1730B6-8755-451A-BE5A-F1A6B61F56F5}" dt="2024-11-14T01:24:12.840" v="1612" actId="1076"/>
          <ac:picMkLst>
            <pc:docMk/>
            <pc:sldMk cId="1402011204" sldId="270"/>
            <ac:picMk id="6" creationId="{4C42F42F-0958-CB1A-9093-3CA1197162E3}"/>
          </ac:picMkLst>
        </pc:picChg>
        <pc:cxnChg chg="add del">
          <ac:chgData name="Gangisetty, Prathyusha" userId="3643e16e-2ede-477c-a3ca-0838080222eb" providerId="ADAL" clId="{7C1730B6-8755-451A-BE5A-F1A6B61F56F5}" dt="2024-11-14T01:22:23.601" v="1599"/>
          <ac:cxnSpMkLst>
            <pc:docMk/>
            <pc:sldMk cId="1402011204" sldId="270"/>
            <ac:cxnSpMk id="8" creationId="{D4BDCD00-BA97-40D8-93CD-0A9CA931BE17}"/>
          </ac:cxnSpMkLst>
        </pc:cxnChg>
        <pc:cxnChg chg="add del">
          <ac:chgData name="Gangisetty, Prathyusha" userId="3643e16e-2ede-477c-a3ca-0838080222eb" providerId="ADAL" clId="{7C1730B6-8755-451A-BE5A-F1A6B61F56F5}" dt="2024-11-14T01:22:23.601" v="1599"/>
          <ac:cxnSpMkLst>
            <pc:docMk/>
            <pc:sldMk cId="1402011204" sldId="270"/>
            <ac:cxnSpMk id="9" creationId="{2D631E40-F51C-4828-B23B-DF903513296E}"/>
          </ac:cxnSpMkLst>
        </pc:cxnChg>
        <pc:cxnChg chg="add del">
          <ac:chgData name="Gangisetty, Prathyusha" userId="3643e16e-2ede-477c-a3ca-0838080222eb" providerId="ADAL" clId="{7C1730B6-8755-451A-BE5A-F1A6B61F56F5}" dt="2024-11-14T01:13:16.290" v="1466" actId="26606"/>
          <ac:cxnSpMkLst>
            <pc:docMk/>
            <pc:sldMk cId="1402011204" sldId="270"/>
            <ac:cxnSpMk id="13" creationId="{20F1788F-A5AE-4188-8274-F7F2E3833ECD}"/>
          </ac:cxnSpMkLst>
        </pc:cxnChg>
        <pc:cxnChg chg="add del">
          <ac:chgData name="Gangisetty, Prathyusha" userId="3643e16e-2ede-477c-a3ca-0838080222eb" providerId="ADAL" clId="{7C1730B6-8755-451A-BE5A-F1A6B61F56F5}" dt="2024-11-14T01:13:16.290" v="1466" actId="26606"/>
          <ac:cxnSpMkLst>
            <pc:docMk/>
            <pc:sldMk cId="1402011204" sldId="270"/>
            <ac:cxnSpMk id="14" creationId="{DCD67800-37AC-4E14-89B0-F79DCB3FB86D}"/>
          </ac:cxnSpMkLst>
        </pc:cxnChg>
      </pc:sldChg>
      <pc:sldChg chg="addSp modSp new mod">
        <pc:chgData name="Gangisetty, Prathyusha" userId="3643e16e-2ede-477c-a3ca-0838080222eb" providerId="ADAL" clId="{7C1730B6-8755-451A-BE5A-F1A6B61F56F5}" dt="2024-11-14T01:24:36.850" v="1617" actId="1076"/>
        <pc:sldMkLst>
          <pc:docMk/>
          <pc:sldMk cId="3428891061" sldId="271"/>
        </pc:sldMkLst>
        <pc:spChg chg="add mod">
          <ac:chgData name="Gangisetty, Prathyusha" userId="3643e16e-2ede-477c-a3ca-0838080222eb" providerId="ADAL" clId="{7C1730B6-8755-451A-BE5A-F1A6B61F56F5}" dt="2024-11-14T01:24:33.114" v="1616" actId="1076"/>
          <ac:spMkLst>
            <pc:docMk/>
            <pc:sldMk cId="3428891061" sldId="271"/>
            <ac:spMk id="7" creationId="{5DB8BED5-83D4-2D99-7951-E26243B293A1}"/>
          </ac:spMkLst>
        </pc:spChg>
        <pc:picChg chg="add mod">
          <ac:chgData name="Gangisetty, Prathyusha" userId="3643e16e-2ede-477c-a3ca-0838080222eb" providerId="ADAL" clId="{7C1730B6-8755-451A-BE5A-F1A6B61F56F5}" dt="2024-11-14T01:24:36.850" v="1617" actId="1076"/>
          <ac:picMkLst>
            <pc:docMk/>
            <pc:sldMk cId="3428891061" sldId="271"/>
            <ac:picMk id="2" creationId="{AA5D64AE-DC22-B18B-5153-2E62BD7DBAF1}"/>
          </ac:picMkLst>
        </pc:picChg>
        <pc:picChg chg="add mod">
          <ac:chgData name="Gangisetty, Prathyusha" userId="3643e16e-2ede-477c-a3ca-0838080222eb" providerId="ADAL" clId="{7C1730B6-8755-451A-BE5A-F1A6B61F56F5}" dt="2024-11-14T01:16:36.512" v="1500"/>
          <ac:picMkLst>
            <pc:docMk/>
            <pc:sldMk cId="3428891061" sldId="271"/>
            <ac:picMk id="3" creationId="{F0302C86-7D00-F94B-9B1A-28A4FCE20AC9}"/>
          </ac:picMkLst>
        </pc:picChg>
        <pc:picChg chg="add mod">
          <ac:chgData name="Gangisetty, Prathyusha" userId="3643e16e-2ede-477c-a3ca-0838080222eb" providerId="ADAL" clId="{7C1730B6-8755-451A-BE5A-F1A6B61F56F5}" dt="2024-11-14T01:17:53.135" v="1521" actId="1076"/>
          <ac:picMkLst>
            <pc:docMk/>
            <pc:sldMk cId="3428891061" sldId="271"/>
            <ac:picMk id="4" creationId="{F37F9D5D-7025-6C27-5E07-535D420D09B9}"/>
          </ac:picMkLst>
        </pc:picChg>
        <pc:picChg chg="add mod">
          <ac:chgData name="Gangisetty, Prathyusha" userId="3643e16e-2ede-477c-a3ca-0838080222eb" providerId="ADAL" clId="{7C1730B6-8755-451A-BE5A-F1A6B61F56F5}" dt="2024-11-14T01:23:38.069" v="1606" actId="1076"/>
          <ac:picMkLst>
            <pc:docMk/>
            <pc:sldMk cId="3428891061" sldId="271"/>
            <ac:picMk id="5" creationId="{A47F77DE-C125-C8FE-E4BA-7AF2AE65B974}"/>
          </ac:picMkLst>
        </pc:picChg>
      </pc:sldChg>
      <pc:sldChg chg="addSp modSp new mod">
        <pc:chgData name="Gangisetty, Prathyusha" userId="3643e16e-2ede-477c-a3ca-0838080222eb" providerId="ADAL" clId="{7C1730B6-8755-451A-BE5A-F1A6B61F56F5}" dt="2024-11-14T01:24:53.066" v="1619" actId="1076"/>
        <pc:sldMkLst>
          <pc:docMk/>
          <pc:sldMk cId="1636503711" sldId="272"/>
        </pc:sldMkLst>
        <pc:spChg chg="add mod">
          <ac:chgData name="Gangisetty, Prathyusha" userId="3643e16e-2ede-477c-a3ca-0838080222eb" providerId="ADAL" clId="{7C1730B6-8755-451A-BE5A-F1A6B61F56F5}" dt="2024-11-14T01:24:53.066" v="1619" actId="1076"/>
          <ac:spMkLst>
            <pc:docMk/>
            <pc:sldMk cId="1636503711" sldId="272"/>
            <ac:spMk id="5" creationId="{BB68818F-298E-84DB-A088-5571F6B50036}"/>
          </ac:spMkLst>
        </pc:spChg>
        <pc:picChg chg="add mod">
          <ac:chgData name="Gangisetty, Prathyusha" userId="3643e16e-2ede-477c-a3ca-0838080222eb" providerId="ADAL" clId="{7C1730B6-8755-451A-BE5A-F1A6B61F56F5}" dt="2024-11-14T01:19:09.097" v="1536" actId="1076"/>
          <ac:picMkLst>
            <pc:docMk/>
            <pc:sldMk cId="1636503711" sldId="272"/>
            <ac:picMk id="2" creationId="{C68FFC2E-0E61-714B-16D2-1815B0CBF484}"/>
          </ac:picMkLst>
        </pc:picChg>
        <pc:picChg chg="add mod">
          <ac:chgData name="Gangisetty, Prathyusha" userId="3643e16e-2ede-477c-a3ca-0838080222eb" providerId="ADAL" clId="{7C1730B6-8755-451A-BE5A-F1A6B61F56F5}" dt="2024-11-14T01:19:05.098" v="1534" actId="14100"/>
          <ac:picMkLst>
            <pc:docMk/>
            <pc:sldMk cId="1636503711" sldId="272"/>
            <ac:picMk id="3" creationId="{50B8DB50-B95B-6546-1E77-48C07E6A5981}"/>
          </ac:picMkLst>
        </pc:picChg>
      </pc:sldChg>
      <pc:sldChg chg="new del">
        <pc:chgData name="Gangisetty, Prathyusha" userId="3643e16e-2ede-477c-a3ca-0838080222eb" providerId="ADAL" clId="{7C1730B6-8755-451A-BE5A-F1A6B61F56F5}" dt="2024-11-14T01:19:25.957" v="1538" actId="47"/>
        <pc:sldMkLst>
          <pc:docMk/>
          <pc:sldMk cId="2524949930" sldId="273"/>
        </pc:sldMkLst>
      </pc:sldChg>
      <pc:sldChg chg="addSp delSp modSp new mod setBg addAnim delAnim delDesignElem">
        <pc:chgData name="Gangisetty, Prathyusha" userId="3643e16e-2ede-477c-a3ca-0838080222eb" providerId="ADAL" clId="{7C1730B6-8755-451A-BE5A-F1A6B61F56F5}" dt="2024-11-14T02:00:03.190" v="1822" actId="5793"/>
        <pc:sldMkLst>
          <pc:docMk/>
          <pc:sldMk cId="3370483497" sldId="273"/>
        </pc:sldMkLst>
        <pc:spChg chg="mod">
          <ac:chgData name="Gangisetty, Prathyusha" userId="3643e16e-2ede-477c-a3ca-0838080222eb" providerId="ADAL" clId="{7C1730B6-8755-451A-BE5A-F1A6B61F56F5}" dt="2024-11-14T02:00:03.190" v="1822" actId="5793"/>
          <ac:spMkLst>
            <pc:docMk/>
            <pc:sldMk cId="3370483497" sldId="273"/>
            <ac:spMk id="2" creationId="{2F0D0A15-C4AD-9404-4447-0C681753BC96}"/>
          </ac:spMkLst>
        </pc:spChg>
        <pc:spChg chg="del mod">
          <ac:chgData name="Gangisetty, Prathyusha" userId="3643e16e-2ede-477c-a3ca-0838080222eb" providerId="ADAL" clId="{7C1730B6-8755-451A-BE5A-F1A6B61F56F5}" dt="2024-11-14T01:59:48.079" v="1812" actId="478"/>
          <ac:spMkLst>
            <pc:docMk/>
            <pc:sldMk cId="3370483497" sldId="273"/>
            <ac:spMk id="3" creationId="{D379EC72-DCDB-D25E-7BF7-AE5D9A29DCE0}"/>
          </ac:spMkLst>
        </pc:spChg>
        <pc:spChg chg="add mod">
          <ac:chgData name="Gangisetty, Prathyusha" userId="3643e16e-2ede-477c-a3ca-0838080222eb" providerId="ADAL" clId="{7C1730B6-8755-451A-BE5A-F1A6B61F56F5}" dt="2024-11-14T01:59:48.079" v="1812" actId="478"/>
          <ac:spMkLst>
            <pc:docMk/>
            <pc:sldMk cId="3370483497" sldId="273"/>
            <ac:spMk id="5" creationId="{9AC3E9AE-0837-7069-8459-8817242E2B19}"/>
          </ac:spMkLst>
        </pc:spChg>
        <pc:spChg chg="add del">
          <ac:chgData name="Gangisetty, Prathyusha" userId="3643e16e-2ede-477c-a3ca-0838080222eb" providerId="ADAL" clId="{7C1730B6-8755-451A-BE5A-F1A6B61F56F5}" dt="2024-11-14T01:19:58.497" v="1555" actId="26606"/>
          <ac:spMkLst>
            <pc:docMk/>
            <pc:sldMk cId="3370483497" sldId="273"/>
            <ac:spMk id="10" creationId="{260615AE-7DBC-4FF7-9107-9FE957695B02}"/>
          </ac:spMkLst>
        </pc:spChg>
        <pc:spChg chg="add del">
          <ac:chgData name="Gangisetty, Prathyusha" userId="3643e16e-2ede-477c-a3ca-0838080222eb" providerId="ADAL" clId="{7C1730B6-8755-451A-BE5A-F1A6B61F56F5}" dt="2024-11-14T01:22:23.601" v="1599"/>
          <ac:spMkLst>
            <pc:docMk/>
            <pc:sldMk cId="3370483497" sldId="273"/>
            <ac:spMk id="19" creationId="{1D4477A3-7936-4C6B-B46C-52E99531272A}"/>
          </ac:spMkLst>
        </pc:spChg>
        <pc:spChg chg="add del">
          <ac:chgData name="Gangisetty, Prathyusha" userId="3643e16e-2ede-477c-a3ca-0838080222eb" providerId="ADAL" clId="{7C1730B6-8755-451A-BE5A-F1A6B61F56F5}" dt="2024-11-14T01:22:23.601" v="1599"/>
          <ac:spMkLst>
            <pc:docMk/>
            <pc:sldMk cId="3370483497" sldId="273"/>
            <ac:spMk id="20" creationId="{C29A1D40-470D-401E-8548-6FF3CF37797D}"/>
          </ac:spMkLst>
        </pc:spChg>
        <pc:grpChg chg="add del">
          <ac:chgData name="Gangisetty, Prathyusha" userId="3643e16e-2ede-477c-a3ca-0838080222eb" providerId="ADAL" clId="{7C1730B6-8755-451A-BE5A-F1A6B61F56F5}" dt="2024-11-14T01:22:23.601" v="1599"/>
          <ac:grpSpMkLst>
            <pc:docMk/>
            <pc:sldMk cId="3370483497" sldId="273"/>
            <ac:grpSpMk id="12" creationId="{F44DEACC-B2E6-413E-B2B5-320225952713}"/>
          </ac:grpSpMkLst>
        </pc:grpChg>
        <pc:picChg chg="add del">
          <ac:chgData name="Gangisetty, Prathyusha" userId="3643e16e-2ede-477c-a3ca-0838080222eb" providerId="ADAL" clId="{7C1730B6-8755-451A-BE5A-F1A6B61F56F5}" dt="2024-11-14T01:19:58.497" v="1555" actId="26606"/>
          <ac:picMkLst>
            <pc:docMk/>
            <pc:sldMk cId="3370483497" sldId="273"/>
            <ac:picMk id="7" creationId="{275124B8-1A88-F874-5D46-0E0EBFA6A5FA}"/>
          </ac:picMkLst>
        </pc:picChg>
        <pc:picChg chg="add">
          <ac:chgData name="Gangisetty, Prathyusha" userId="3643e16e-2ede-477c-a3ca-0838080222eb" providerId="ADAL" clId="{7C1730B6-8755-451A-BE5A-F1A6B61F56F5}" dt="2024-11-14T01:19:58.518" v="1556" actId="26606"/>
          <ac:picMkLst>
            <pc:docMk/>
            <pc:sldMk cId="3370483497" sldId="273"/>
            <ac:picMk id="21" creationId="{C49DDD80-0F92-5618-2193-328612621CE2}"/>
          </ac:picMkLst>
        </pc:picChg>
      </pc:sldChg>
      <pc:sldChg chg="modSp add mod">
        <pc:chgData name="Gangisetty, Prathyusha" userId="3643e16e-2ede-477c-a3ca-0838080222eb" providerId="ADAL" clId="{7C1730B6-8755-451A-BE5A-F1A6B61F56F5}" dt="2024-11-14T01:54:45.475" v="1770" actId="1076"/>
        <pc:sldMkLst>
          <pc:docMk/>
          <pc:sldMk cId="3045699777" sldId="274"/>
        </pc:sldMkLst>
        <pc:spChg chg="mod">
          <ac:chgData name="Gangisetty, Prathyusha" userId="3643e16e-2ede-477c-a3ca-0838080222eb" providerId="ADAL" clId="{7C1730B6-8755-451A-BE5A-F1A6B61F56F5}" dt="2024-11-14T01:54:45.475" v="1770" actId="1076"/>
          <ac:spMkLst>
            <pc:docMk/>
            <pc:sldMk cId="3045699777" sldId="274"/>
            <ac:spMk id="3" creationId="{DF17C323-A12A-3683-7292-DF5B1BF49C6B}"/>
          </ac:spMkLst>
        </pc:spChg>
      </pc:sldChg>
      <pc:sldChg chg="modSp add mod">
        <pc:chgData name="Gangisetty, Prathyusha" userId="3643e16e-2ede-477c-a3ca-0838080222eb" providerId="ADAL" clId="{7C1730B6-8755-451A-BE5A-F1A6B61F56F5}" dt="2024-11-14T01:55:51.428" v="1782" actId="1076"/>
        <pc:sldMkLst>
          <pc:docMk/>
          <pc:sldMk cId="140124557" sldId="275"/>
        </pc:sldMkLst>
        <pc:spChg chg="mod">
          <ac:chgData name="Gangisetty, Prathyusha" userId="3643e16e-2ede-477c-a3ca-0838080222eb" providerId="ADAL" clId="{7C1730B6-8755-451A-BE5A-F1A6B61F56F5}" dt="2024-11-14T01:55:51.428" v="1782" actId="1076"/>
          <ac:spMkLst>
            <pc:docMk/>
            <pc:sldMk cId="140124557" sldId="275"/>
            <ac:spMk id="2" creationId="{54C0FAE6-7D0E-FF53-4862-0BB3F1A62EDB}"/>
          </ac:spMkLst>
        </pc:spChg>
        <pc:spChg chg="mod">
          <ac:chgData name="Gangisetty, Prathyusha" userId="3643e16e-2ede-477c-a3ca-0838080222eb" providerId="ADAL" clId="{7C1730B6-8755-451A-BE5A-F1A6B61F56F5}" dt="2024-11-14T01:55:31.319" v="1779" actId="1076"/>
          <ac:spMkLst>
            <pc:docMk/>
            <pc:sldMk cId="140124557" sldId="275"/>
            <ac:spMk id="3" creationId="{9FFC1C70-9D76-06E4-A7BC-2145B50A435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46E6A7-70A4-40B8-9C23-C04E44DD7B6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44E3C5E-E1AD-4D74-9F9B-C9622CB6ACE5}">
      <dgm:prSet/>
      <dgm:spPr/>
      <dgm:t>
        <a:bodyPr/>
        <a:lstStyle/>
        <a:p>
          <a:pPr>
            <a:lnSpc>
              <a:spcPct val="100000"/>
            </a:lnSpc>
          </a:pPr>
          <a:r>
            <a:rPr lang="en-US" dirty="0">
              <a:latin typeface="Times New Roman" panose="02020603050405020304" pitchFamily="18" charset="0"/>
              <a:cs typeface="Times New Roman" panose="02020603050405020304" pitchFamily="18" charset="0"/>
            </a:rPr>
            <a:t>Motivation</a:t>
          </a:r>
        </a:p>
      </dgm:t>
    </dgm:pt>
    <dgm:pt modelId="{929E1C34-B7A0-4B9E-972E-AFA1C4D04510}" type="parTrans" cxnId="{1FDBA581-DBC3-4A28-82B8-6E0BD5B74279}">
      <dgm:prSet/>
      <dgm:spPr/>
      <dgm:t>
        <a:bodyPr/>
        <a:lstStyle/>
        <a:p>
          <a:endParaRPr lang="en-US"/>
        </a:p>
      </dgm:t>
    </dgm:pt>
    <dgm:pt modelId="{5354B4C9-975E-4AED-9469-AD8A8EC2F5A8}" type="sibTrans" cxnId="{1FDBA581-DBC3-4A28-82B8-6E0BD5B74279}">
      <dgm:prSet/>
      <dgm:spPr/>
      <dgm:t>
        <a:bodyPr/>
        <a:lstStyle/>
        <a:p>
          <a:endParaRPr lang="en-US"/>
        </a:p>
      </dgm:t>
    </dgm:pt>
    <dgm:pt modelId="{0F2C323C-C731-4B52-8387-27D082747DD3}">
      <dgm:prSet/>
      <dgm:spPr/>
      <dgm:t>
        <a:bodyPr/>
        <a:lstStyle/>
        <a:p>
          <a:pPr>
            <a:lnSpc>
              <a:spcPct val="100000"/>
            </a:lnSpc>
          </a:pPr>
          <a:r>
            <a:rPr lang="en-US" dirty="0">
              <a:latin typeface="Times New Roman" panose="02020603050405020304" pitchFamily="18" charset="0"/>
              <a:cs typeface="Times New Roman" panose="02020603050405020304" pitchFamily="18" charset="0"/>
            </a:rPr>
            <a:t>Challenges</a:t>
          </a:r>
        </a:p>
      </dgm:t>
    </dgm:pt>
    <dgm:pt modelId="{FE359338-9B1F-44D3-A95B-E123E9E52C4C}" type="parTrans" cxnId="{8101FD8D-D860-4C82-BCC0-5C257D22BA24}">
      <dgm:prSet/>
      <dgm:spPr/>
      <dgm:t>
        <a:bodyPr/>
        <a:lstStyle/>
        <a:p>
          <a:endParaRPr lang="en-US"/>
        </a:p>
      </dgm:t>
    </dgm:pt>
    <dgm:pt modelId="{6F229DFB-01D8-4CE0-9586-E3CABD1F9B3E}" type="sibTrans" cxnId="{8101FD8D-D860-4C82-BCC0-5C257D22BA24}">
      <dgm:prSet/>
      <dgm:spPr/>
      <dgm:t>
        <a:bodyPr/>
        <a:lstStyle/>
        <a:p>
          <a:endParaRPr lang="en-US"/>
        </a:p>
      </dgm:t>
    </dgm:pt>
    <dgm:pt modelId="{CBA99AFD-D382-4419-8941-5ED42C9E95E3}">
      <dgm:prSet/>
      <dgm:spPr/>
      <dgm:t>
        <a:bodyPr/>
        <a:lstStyle/>
        <a:p>
          <a:pPr>
            <a:lnSpc>
              <a:spcPct val="100000"/>
            </a:lnSpc>
          </a:pPr>
          <a:r>
            <a:rPr lang="en-US" dirty="0">
              <a:latin typeface="Times New Roman" panose="02020603050405020304" pitchFamily="18" charset="0"/>
              <a:cs typeface="Times New Roman" panose="02020603050405020304" pitchFamily="18" charset="0"/>
            </a:rPr>
            <a:t>Technical Part</a:t>
          </a:r>
        </a:p>
      </dgm:t>
    </dgm:pt>
    <dgm:pt modelId="{F8A701E4-204B-4D88-8CC1-F6ED12C6EA8A}" type="parTrans" cxnId="{23D0CD95-2566-448B-BF3D-92A563A71D8B}">
      <dgm:prSet/>
      <dgm:spPr/>
      <dgm:t>
        <a:bodyPr/>
        <a:lstStyle/>
        <a:p>
          <a:endParaRPr lang="en-US"/>
        </a:p>
      </dgm:t>
    </dgm:pt>
    <dgm:pt modelId="{41255150-DC3B-4FC3-B72F-8F521102ADEE}" type="sibTrans" cxnId="{23D0CD95-2566-448B-BF3D-92A563A71D8B}">
      <dgm:prSet/>
      <dgm:spPr/>
      <dgm:t>
        <a:bodyPr/>
        <a:lstStyle/>
        <a:p>
          <a:endParaRPr lang="en-US"/>
        </a:p>
      </dgm:t>
    </dgm:pt>
    <dgm:pt modelId="{A22BC01A-7A55-42F1-8896-17A8A1D63EEA}">
      <dgm:prSet/>
      <dgm:spPr/>
      <dgm:t>
        <a:bodyPr/>
        <a:lstStyle/>
        <a:p>
          <a:pPr>
            <a:lnSpc>
              <a:spcPct val="100000"/>
            </a:lnSpc>
          </a:pPr>
          <a:r>
            <a:rPr lang="en-US" dirty="0">
              <a:latin typeface="Times New Roman" panose="02020603050405020304" pitchFamily="18" charset="0"/>
              <a:cs typeface="Times New Roman" panose="02020603050405020304" pitchFamily="18" charset="0"/>
            </a:rPr>
            <a:t>Experimental Results</a:t>
          </a:r>
        </a:p>
      </dgm:t>
    </dgm:pt>
    <dgm:pt modelId="{4D5689D7-8368-4A66-B286-CDA700A0AD1F}" type="parTrans" cxnId="{EDC59200-04F3-4B12-94FB-B2CD357D07C9}">
      <dgm:prSet/>
      <dgm:spPr/>
      <dgm:t>
        <a:bodyPr/>
        <a:lstStyle/>
        <a:p>
          <a:endParaRPr lang="en-US"/>
        </a:p>
      </dgm:t>
    </dgm:pt>
    <dgm:pt modelId="{ABCE8E3E-474F-4308-AB6F-0C9D55EAB5E3}" type="sibTrans" cxnId="{EDC59200-04F3-4B12-94FB-B2CD357D07C9}">
      <dgm:prSet/>
      <dgm:spPr/>
      <dgm:t>
        <a:bodyPr/>
        <a:lstStyle/>
        <a:p>
          <a:endParaRPr lang="en-US"/>
        </a:p>
      </dgm:t>
    </dgm:pt>
    <dgm:pt modelId="{2C70C2C3-417B-42A6-A129-51073704C18D}">
      <dgm:prSet/>
      <dgm:spPr/>
      <dgm:t>
        <a:bodyPr/>
        <a:lstStyle/>
        <a:p>
          <a:pPr>
            <a:lnSpc>
              <a:spcPct val="100000"/>
            </a:lnSpc>
          </a:pPr>
          <a:r>
            <a:rPr lang="en-US" dirty="0">
              <a:latin typeface="Times New Roman" panose="02020603050405020304" pitchFamily="18" charset="0"/>
              <a:cs typeface="Times New Roman" panose="02020603050405020304" pitchFamily="18" charset="0"/>
            </a:rPr>
            <a:t>Conclusion</a:t>
          </a:r>
        </a:p>
      </dgm:t>
    </dgm:pt>
    <dgm:pt modelId="{64E601D3-D251-46BC-8BD2-420FE7C40B48}" type="parTrans" cxnId="{E7F447A0-9B8D-47FB-9619-AA0AB308577D}">
      <dgm:prSet/>
      <dgm:spPr/>
      <dgm:t>
        <a:bodyPr/>
        <a:lstStyle/>
        <a:p>
          <a:endParaRPr lang="en-US"/>
        </a:p>
      </dgm:t>
    </dgm:pt>
    <dgm:pt modelId="{EE97D7D8-77CE-4DBF-B04B-1589F783E94A}" type="sibTrans" cxnId="{E7F447A0-9B8D-47FB-9619-AA0AB308577D}">
      <dgm:prSet/>
      <dgm:spPr/>
      <dgm:t>
        <a:bodyPr/>
        <a:lstStyle/>
        <a:p>
          <a:endParaRPr lang="en-US"/>
        </a:p>
      </dgm:t>
    </dgm:pt>
    <dgm:pt modelId="{CF7A9B51-D5A8-404B-9D02-40BAE3889FBF}" type="pres">
      <dgm:prSet presAssocID="{B446E6A7-70A4-40B8-9C23-C04E44DD7B65}" presName="root" presStyleCnt="0">
        <dgm:presLayoutVars>
          <dgm:dir/>
          <dgm:resizeHandles val="exact"/>
        </dgm:presLayoutVars>
      </dgm:prSet>
      <dgm:spPr/>
    </dgm:pt>
    <dgm:pt modelId="{DDAADC93-B2C1-4025-A797-0A579A59B6EF}" type="pres">
      <dgm:prSet presAssocID="{844E3C5E-E1AD-4D74-9F9B-C9622CB6ACE5}" presName="compNode" presStyleCnt="0"/>
      <dgm:spPr/>
    </dgm:pt>
    <dgm:pt modelId="{EDA8C148-51A7-4658-B150-C74A74EAC75C}" type="pres">
      <dgm:prSet presAssocID="{844E3C5E-E1AD-4D74-9F9B-C9622CB6ACE5}" presName="bgRect" presStyleLbl="bgShp" presStyleIdx="0" presStyleCnt="5"/>
      <dgm:spPr/>
    </dgm:pt>
    <dgm:pt modelId="{82016A64-1B03-4565-B04F-E30CE0E55400}" type="pres">
      <dgm:prSet presAssocID="{844E3C5E-E1AD-4D74-9F9B-C9622CB6ACE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7B699BA7-1EEF-4041-949E-38E780964AAD}" type="pres">
      <dgm:prSet presAssocID="{844E3C5E-E1AD-4D74-9F9B-C9622CB6ACE5}" presName="spaceRect" presStyleCnt="0"/>
      <dgm:spPr/>
    </dgm:pt>
    <dgm:pt modelId="{A91299EB-3754-4012-8DE7-E824E841D5A0}" type="pres">
      <dgm:prSet presAssocID="{844E3C5E-E1AD-4D74-9F9B-C9622CB6ACE5}" presName="parTx" presStyleLbl="revTx" presStyleIdx="0" presStyleCnt="5">
        <dgm:presLayoutVars>
          <dgm:chMax val="0"/>
          <dgm:chPref val="0"/>
        </dgm:presLayoutVars>
      </dgm:prSet>
      <dgm:spPr/>
    </dgm:pt>
    <dgm:pt modelId="{146BEF61-EDF7-4D71-ADC1-383B0DD65607}" type="pres">
      <dgm:prSet presAssocID="{5354B4C9-975E-4AED-9469-AD8A8EC2F5A8}" presName="sibTrans" presStyleCnt="0"/>
      <dgm:spPr/>
    </dgm:pt>
    <dgm:pt modelId="{C72B12B2-3E04-4ACF-AEC6-658BF69C6A71}" type="pres">
      <dgm:prSet presAssocID="{0F2C323C-C731-4B52-8387-27D082747DD3}" presName="compNode" presStyleCnt="0"/>
      <dgm:spPr/>
    </dgm:pt>
    <dgm:pt modelId="{2BB8D669-E832-4615-9274-116547366128}" type="pres">
      <dgm:prSet presAssocID="{0F2C323C-C731-4B52-8387-27D082747DD3}" presName="bgRect" presStyleLbl="bgShp" presStyleIdx="1" presStyleCnt="5"/>
      <dgm:spPr/>
    </dgm:pt>
    <dgm:pt modelId="{6BFD54CD-69D3-4C0D-8EB5-E23DE278F50A}" type="pres">
      <dgm:prSet presAssocID="{0F2C323C-C731-4B52-8387-27D082747D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36E50BD3-0893-481D-B4CB-E99BDA89F752}" type="pres">
      <dgm:prSet presAssocID="{0F2C323C-C731-4B52-8387-27D082747DD3}" presName="spaceRect" presStyleCnt="0"/>
      <dgm:spPr/>
    </dgm:pt>
    <dgm:pt modelId="{7F862180-0C9C-4197-BBD9-2DDF5E5FF94B}" type="pres">
      <dgm:prSet presAssocID="{0F2C323C-C731-4B52-8387-27D082747DD3}" presName="parTx" presStyleLbl="revTx" presStyleIdx="1" presStyleCnt="5">
        <dgm:presLayoutVars>
          <dgm:chMax val="0"/>
          <dgm:chPref val="0"/>
        </dgm:presLayoutVars>
      </dgm:prSet>
      <dgm:spPr/>
    </dgm:pt>
    <dgm:pt modelId="{6252FE5E-6B9C-4EC5-9837-E7E63C29697F}" type="pres">
      <dgm:prSet presAssocID="{6F229DFB-01D8-4CE0-9586-E3CABD1F9B3E}" presName="sibTrans" presStyleCnt="0"/>
      <dgm:spPr/>
    </dgm:pt>
    <dgm:pt modelId="{99D574B7-5A35-4FDB-8736-AF0A4A13BC46}" type="pres">
      <dgm:prSet presAssocID="{CBA99AFD-D382-4419-8941-5ED42C9E95E3}" presName="compNode" presStyleCnt="0"/>
      <dgm:spPr/>
    </dgm:pt>
    <dgm:pt modelId="{99AC3857-CF97-4153-BC89-943F816CF8C6}" type="pres">
      <dgm:prSet presAssocID="{CBA99AFD-D382-4419-8941-5ED42C9E95E3}" presName="bgRect" presStyleLbl="bgShp" presStyleIdx="2" presStyleCnt="5" custLinFactNeighborX="-17429" custLinFactNeighborY="2773"/>
      <dgm:spPr/>
    </dgm:pt>
    <dgm:pt modelId="{8F4B57D6-8C04-4091-9FB1-90615CCE96BC}" type="pres">
      <dgm:prSet presAssocID="{CBA99AFD-D382-4419-8941-5ED42C9E95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EE832065-0BC4-42D9-9FAB-1F2AFC6C6376}" type="pres">
      <dgm:prSet presAssocID="{CBA99AFD-D382-4419-8941-5ED42C9E95E3}" presName="spaceRect" presStyleCnt="0"/>
      <dgm:spPr/>
    </dgm:pt>
    <dgm:pt modelId="{D84C643C-8B3E-45FB-B8A1-10DBBA23F4AE}" type="pres">
      <dgm:prSet presAssocID="{CBA99AFD-D382-4419-8941-5ED42C9E95E3}" presName="parTx" presStyleLbl="revTx" presStyleIdx="2" presStyleCnt="5">
        <dgm:presLayoutVars>
          <dgm:chMax val="0"/>
          <dgm:chPref val="0"/>
        </dgm:presLayoutVars>
      </dgm:prSet>
      <dgm:spPr/>
    </dgm:pt>
    <dgm:pt modelId="{914FDC9D-E359-44DB-BD7A-F769F23F6AF1}" type="pres">
      <dgm:prSet presAssocID="{41255150-DC3B-4FC3-B72F-8F521102ADEE}" presName="sibTrans" presStyleCnt="0"/>
      <dgm:spPr/>
    </dgm:pt>
    <dgm:pt modelId="{D3E38273-75F6-4951-9F00-1E95FD511790}" type="pres">
      <dgm:prSet presAssocID="{A22BC01A-7A55-42F1-8896-17A8A1D63EEA}" presName="compNode" presStyleCnt="0"/>
      <dgm:spPr/>
    </dgm:pt>
    <dgm:pt modelId="{EBE48F71-B55A-484C-91B2-53D0D6B8ABBF}" type="pres">
      <dgm:prSet presAssocID="{A22BC01A-7A55-42F1-8896-17A8A1D63EEA}" presName="bgRect" presStyleLbl="bgShp" presStyleIdx="3" presStyleCnt="5"/>
      <dgm:spPr/>
    </dgm:pt>
    <dgm:pt modelId="{B371683D-8606-47D3-8150-6E531D13AF49}" type="pres">
      <dgm:prSet presAssocID="{A22BC01A-7A55-42F1-8896-17A8A1D63E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35D57FA0-7D6B-411F-8CC5-BD7B13EBD7D4}" type="pres">
      <dgm:prSet presAssocID="{A22BC01A-7A55-42F1-8896-17A8A1D63EEA}" presName="spaceRect" presStyleCnt="0"/>
      <dgm:spPr/>
    </dgm:pt>
    <dgm:pt modelId="{35B4924B-6B43-4FB6-8931-42C805B8C156}" type="pres">
      <dgm:prSet presAssocID="{A22BC01A-7A55-42F1-8896-17A8A1D63EEA}" presName="parTx" presStyleLbl="revTx" presStyleIdx="3" presStyleCnt="5">
        <dgm:presLayoutVars>
          <dgm:chMax val="0"/>
          <dgm:chPref val="0"/>
        </dgm:presLayoutVars>
      </dgm:prSet>
      <dgm:spPr/>
    </dgm:pt>
    <dgm:pt modelId="{AE57ED60-AE02-40B2-9E82-2F4A9FD472A3}" type="pres">
      <dgm:prSet presAssocID="{ABCE8E3E-474F-4308-AB6F-0C9D55EAB5E3}" presName="sibTrans" presStyleCnt="0"/>
      <dgm:spPr/>
    </dgm:pt>
    <dgm:pt modelId="{4557DF72-3F13-4744-9296-BC9E1F7F83FE}" type="pres">
      <dgm:prSet presAssocID="{2C70C2C3-417B-42A6-A129-51073704C18D}" presName="compNode" presStyleCnt="0"/>
      <dgm:spPr/>
    </dgm:pt>
    <dgm:pt modelId="{59DDBD81-7FC7-4254-9649-60AC23B33D3C}" type="pres">
      <dgm:prSet presAssocID="{2C70C2C3-417B-42A6-A129-51073704C18D}" presName="bgRect" presStyleLbl="bgShp" presStyleIdx="4" presStyleCnt="5" custLinFactNeighborX="-10022" custLinFactNeighborY="1915"/>
      <dgm:spPr/>
    </dgm:pt>
    <dgm:pt modelId="{A1FA8C78-80FD-4A21-B66C-7A9D9F3F01AB}" type="pres">
      <dgm:prSet presAssocID="{2C70C2C3-417B-42A6-A129-51073704C18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A68843B0-7B76-43F7-AD87-A0FE00E0E396}" type="pres">
      <dgm:prSet presAssocID="{2C70C2C3-417B-42A6-A129-51073704C18D}" presName="spaceRect" presStyleCnt="0"/>
      <dgm:spPr/>
    </dgm:pt>
    <dgm:pt modelId="{7BD56C99-90FB-4F08-82A9-D0DE448DED03}" type="pres">
      <dgm:prSet presAssocID="{2C70C2C3-417B-42A6-A129-51073704C18D}" presName="parTx" presStyleLbl="revTx" presStyleIdx="4" presStyleCnt="5">
        <dgm:presLayoutVars>
          <dgm:chMax val="0"/>
          <dgm:chPref val="0"/>
        </dgm:presLayoutVars>
      </dgm:prSet>
      <dgm:spPr/>
    </dgm:pt>
  </dgm:ptLst>
  <dgm:cxnLst>
    <dgm:cxn modelId="{EDC59200-04F3-4B12-94FB-B2CD357D07C9}" srcId="{B446E6A7-70A4-40B8-9C23-C04E44DD7B65}" destId="{A22BC01A-7A55-42F1-8896-17A8A1D63EEA}" srcOrd="3" destOrd="0" parTransId="{4D5689D7-8368-4A66-B286-CDA700A0AD1F}" sibTransId="{ABCE8E3E-474F-4308-AB6F-0C9D55EAB5E3}"/>
    <dgm:cxn modelId="{3653A206-27A4-4332-BFCA-A0D831D6A034}" type="presOf" srcId="{0F2C323C-C731-4B52-8387-27D082747DD3}" destId="{7F862180-0C9C-4197-BBD9-2DDF5E5FF94B}" srcOrd="0" destOrd="0" presId="urn:microsoft.com/office/officeart/2018/2/layout/IconVerticalSolidList"/>
    <dgm:cxn modelId="{CBC5410D-64BF-4C42-B015-8491D56B124C}" type="presOf" srcId="{2C70C2C3-417B-42A6-A129-51073704C18D}" destId="{7BD56C99-90FB-4F08-82A9-D0DE448DED03}" srcOrd="0" destOrd="0" presId="urn:microsoft.com/office/officeart/2018/2/layout/IconVerticalSolidList"/>
    <dgm:cxn modelId="{7342F64C-829E-402E-8C35-31391DEF22A7}" type="presOf" srcId="{B446E6A7-70A4-40B8-9C23-C04E44DD7B65}" destId="{CF7A9B51-D5A8-404B-9D02-40BAE3889FBF}" srcOrd="0" destOrd="0" presId="urn:microsoft.com/office/officeart/2018/2/layout/IconVerticalSolidList"/>
    <dgm:cxn modelId="{1FDBA581-DBC3-4A28-82B8-6E0BD5B74279}" srcId="{B446E6A7-70A4-40B8-9C23-C04E44DD7B65}" destId="{844E3C5E-E1AD-4D74-9F9B-C9622CB6ACE5}" srcOrd="0" destOrd="0" parTransId="{929E1C34-B7A0-4B9E-972E-AFA1C4D04510}" sibTransId="{5354B4C9-975E-4AED-9469-AD8A8EC2F5A8}"/>
    <dgm:cxn modelId="{8101FD8D-D860-4C82-BCC0-5C257D22BA24}" srcId="{B446E6A7-70A4-40B8-9C23-C04E44DD7B65}" destId="{0F2C323C-C731-4B52-8387-27D082747DD3}" srcOrd="1" destOrd="0" parTransId="{FE359338-9B1F-44D3-A95B-E123E9E52C4C}" sibTransId="{6F229DFB-01D8-4CE0-9586-E3CABD1F9B3E}"/>
    <dgm:cxn modelId="{04C8CC94-9524-4DF6-8F6E-9F09F46A11F5}" type="presOf" srcId="{844E3C5E-E1AD-4D74-9F9B-C9622CB6ACE5}" destId="{A91299EB-3754-4012-8DE7-E824E841D5A0}" srcOrd="0" destOrd="0" presId="urn:microsoft.com/office/officeart/2018/2/layout/IconVerticalSolidList"/>
    <dgm:cxn modelId="{23D0CD95-2566-448B-BF3D-92A563A71D8B}" srcId="{B446E6A7-70A4-40B8-9C23-C04E44DD7B65}" destId="{CBA99AFD-D382-4419-8941-5ED42C9E95E3}" srcOrd="2" destOrd="0" parTransId="{F8A701E4-204B-4D88-8CC1-F6ED12C6EA8A}" sibTransId="{41255150-DC3B-4FC3-B72F-8F521102ADEE}"/>
    <dgm:cxn modelId="{E7F447A0-9B8D-47FB-9619-AA0AB308577D}" srcId="{B446E6A7-70A4-40B8-9C23-C04E44DD7B65}" destId="{2C70C2C3-417B-42A6-A129-51073704C18D}" srcOrd="4" destOrd="0" parTransId="{64E601D3-D251-46BC-8BD2-420FE7C40B48}" sibTransId="{EE97D7D8-77CE-4DBF-B04B-1589F783E94A}"/>
    <dgm:cxn modelId="{25E328D7-113A-43F9-87FF-B18DFCEDF915}" type="presOf" srcId="{CBA99AFD-D382-4419-8941-5ED42C9E95E3}" destId="{D84C643C-8B3E-45FB-B8A1-10DBBA23F4AE}" srcOrd="0" destOrd="0" presId="urn:microsoft.com/office/officeart/2018/2/layout/IconVerticalSolidList"/>
    <dgm:cxn modelId="{B95BD3F2-D72E-42AD-8E08-0A5D37FA9A02}" type="presOf" srcId="{A22BC01A-7A55-42F1-8896-17A8A1D63EEA}" destId="{35B4924B-6B43-4FB6-8931-42C805B8C156}" srcOrd="0" destOrd="0" presId="urn:microsoft.com/office/officeart/2018/2/layout/IconVerticalSolidList"/>
    <dgm:cxn modelId="{B9E682DE-89C4-429E-A613-C89794498C72}" type="presParOf" srcId="{CF7A9B51-D5A8-404B-9D02-40BAE3889FBF}" destId="{DDAADC93-B2C1-4025-A797-0A579A59B6EF}" srcOrd="0" destOrd="0" presId="urn:microsoft.com/office/officeart/2018/2/layout/IconVerticalSolidList"/>
    <dgm:cxn modelId="{1424D224-6181-4101-98E4-D4D300F3573C}" type="presParOf" srcId="{DDAADC93-B2C1-4025-A797-0A579A59B6EF}" destId="{EDA8C148-51A7-4658-B150-C74A74EAC75C}" srcOrd="0" destOrd="0" presId="urn:microsoft.com/office/officeart/2018/2/layout/IconVerticalSolidList"/>
    <dgm:cxn modelId="{0453DE70-D80C-4332-B688-389BAF5F93EC}" type="presParOf" srcId="{DDAADC93-B2C1-4025-A797-0A579A59B6EF}" destId="{82016A64-1B03-4565-B04F-E30CE0E55400}" srcOrd="1" destOrd="0" presId="urn:microsoft.com/office/officeart/2018/2/layout/IconVerticalSolidList"/>
    <dgm:cxn modelId="{275FADBD-74F6-4D1B-9D3B-0C750765AAEC}" type="presParOf" srcId="{DDAADC93-B2C1-4025-A797-0A579A59B6EF}" destId="{7B699BA7-1EEF-4041-949E-38E780964AAD}" srcOrd="2" destOrd="0" presId="urn:microsoft.com/office/officeart/2018/2/layout/IconVerticalSolidList"/>
    <dgm:cxn modelId="{6EB77723-0EA4-473A-9851-9DB4EF85EB35}" type="presParOf" srcId="{DDAADC93-B2C1-4025-A797-0A579A59B6EF}" destId="{A91299EB-3754-4012-8DE7-E824E841D5A0}" srcOrd="3" destOrd="0" presId="urn:microsoft.com/office/officeart/2018/2/layout/IconVerticalSolidList"/>
    <dgm:cxn modelId="{8C812674-623A-4002-A38A-7E233EF332A3}" type="presParOf" srcId="{CF7A9B51-D5A8-404B-9D02-40BAE3889FBF}" destId="{146BEF61-EDF7-4D71-ADC1-383B0DD65607}" srcOrd="1" destOrd="0" presId="urn:microsoft.com/office/officeart/2018/2/layout/IconVerticalSolidList"/>
    <dgm:cxn modelId="{FDA1AD90-09D9-4453-A27E-D7F8054E018A}" type="presParOf" srcId="{CF7A9B51-D5A8-404B-9D02-40BAE3889FBF}" destId="{C72B12B2-3E04-4ACF-AEC6-658BF69C6A71}" srcOrd="2" destOrd="0" presId="urn:microsoft.com/office/officeart/2018/2/layout/IconVerticalSolidList"/>
    <dgm:cxn modelId="{D7C1DBE4-566B-45AA-A9A8-D81FD25153E8}" type="presParOf" srcId="{C72B12B2-3E04-4ACF-AEC6-658BF69C6A71}" destId="{2BB8D669-E832-4615-9274-116547366128}" srcOrd="0" destOrd="0" presId="urn:microsoft.com/office/officeart/2018/2/layout/IconVerticalSolidList"/>
    <dgm:cxn modelId="{AA9013D2-CDE6-4C31-8535-C7F23A6761B5}" type="presParOf" srcId="{C72B12B2-3E04-4ACF-AEC6-658BF69C6A71}" destId="{6BFD54CD-69D3-4C0D-8EB5-E23DE278F50A}" srcOrd="1" destOrd="0" presId="urn:microsoft.com/office/officeart/2018/2/layout/IconVerticalSolidList"/>
    <dgm:cxn modelId="{8D15B690-2170-4E09-874B-66085B9BC389}" type="presParOf" srcId="{C72B12B2-3E04-4ACF-AEC6-658BF69C6A71}" destId="{36E50BD3-0893-481D-B4CB-E99BDA89F752}" srcOrd="2" destOrd="0" presId="urn:microsoft.com/office/officeart/2018/2/layout/IconVerticalSolidList"/>
    <dgm:cxn modelId="{34AB0FD4-D149-4FEF-8037-AEEF72E674BD}" type="presParOf" srcId="{C72B12B2-3E04-4ACF-AEC6-658BF69C6A71}" destId="{7F862180-0C9C-4197-BBD9-2DDF5E5FF94B}" srcOrd="3" destOrd="0" presId="urn:microsoft.com/office/officeart/2018/2/layout/IconVerticalSolidList"/>
    <dgm:cxn modelId="{7D67C997-9632-4668-8A3A-7B2C8AFCF833}" type="presParOf" srcId="{CF7A9B51-D5A8-404B-9D02-40BAE3889FBF}" destId="{6252FE5E-6B9C-4EC5-9837-E7E63C29697F}" srcOrd="3" destOrd="0" presId="urn:microsoft.com/office/officeart/2018/2/layout/IconVerticalSolidList"/>
    <dgm:cxn modelId="{747BBDC7-F8B0-493C-AD00-9CAC4F2B3C7F}" type="presParOf" srcId="{CF7A9B51-D5A8-404B-9D02-40BAE3889FBF}" destId="{99D574B7-5A35-4FDB-8736-AF0A4A13BC46}" srcOrd="4" destOrd="0" presId="urn:microsoft.com/office/officeart/2018/2/layout/IconVerticalSolidList"/>
    <dgm:cxn modelId="{5A3F50D0-C237-4AD0-8E3B-A14B082D21A8}" type="presParOf" srcId="{99D574B7-5A35-4FDB-8736-AF0A4A13BC46}" destId="{99AC3857-CF97-4153-BC89-943F816CF8C6}" srcOrd="0" destOrd="0" presId="urn:microsoft.com/office/officeart/2018/2/layout/IconVerticalSolidList"/>
    <dgm:cxn modelId="{C8EC7C02-3ED2-46B0-83BB-7001E8A6840D}" type="presParOf" srcId="{99D574B7-5A35-4FDB-8736-AF0A4A13BC46}" destId="{8F4B57D6-8C04-4091-9FB1-90615CCE96BC}" srcOrd="1" destOrd="0" presId="urn:microsoft.com/office/officeart/2018/2/layout/IconVerticalSolidList"/>
    <dgm:cxn modelId="{12AE1DA0-4A08-496E-A1C9-741DF7C56995}" type="presParOf" srcId="{99D574B7-5A35-4FDB-8736-AF0A4A13BC46}" destId="{EE832065-0BC4-42D9-9FAB-1F2AFC6C6376}" srcOrd="2" destOrd="0" presId="urn:microsoft.com/office/officeart/2018/2/layout/IconVerticalSolidList"/>
    <dgm:cxn modelId="{DD3DEE7B-079E-4668-B61F-0169585E276A}" type="presParOf" srcId="{99D574B7-5A35-4FDB-8736-AF0A4A13BC46}" destId="{D84C643C-8B3E-45FB-B8A1-10DBBA23F4AE}" srcOrd="3" destOrd="0" presId="urn:microsoft.com/office/officeart/2018/2/layout/IconVerticalSolidList"/>
    <dgm:cxn modelId="{BB195E63-919C-4999-9BE1-A1F84289F554}" type="presParOf" srcId="{CF7A9B51-D5A8-404B-9D02-40BAE3889FBF}" destId="{914FDC9D-E359-44DB-BD7A-F769F23F6AF1}" srcOrd="5" destOrd="0" presId="urn:microsoft.com/office/officeart/2018/2/layout/IconVerticalSolidList"/>
    <dgm:cxn modelId="{854A889B-BE6C-43B7-ABCF-D9AE0194CE71}" type="presParOf" srcId="{CF7A9B51-D5A8-404B-9D02-40BAE3889FBF}" destId="{D3E38273-75F6-4951-9F00-1E95FD511790}" srcOrd="6" destOrd="0" presId="urn:microsoft.com/office/officeart/2018/2/layout/IconVerticalSolidList"/>
    <dgm:cxn modelId="{20E4443D-FDB0-45D5-9DD2-E1FD278F43A5}" type="presParOf" srcId="{D3E38273-75F6-4951-9F00-1E95FD511790}" destId="{EBE48F71-B55A-484C-91B2-53D0D6B8ABBF}" srcOrd="0" destOrd="0" presId="urn:microsoft.com/office/officeart/2018/2/layout/IconVerticalSolidList"/>
    <dgm:cxn modelId="{06527AEC-3887-4FA5-951A-8A585C78C0D1}" type="presParOf" srcId="{D3E38273-75F6-4951-9F00-1E95FD511790}" destId="{B371683D-8606-47D3-8150-6E531D13AF49}" srcOrd="1" destOrd="0" presId="urn:microsoft.com/office/officeart/2018/2/layout/IconVerticalSolidList"/>
    <dgm:cxn modelId="{B4780B9B-BC05-48AF-B1F7-77186E1BB090}" type="presParOf" srcId="{D3E38273-75F6-4951-9F00-1E95FD511790}" destId="{35D57FA0-7D6B-411F-8CC5-BD7B13EBD7D4}" srcOrd="2" destOrd="0" presId="urn:microsoft.com/office/officeart/2018/2/layout/IconVerticalSolidList"/>
    <dgm:cxn modelId="{7139F346-D717-485D-99CA-9DDE15150951}" type="presParOf" srcId="{D3E38273-75F6-4951-9F00-1E95FD511790}" destId="{35B4924B-6B43-4FB6-8931-42C805B8C156}" srcOrd="3" destOrd="0" presId="urn:microsoft.com/office/officeart/2018/2/layout/IconVerticalSolidList"/>
    <dgm:cxn modelId="{72A66326-DB57-466E-BBB9-51F9191A2CC4}" type="presParOf" srcId="{CF7A9B51-D5A8-404B-9D02-40BAE3889FBF}" destId="{AE57ED60-AE02-40B2-9E82-2F4A9FD472A3}" srcOrd="7" destOrd="0" presId="urn:microsoft.com/office/officeart/2018/2/layout/IconVerticalSolidList"/>
    <dgm:cxn modelId="{EF250A78-71BE-45E6-947D-8CDC0ED0B700}" type="presParOf" srcId="{CF7A9B51-D5A8-404B-9D02-40BAE3889FBF}" destId="{4557DF72-3F13-4744-9296-BC9E1F7F83FE}" srcOrd="8" destOrd="0" presId="urn:microsoft.com/office/officeart/2018/2/layout/IconVerticalSolidList"/>
    <dgm:cxn modelId="{A6FFA94B-4B8E-4886-9A77-2465D4F84E5C}" type="presParOf" srcId="{4557DF72-3F13-4744-9296-BC9E1F7F83FE}" destId="{59DDBD81-7FC7-4254-9649-60AC23B33D3C}" srcOrd="0" destOrd="0" presId="urn:microsoft.com/office/officeart/2018/2/layout/IconVerticalSolidList"/>
    <dgm:cxn modelId="{D1336E91-C77E-4F88-B070-F998FDB90F49}" type="presParOf" srcId="{4557DF72-3F13-4744-9296-BC9E1F7F83FE}" destId="{A1FA8C78-80FD-4A21-B66C-7A9D9F3F01AB}" srcOrd="1" destOrd="0" presId="urn:microsoft.com/office/officeart/2018/2/layout/IconVerticalSolidList"/>
    <dgm:cxn modelId="{55821A9F-12D0-4F9C-A6CC-97206A3B544F}" type="presParOf" srcId="{4557DF72-3F13-4744-9296-BC9E1F7F83FE}" destId="{A68843B0-7B76-43F7-AD87-A0FE00E0E396}" srcOrd="2" destOrd="0" presId="urn:microsoft.com/office/officeart/2018/2/layout/IconVerticalSolidList"/>
    <dgm:cxn modelId="{07841520-EFC4-41C6-B40B-2E23A7EBD738}" type="presParOf" srcId="{4557DF72-3F13-4744-9296-BC9E1F7F83FE}" destId="{7BD56C99-90FB-4F08-82A9-D0DE448DED0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A8C148-51A7-4658-B150-C74A74EAC75C}">
      <dsp:nvSpPr>
        <dsp:cNvPr id="0" name=""/>
        <dsp:cNvSpPr/>
      </dsp:nvSpPr>
      <dsp:spPr>
        <a:xfrm>
          <a:off x="0" y="2668"/>
          <a:ext cx="4996543" cy="568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016A64-1B03-4565-B04F-E30CE0E55400}">
      <dsp:nvSpPr>
        <dsp:cNvPr id="0" name=""/>
        <dsp:cNvSpPr/>
      </dsp:nvSpPr>
      <dsp:spPr>
        <a:xfrm>
          <a:off x="171970" y="130580"/>
          <a:ext cx="312673" cy="3126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1299EB-3754-4012-8DE7-E824E841D5A0}">
      <dsp:nvSpPr>
        <dsp:cNvPr id="0" name=""/>
        <dsp:cNvSpPr/>
      </dsp:nvSpPr>
      <dsp:spPr>
        <a:xfrm>
          <a:off x="656614" y="2668"/>
          <a:ext cx="4339928" cy="568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Motivation</a:t>
          </a:r>
        </a:p>
      </dsp:txBody>
      <dsp:txXfrm>
        <a:off x="656614" y="2668"/>
        <a:ext cx="4339928" cy="568497"/>
      </dsp:txXfrm>
    </dsp:sp>
    <dsp:sp modelId="{2BB8D669-E832-4615-9274-116547366128}">
      <dsp:nvSpPr>
        <dsp:cNvPr id="0" name=""/>
        <dsp:cNvSpPr/>
      </dsp:nvSpPr>
      <dsp:spPr>
        <a:xfrm>
          <a:off x="0" y="713290"/>
          <a:ext cx="4996543" cy="568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D54CD-69D3-4C0D-8EB5-E23DE278F50A}">
      <dsp:nvSpPr>
        <dsp:cNvPr id="0" name=""/>
        <dsp:cNvSpPr/>
      </dsp:nvSpPr>
      <dsp:spPr>
        <a:xfrm>
          <a:off x="171970" y="841202"/>
          <a:ext cx="312673" cy="3126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862180-0C9C-4197-BBD9-2DDF5E5FF94B}">
      <dsp:nvSpPr>
        <dsp:cNvPr id="0" name=""/>
        <dsp:cNvSpPr/>
      </dsp:nvSpPr>
      <dsp:spPr>
        <a:xfrm>
          <a:off x="656614" y="713290"/>
          <a:ext cx="4339928" cy="568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Challenges</a:t>
          </a:r>
        </a:p>
      </dsp:txBody>
      <dsp:txXfrm>
        <a:off x="656614" y="713290"/>
        <a:ext cx="4339928" cy="568497"/>
      </dsp:txXfrm>
    </dsp:sp>
    <dsp:sp modelId="{99AC3857-CF97-4153-BC89-943F816CF8C6}">
      <dsp:nvSpPr>
        <dsp:cNvPr id="0" name=""/>
        <dsp:cNvSpPr/>
      </dsp:nvSpPr>
      <dsp:spPr>
        <a:xfrm>
          <a:off x="0" y="1439675"/>
          <a:ext cx="4996543" cy="568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4B57D6-8C04-4091-9FB1-90615CCE96BC}">
      <dsp:nvSpPr>
        <dsp:cNvPr id="0" name=""/>
        <dsp:cNvSpPr/>
      </dsp:nvSpPr>
      <dsp:spPr>
        <a:xfrm>
          <a:off x="171970" y="1551823"/>
          <a:ext cx="312673" cy="3126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C643C-8B3E-45FB-B8A1-10DBBA23F4AE}">
      <dsp:nvSpPr>
        <dsp:cNvPr id="0" name=""/>
        <dsp:cNvSpPr/>
      </dsp:nvSpPr>
      <dsp:spPr>
        <a:xfrm>
          <a:off x="656614" y="1423911"/>
          <a:ext cx="4339928" cy="568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Technical Part</a:t>
          </a:r>
        </a:p>
      </dsp:txBody>
      <dsp:txXfrm>
        <a:off x="656614" y="1423911"/>
        <a:ext cx="4339928" cy="568497"/>
      </dsp:txXfrm>
    </dsp:sp>
    <dsp:sp modelId="{EBE48F71-B55A-484C-91B2-53D0D6B8ABBF}">
      <dsp:nvSpPr>
        <dsp:cNvPr id="0" name=""/>
        <dsp:cNvSpPr/>
      </dsp:nvSpPr>
      <dsp:spPr>
        <a:xfrm>
          <a:off x="0" y="2134532"/>
          <a:ext cx="4996543" cy="568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71683D-8606-47D3-8150-6E531D13AF49}">
      <dsp:nvSpPr>
        <dsp:cNvPr id="0" name=""/>
        <dsp:cNvSpPr/>
      </dsp:nvSpPr>
      <dsp:spPr>
        <a:xfrm>
          <a:off x="171970" y="2262444"/>
          <a:ext cx="312673" cy="3126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B4924B-6B43-4FB6-8931-42C805B8C156}">
      <dsp:nvSpPr>
        <dsp:cNvPr id="0" name=""/>
        <dsp:cNvSpPr/>
      </dsp:nvSpPr>
      <dsp:spPr>
        <a:xfrm>
          <a:off x="656614" y="2134532"/>
          <a:ext cx="4339928" cy="568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Experimental Results</a:t>
          </a:r>
        </a:p>
      </dsp:txBody>
      <dsp:txXfrm>
        <a:off x="656614" y="2134532"/>
        <a:ext cx="4339928" cy="568497"/>
      </dsp:txXfrm>
    </dsp:sp>
    <dsp:sp modelId="{59DDBD81-7FC7-4254-9649-60AC23B33D3C}">
      <dsp:nvSpPr>
        <dsp:cNvPr id="0" name=""/>
        <dsp:cNvSpPr/>
      </dsp:nvSpPr>
      <dsp:spPr>
        <a:xfrm>
          <a:off x="0" y="2847823"/>
          <a:ext cx="4996543" cy="5684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A8C78-80FD-4A21-B66C-7A9D9F3F01AB}">
      <dsp:nvSpPr>
        <dsp:cNvPr id="0" name=""/>
        <dsp:cNvSpPr/>
      </dsp:nvSpPr>
      <dsp:spPr>
        <a:xfrm>
          <a:off x="171970" y="2973065"/>
          <a:ext cx="312673" cy="3126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D56C99-90FB-4F08-82A9-D0DE448DED03}">
      <dsp:nvSpPr>
        <dsp:cNvPr id="0" name=""/>
        <dsp:cNvSpPr/>
      </dsp:nvSpPr>
      <dsp:spPr>
        <a:xfrm>
          <a:off x="656614" y="2845154"/>
          <a:ext cx="4339928" cy="5684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166" tIns="60166" rIns="60166" bIns="6016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Conclusion</a:t>
          </a:r>
        </a:p>
      </dsp:txBody>
      <dsp:txXfrm>
        <a:off x="656614" y="2845154"/>
        <a:ext cx="4339928" cy="5684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11/14/2024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0335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43722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1144667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598938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3753893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3886115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8B3671-A306-4A69-8480-FA9BE839245D}" type="slidenum">
              <a:rPr lang="en-US" smtClean="0"/>
              <a:pPr/>
              <a:t>‹#›</a:t>
            </a:fld>
            <a:endParaRPr lang="en-US"/>
          </a:p>
        </p:txBody>
      </p:sp>
    </p:spTree>
    <p:extLst>
      <p:ext uri="{BB962C8B-B14F-4D97-AF65-F5344CB8AC3E}">
        <p14:creationId xmlns:p14="http://schemas.microsoft.com/office/powerpoint/2010/main" val="2626208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347085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236527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DDF98-C922-483F-97E9-3E76B0201B42}"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7062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DDF98-C922-483F-97E9-3E76B0201B42}"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0914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DDF98-C922-483F-97E9-3E76B0201B42}"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51465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DDF98-C922-483F-97E9-3E76B0201B42}"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080133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DDF98-C922-483F-97E9-3E76B0201B42}"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616375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BDDF98-C922-483F-97E9-3E76B0201B42}"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84729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9866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BDDF98-C922-483F-97E9-3E76B0201B42}"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081208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BDDF98-C922-483F-97E9-3E76B0201B42}" type="datetimeFigureOut">
              <a:rPr lang="en-US" smtClean="0"/>
              <a:pPr/>
              <a:t>11/14/2024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42660768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7.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Calculator, pen, compass, money and a paper with graphs printed on it">
            <a:extLst>
              <a:ext uri="{FF2B5EF4-FFF2-40B4-BE49-F238E27FC236}">
                <a16:creationId xmlns:a16="http://schemas.microsoft.com/office/drawing/2014/main" id="{0C100398-0311-27EE-A1CC-E0A97FFCB503}"/>
              </a:ext>
            </a:extLst>
          </p:cNvPr>
          <p:cNvPicPr>
            <a:picLocks noChangeAspect="1"/>
          </p:cNvPicPr>
          <p:nvPr/>
        </p:nvPicPr>
        <p:blipFill>
          <a:blip r:embed="rId2">
            <a:alphaModFix amt="50000"/>
          </a:blip>
          <a:srcRect b="6639"/>
          <a:stretch/>
        </p:blipFill>
        <p:spPr>
          <a:xfrm>
            <a:off x="-1" y="10"/>
            <a:ext cx="12191998" cy="6857990"/>
          </a:xfrm>
          <a:prstGeom prst="rect">
            <a:avLst/>
          </a:prstGeom>
        </p:spPr>
      </p:pic>
      <p:sp>
        <p:nvSpPr>
          <p:cNvPr id="2" name="Title 1">
            <a:extLst>
              <a:ext uri="{FF2B5EF4-FFF2-40B4-BE49-F238E27FC236}">
                <a16:creationId xmlns:a16="http://schemas.microsoft.com/office/drawing/2014/main" id="{D5909F87-11F1-42B6-1F33-59B2F49247A3}"/>
              </a:ext>
            </a:extLst>
          </p:cNvPr>
          <p:cNvSpPr>
            <a:spLocks noGrp="1"/>
          </p:cNvSpPr>
          <p:nvPr>
            <p:ph type="ctrTitle"/>
          </p:nvPr>
        </p:nvSpPr>
        <p:spPr>
          <a:xfrm>
            <a:off x="362202" y="469402"/>
            <a:ext cx="9508166" cy="2116348"/>
          </a:xfrm>
          <a:noFill/>
        </p:spPr>
        <p:txBody>
          <a:bodyPr anchor="b">
            <a:normAutofit/>
          </a:bodyPr>
          <a:lstStyle/>
          <a:p>
            <a:pPr algn="r"/>
            <a:r>
              <a:rPr lang="en-US" sz="4000" b="1" dirty="0">
                <a:latin typeface="Times New Roman" panose="02020603050405020304" pitchFamily="18" charset="0"/>
                <a:cs typeface="Times New Roman" panose="02020603050405020304" pitchFamily="18" charset="0"/>
              </a:rPr>
              <a:t>LOAN APPROVAL PREDICTION</a:t>
            </a:r>
          </a:p>
        </p:txBody>
      </p:sp>
      <p:sp>
        <p:nvSpPr>
          <p:cNvPr id="3" name="Subtitle 2">
            <a:extLst>
              <a:ext uri="{FF2B5EF4-FFF2-40B4-BE49-F238E27FC236}">
                <a16:creationId xmlns:a16="http://schemas.microsoft.com/office/drawing/2014/main" id="{E817BC54-9CF4-AC2A-A9E1-A56048F5E151}"/>
              </a:ext>
            </a:extLst>
          </p:cNvPr>
          <p:cNvSpPr>
            <a:spLocks noGrp="1"/>
          </p:cNvSpPr>
          <p:nvPr>
            <p:ph type="subTitle" idx="1"/>
          </p:nvPr>
        </p:nvSpPr>
        <p:spPr>
          <a:xfrm>
            <a:off x="3551665" y="2585750"/>
            <a:ext cx="4870953" cy="719424"/>
          </a:xfrm>
          <a:noFill/>
        </p:spPr>
        <p:txBody>
          <a:bodyPr anchor="t">
            <a:noAutofit/>
          </a:bodyPr>
          <a:lstStyle/>
          <a:p>
            <a:pPr algn="ctr"/>
            <a:r>
              <a:rPr lang="en-US" sz="2800" b="1" dirty="0">
                <a:latin typeface="Times New Roman" panose="02020603050405020304" pitchFamily="18" charset="0"/>
                <a:cs typeface="Times New Roman" panose="02020603050405020304" pitchFamily="18" charset="0"/>
              </a:rPr>
              <a:t>Team 12</a:t>
            </a:r>
          </a:p>
        </p:txBody>
      </p:sp>
      <p:sp>
        <p:nvSpPr>
          <p:cNvPr id="5" name="TextBox 4">
            <a:extLst>
              <a:ext uri="{FF2B5EF4-FFF2-40B4-BE49-F238E27FC236}">
                <a16:creationId xmlns:a16="http://schemas.microsoft.com/office/drawing/2014/main" id="{81B03334-80B5-3B9B-FE68-CC4B2082FCF8}"/>
              </a:ext>
            </a:extLst>
          </p:cNvPr>
          <p:cNvSpPr txBox="1"/>
          <p:nvPr/>
        </p:nvSpPr>
        <p:spPr>
          <a:xfrm>
            <a:off x="2658837" y="3448480"/>
            <a:ext cx="4408714"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Prathyusha Gangisetty</a:t>
            </a:r>
          </a:p>
          <a:p>
            <a:r>
              <a:rPr lang="en-US" sz="2000" b="1" dirty="0">
                <a:latin typeface="Times New Roman" panose="02020603050405020304" pitchFamily="18" charset="0"/>
                <a:cs typeface="Times New Roman" panose="02020603050405020304" pitchFamily="18" charset="0"/>
              </a:rPr>
              <a:t>Siri </a:t>
            </a:r>
            <a:r>
              <a:rPr lang="en-US" sz="2000" b="1" dirty="0" err="1">
                <a:latin typeface="Times New Roman" panose="02020603050405020304" pitchFamily="18" charset="0"/>
                <a:cs typeface="Times New Roman" panose="02020603050405020304" pitchFamily="18" charset="0"/>
              </a:rPr>
              <a:t>Ranabothu</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Kusuma Kumari Dama</a:t>
            </a:r>
          </a:p>
        </p:txBody>
      </p:sp>
      <p:sp>
        <p:nvSpPr>
          <p:cNvPr id="6" name="TextBox 5">
            <a:extLst>
              <a:ext uri="{FF2B5EF4-FFF2-40B4-BE49-F238E27FC236}">
                <a16:creationId xmlns:a16="http://schemas.microsoft.com/office/drawing/2014/main" id="{35297A44-69B8-D72B-F490-C9802809735E}"/>
              </a:ext>
            </a:extLst>
          </p:cNvPr>
          <p:cNvSpPr txBox="1"/>
          <p:nvPr/>
        </p:nvSpPr>
        <p:spPr>
          <a:xfrm>
            <a:off x="6240237" y="3454856"/>
            <a:ext cx="3486152"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Dharam Singh </a:t>
            </a:r>
            <a:r>
              <a:rPr lang="en-US" sz="2000" b="1" dirty="0" err="1">
                <a:latin typeface="Times New Roman" panose="02020603050405020304" pitchFamily="18" charset="0"/>
                <a:cs typeface="Times New Roman" panose="02020603050405020304" pitchFamily="18" charset="0"/>
              </a:rPr>
              <a:t>Vislavath</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Divya Sai Sri </a:t>
            </a:r>
            <a:r>
              <a:rPr lang="en-US" sz="2000" b="1" dirty="0" err="1">
                <a:latin typeface="Times New Roman" panose="02020603050405020304" pitchFamily="18" charset="0"/>
                <a:cs typeface="Times New Roman" panose="02020603050405020304" pitchFamily="18" charset="0"/>
              </a:rPr>
              <a:t>Murugudu</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Manoj Kumar </a:t>
            </a:r>
            <a:r>
              <a:rPr lang="en-US" sz="2000" b="1" dirty="0" err="1">
                <a:latin typeface="Times New Roman" panose="02020603050405020304" pitchFamily="18" charset="0"/>
                <a:cs typeface="Times New Roman" panose="02020603050405020304" pitchFamily="18" charset="0"/>
              </a:rPr>
              <a:t>Unnam</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841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623-7815-4E61-3917-567C1E28D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0FAE6-7D0E-FF53-4862-0BB3F1A62EDB}"/>
              </a:ext>
            </a:extLst>
          </p:cNvPr>
          <p:cNvSpPr>
            <a:spLocks noGrp="1"/>
          </p:cNvSpPr>
          <p:nvPr>
            <p:ph type="title"/>
          </p:nvPr>
        </p:nvSpPr>
        <p:spPr>
          <a:xfrm>
            <a:off x="1190397" y="315685"/>
            <a:ext cx="10018713" cy="936171"/>
          </a:xfrm>
        </p:spPr>
        <p:txBody>
          <a:bodyPr>
            <a:normAutofit/>
          </a:bodyPr>
          <a:lstStyle/>
          <a:p>
            <a:r>
              <a:rPr lang="en-US" sz="2900" b="1" dirty="0">
                <a:latin typeface="Times New Roman" panose="02020603050405020304" pitchFamily="18" charset="0"/>
                <a:cs typeface="Times New Roman" panose="02020603050405020304" pitchFamily="18" charset="0"/>
              </a:rPr>
              <a:t>TECHNICAL PART(contd.)</a:t>
            </a:r>
          </a:p>
        </p:txBody>
      </p:sp>
      <p:sp>
        <p:nvSpPr>
          <p:cNvPr id="3" name="Content Placeholder 2">
            <a:extLst>
              <a:ext uri="{FF2B5EF4-FFF2-40B4-BE49-F238E27FC236}">
                <a16:creationId xmlns:a16="http://schemas.microsoft.com/office/drawing/2014/main" id="{9FFC1C70-9D76-06E4-A7BC-2145B50A4357}"/>
              </a:ext>
            </a:extLst>
          </p:cNvPr>
          <p:cNvSpPr>
            <a:spLocks noGrp="1"/>
          </p:cNvSpPr>
          <p:nvPr>
            <p:ph idx="1"/>
          </p:nvPr>
        </p:nvSpPr>
        <p:spPr>
          <a:xfrm>
            <a:off x="783773" y="1240970"/>
            <a:ext cx="11190513" cy="4669971"/>
          </a:xfrm>
        </p:spPr>
        <p:txBody>
          <a:bodyPr>
            <a:normAutofit/>
          </a:bodyPr>
          <a:lstStyle/>
          <a:p>
            <a:pPr marL="0" marR="0" indent="0" algn="just">
              <a:lnSpc>
                <a:spcPct val="107000"/>
              </a:lnSpc>
              <a:spcBef>
                <a:spcPts val="0"/>
              </a:spcBef>
              <a:spcAft>
                <a:spcPts val="800"/>
              </a:spcAft>
              <a:buNone/>
            </a:pP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Unique Combination of Techniques</a:t>
            </a:r>
          </a:p>
          <a:p>
            <a:pPr marR="0" algn="just">
              <a:lnSpc>
                <a:spcPct val="107000"/>
              </a:lnSpc>
              <a:spcBef>
                <a:spcPts val="0"/>
              </a:spcBef>
              <a:spcAft>
                <a:spcPts val="800"/>
              </a:spcAft>
              <a:buFont typeface="Wingdings" panose="05000000000000000000" pitchFamily="2" charset="2"/>
              <a:buChar char="Ø"/>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Stacked Ensemble: </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Combines various tree-based models that increasing accuracy and robustness by leveraging strengths across models.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Feature Augmentation with K-Means: </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Incorporates clustering to create new features that capture hidden data patterns  enhancing predictive power of </a:t>
            </a:r>
            <a:r>
              <a:rPr lang="en-IN" sz="19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Graph Neural Networks (GNN): </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Captures complex relationships between features then provide  versatile solution for structured data with relational dependencies.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012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D57-260E-78DA-34C1-64E535D4C7EA}"/>
              </a:ext>
            </a:extLst>
          </p:cNvPr>
          <p:cNvSpPr>
            <a:spLocks noGrp="1"/>
          </p:cNvSpPr>
          <p:nvPr>
            <p:ph type="title"/>
          </p:nvPr>
        </p:nvSpPr>
        <p:spPr>
          <a:xfrm>
            <a:off x="1190396" y="97971"/>
            <a:ext cx="10018713" cy="881743"/>
          </a:xfrm>
        </p:spPr>
        <p:txBody>
          <a:bodyPr>
            <a:normAutofit/>
          </a:bodyPr>
          <a:lstStyle/>
          <a:p>
            <a:r>
              <a:rPr lang="en-US" sz="2900" b="1" dirty="0">
                <a:latin typeface="Times New Roman" panose="02020603050405020304" pitchFamily="18" charset="0"/>
                <a:cs typeface="Times New Roman" panose="02020603050405020304" pitchFamily="18" charset="0"/>
              </a:rPr>
              <a:t>TECHNICAL PART(contd.)</a:t>
            </a:r>
            <a:endParaRPr lang="en-US" sz="2900" b="1" dirty="0"/>
          </a:p>
        </p:txBody>
      </p:sp>
      <p:sp>
        <p:nvSpPr>
          <p:cNvPr id="3" name="Content Placeholder 2">
            <a:extLst>
              <a:ext uri="{FF2B5EF4-FFF2-40B4-BE49-F238E27FC236}">
                <a16:creationId xmlns:a16="http://schemas.microsoft.com/office/drawing/2014/main" id="{79C24F56-71B6-8E29-BEE7-FD12F3A320EF}"/>
              </a:ext>
            </a:extLst>
          </p:cNvPr>
          <p:cNvSpPr>
            <a:spLocks noGrp="1"/>
          </p:cNvSpPr>
          <p:nvPr>
            <p:ph idx="1"/>
          </p:nvPr>
        </p:nvSpPr>
        <p:spPr>
          <a:xfrm>
            <a:off x="865414" y="1110343"/>
            <a:ext cx="11239500" cy="5671457"/>
          </a:xfrm>
        </p:spPr>
        <p:txBody>
          <a:bodyPr>
            <a:normAutofit fontScale="25000" lnSpcReduction="20000"/>
          </a:bodyPr>
          <a:lstStyle/>
          <a:p>
            <a:pPr marL="0" indent="0" algn="just">
              <a:buNone/>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Implementation of </a:t>
            </a:r>
            <a:r>
              <a:rPr lang="en-IN" sz="7200" b="1"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 Using Orange Tool:</a:t>
            </a:r>
          </a:p>
          <a:p>
            <a:pPr marR="0" algn="just">
              <a:lnSpc>
                <a:spcPct val="107000"/>
              </a:lnSpc>
              <a:spcBef>
                <a:spcPts val="0"/>
              </a:spcBef>
              <a:spcAft>
                <a:spcPts val="800"/>
              </a:spcAft>
              <a:buFont typeface="Wingdings" panose="05000000000000000000" pitchFamily="2" charset="2"/>
              <a:buChar char="Ø"/>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Overview:</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Orange data mining tool was utilized to implement evaluate </a:t>
            </a:r>
            <a:r>
              <a:rPr lang="en-IN" sz="72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classifier for loan approval prediction. This visual tool enables efficient data </a:t>
            </a:r>
            <a:r>
              <a:rPr lang="en-IN" sz="7200" dirty="0" err="1">
                <a:effectLst/>
                <a:latin typeface="Times New Roman" panose="02020603050405020304" pitchFamily="18" charset="0"/>
                <a:ea typeface="Calibri" panose="020F0502020204030204" pitchFamily="34" charset="0"/>
                <a:cs typeface="Times New Roman" panose="02020603050405020304" pitchFamily="18" charset="0"/>
              </a:rPr>
              <a:t>preprocessing;model</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testing</a:t>
            </a:r>
            <a:r>
              <a:rPr lang="en-IN" sz="7200" dirty="0">
                <a:latin typeface="Times New Roman" panose="02020603050405020304" pitchFamily="18" charset="0"/>
                <a:ea typeface="Calibri" panose="020F0502020204030204" pitchFamily="34" charset="0"/>
                <a:cs typeface="Times New Roman" panose="02020603050405020304" pitchFamily="18" charset="0"/>
              </a:rPr>
              <a:t> </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and analysis through  intuitive drag-and-drop interface.</a:t>
            </a:r>
          </a:p>
          <a:p>
            <a:pPr marR="0" algn="just">
              <a:lnSpc>
                <a:spcPct val="107000"/>
              </a:lnSpc>
              <a:spcBef>
                <a:spcPts val="0"/>
              </a:spcBef>
              <a:spcAft>
                <a:spcPts val="800"/>
              </a:spcAft>
              <a:buFont typeface="Wingdings" panose="05000000000000000000" pitchFamily="2" charset="2"/>
              <a:buChar char="Ø"/>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Missing values were handled and relevant features were selected for training. This process ensures that  dataset was prepared for robust </a:t>
            </a:r>
            <a:r>
              <a:rPr lang="en-IN" sz="72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a:t>
            </a:r>
          </a:p>
          <a:p>
            <a:pPr marR="0" algn="just">
              <a:lnSpc>
                <a:spcPct val="107000"/>
              </a:lnSpc>
              <a:spcBef>
                <a:spcPts val="0"/>
              </a:spcBef>
              <a:spcAft>
                <a:spcPts val="800"/>
              </a:spcAft>
              <a:buFont typeface="Wingdings" panose="05000000000000000000" pitchFamily="2" charset="2"/>
              <a:buChar char="Ø"/>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Model Configuration:</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Gradient Boosting widget in Orange was configured with 100 trees  learning rate of 0.01 to optimize performance. This setup harnesses power of </a:t>
            </a:r>
            <a:r>
              <a:rPr lang="en-IN" sz="72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to handle structured data with complex decision boundaries.</a:t>
            </a:r>
          </a:p>
          <a:p>
            <a:pPr marR="0" algn="just">
              <a:lnSpc>
                <a:spcPct val="107000"/>
              </a:lnSpc>
              <a:spcBef>
                <a:spcPts val="0"/>
              </a:spcBef>
              <a:spcAft>
                <a:spcPts val="800"/>
              </a:spcAft>
              <a:buFont typeface="Wingdings" panose="05000000000000000000" pitchFamily="2" charset="2"/>
              <a:buChar char="Ø"/>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Evaluation: </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Model was evaluated based on metrics like AUC, precision</a:t>
            </a:r>
            <a:r>
              <a:rPr lang="en-IN" sz="7200" dirty="0">
                <a:latin typeface="Times New Roman" panose="02020603050405020304" pitchFamily="18" charset="0"/>
                <a:ea typeface="Calibri" panose="020F0502020204030204" pitchFamily="34" charset="0"/>
                <a:cs typeface="Times New Roman" panose="02020603050405020304" pitchFamily="18" charset="0"/>
              </a:rPr>
              <a:t>,</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recall and F1 score.  Results indicated  high-performance level with AUC score of</a:t>
            </a: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 0.835 </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showcasing  model's effectiveness in predicting loan approvals accurately.</a:t>
            </a:r>
          </a:p>
          <a:p>
            <a:pPr marR="0" algn="just">
              <a:lnSpc>
                <a:spcPct val="107000"/>
              </a:lnSpc>
              <a:spcBef>
                <a:spcPts val="0"/>
              </a:spcBef>
              <a:spcAft>
                <a:spcPts val="800"/>
              </a:spcAft>
              <a:buFont typeface="Wingdings" panose="05000000000000000000" pitchFamily="2" charset="2"/>
              <a:buChar char="Ø"/>
            </a:pP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7200" b="1" dirty="0">
                <a:effectLst/>
                <a:latin typeface="Times New Roman" panose="02020603050405020304" pitchFamily="18" charset="0"/>
                <a:ea typeface="Calibri" panose="020F0502020204030204" pitchFamily="34" charset="0"/>
                <a:cs typeface="Times New Roman" panose="02020603050405020304" pitchFamily="18" charset="0"/>
              </a:rPr>
              <a:t>Benefits:</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Using Orange provides user-friendly environment for non-technical users to understand interact with machine learning </a:t>
            </a:r>
            <a:r>
              <a:rPr lang="en-IN" sz="7200" dirty="0" err="1">
                <a:effectLst/>
                <a:latin typeface="Times New Roman" panose="02020603050405020304" pitchFamily="18" charset="0"/>
                <a:ea typeface="Calibri" panose="020F0502020204030204" pitchFamily="34" charset="0"/>
                <a:cs typeface="Times New Roman" panose="02020603050405020304" pitchFamily="18" charset="0"/>
              </a:rPr>
              <a:t>models;making</a:t>
            </a:r>
            <a:r>
              <a:rPr lang="en-IN" sz="7200" dirty="0">
                <a:effectLst/>
                <a:latin typeface="Times New Roman" panose="02020603050405020304" pitchFamily="18" charset="0"/>
                <a:ea typeface="Calibri" panose="020F0502020204030204" pitchFamily="34" charset="0"/>
                <a:cs typeface="Times New Roman" panose="02020603050405020304" pitchFamily="18" charset="0"/>
              </a:rPr>
              <a:t> model testing feature analysis more accessible.</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4500" dirty="0">
                <a:effectLst/>
                <a:latin typeface="Calibri" panose="020F0502020204030204" pitchFamily="34" charset="0"/>
                <a:ea typeface="Calibri" panose="020F0502020204030204" pitchFamily="34" charset="0"/>
                <a:cs typeface="Times New Roman" panose="02020603050405020304" pitchFamily="18" charset="0"/>
              </a:rPr>
              <a:t> </a:t>
            </a:r>
            <a:endParaRPr lang="en-US" sz="4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38325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BD469BF-8D45-BF2B-17D4-603BB880E75F}"/>
              </a:ext>
            </a:extLst>
          </p:cNvPr>
          <p:cNvPicPr>
            <a:picLocks noChangeAspect="1"/>
          </p:cNvPicPr>
          <p:nvPr/>
        </p:nvPicPr>
        <p:blipFill>
          <a:blip r:embed="rId2"/>
          <a:stretch>
            <a:fillRect/>
          </a:stretch>
        </p:blipFill>
        <p:spPr>
          <a:xfrm>
            <a:off x="1066800" y="1206499"/>
            <a:ext cx="4953001" cy="4445001"/>
          </a:xfrm>
          <a:prstGeom prst="rect">
            <a:avLst/>
          </a:prstGeom>
        </p:spPr>
      </p:pic>
      <p:pic>
        <p:nvPicPr>
          <p:cNvPr id="3" name="Content Placeholder 3" descr="A screenshot of a computer&#10;&#10;Description automatically generated">
            <a:extLst>
              <a:ext uri="{FF2B5EF4-FFF2-40B4-BE49-F238E27FC236}">
                <a16:creationId xmlns:a16="http://schemas.microsoft.com/office/drawing/2014/main" id="{51E37E96-CED3-1BCA-D708-C1E842EA29E1}"/>
              </a:ext>
            </a:extLst>
          </p:cNvPr>
          <p:cNvPicPr>
            <a:picLocks noChangeAspect="1"/>
          </p:cNvPicPr>
          <p:nvPr/>
        </p:nvPicPr>
        <p:blipFill>
          <a:blip r:embed="rId3"/>
          <a:stretch>
            <a:fillRect/>
          </a:stretch>
        </p:blipFill>
        <p:spPr>
          <a:xfrm>
            <a:off x="6172200" y="1199241"/>
            <a:ext cx="5573486" cy="4564744"/>
          </a:xfrm>
          <a:prstGeom prst="rect">
            <a:avLst/>
          </a:prstGeom>
        </p:spPr>
      </p:pic>
      <p:sp>
        <p:nvSpPr>
          <p:cNvPr id="5" name="TextBox 4">
            <a:extLst>
              <a:ext uri="{FF2B5EF4-FFF2-40B4-BE49-F238E27FC236}">
                <a16:creationId xmlns:a16="http://schemas.microsoft.com/office/drawing/2014/main" id="{5A3E2D95-188E-BE09-FDF7-C0BDF8E3C0DF}"/>
              </a:ext>
            </a:extLst>
          </p:cNvPr>
          <p:cNvSpPr txBox="1"/>
          <p:nvPr/>
        </p:nvSpPr>
        <p:spPr>
          <a:xfrm>
            <a:off x="3918857" y="239877"/>
            <a:ext cx="6096000" cy="538609"/>
          </a:xfrm>
          <a:prstGeom prst="rect">
            <a:avLst/>
          </a:prstGeom>
          <a:noFill/>
        </p:spPr>
        <p:txBody>
          <a:bodyPr wrap="square">
            <a:spAutoFit/>
          </a:bodyPr>
          <a:lstStyle/>
          <a:p>
            <a:r>
              <a:rPr lang="en-US" sz="2900" b="1" dirty="0">
                <a:latin typeface="Times New Roman" panose="02020603050405020304" pitchFamily="18" charset="0"/>
                <a:cs typeface="Times New Roman" panose="02020603050405020304" pitchFamily="18" charset="0"/>
              </a:rPr>
              <a:t>Illustrations on the Approach</a:t>
            </a:r>
            <a:endParaRPr lang="en-US" sz="2900" b="1" dirty="0"/>
          </a:p>
        </p:txBody>
      </p:sp>
    </p:spTree>
    <p:extLst>
      <p:ext uri="{BB962C8B-B14F-4D97-AF65-F5344CB8AC3E}">
        <p14:creationId xmlns:p14="http://schemas.microsoft.com/office/powerpoint/2010/main" val="2985727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8F09B-DD0E-72F8-918C-B062BC067539}"/>
              </a:ext>
            </a:extLst>
          </p:cNvPr>
          <p:cNvSpPr>
            <a:spLocks noGrp="1"/>
          </p:cNvSpPr>
          <p:nvPr>
            <p:ph type="title"/>
          </p:nvPr>
        </p:nvSpPr>
        <p:spPr>
          <a:xfrm>
            <a:off x="1277483" y="108857"/>
            <a:ext cx="10018713" cy="1023257"/>
          </a:xfrm>
        </p:spPr>
        <p:txBody>
          <a:bodyPr>
            <a:normAutofit/>
          </a:bodyPr>
          <a:lstStyle/>
          <a:p>
            <a:r>
              <a:rPr lang="en-US" sz="2900" b="1" dirty="0">
                <a:latin typeface="Times New Roman" panose="02020603050405020304" pitchFamily="18" charset="0"/>
                <a:cs typeface="Times New Roman" panose="02020603050405020304" pitchFamily="18" charset="0"/>
              </a:rPr>
              <a:t>EXPERIMENTAL RESULTS</a:t>
            </a:r>
          </a:p>
        </p:txBody>
      </p:sp>
      <p:sp>
        <p:nvSpPr>
          <p:cNvPr id="3" name="Content Placeholder 2">
            <a:extLst>
              <a:ext uri="{FF2B5EF4-FFF2-40B4-BE49-F238E27FC236}">
                <a16:creationId xmlns:a16="http://schemas.microsoft.com/office/drawing/2014/main" id="{CA7AC530-E76B-3D8D-EF4B-9002FA83EE30}"/>
              </a:ext>
            </a:extLst>
          </p:cNvPr>
          <p:cNvSpPr>
            <a:spLocks noGrp="1"/>
          </p:cNvSpPr>
          <p:nvPr>
            <p:ph idx="1"/>
          </p:nvPr>
        </p:nvSpPr>
        <p:spPr>
          <a:xfrm>
            <a:off x="892629" y="1382486"/>
            <a:ext cx="11146972" cy="5638800"/>
          </a:xfrm>
        </p:spPr>
        <p:txBody>
          <a:bodyPr>
            <a:normAutofit/>
          </a:bodyPr>
          <a:lstStyle/>
          <a:p>
            <a:pPr marL="0" marR="0" indent="0" algn="just">
              <a:lnSpc>
                <a:spcPct val="107000"/>
              </a:lnSpc>
              <a:spcBef>
                <a:spcPts val="0"/>
              </a:spcBef>
              <a:spcAft>
                <a:spcPts val="800"/>
              </a:spcAft>
              <a:buNone/>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Algorithm: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Robust gradient-boosting algorithm that builds ensemble of decision trees to enhance prediction accuracy minimize overfitting.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Performance: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Achieved accuracy of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0.7901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with balanced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precision of 0.8364</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recall of 0.8683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demonstrating its effectiveness for loan approval prediction.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Advantage: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ability to handle complex decision boundaries  missing data makes it suitable for structured loan datasets improving overall model reliability.</a:t>
            </a:r>
          </a:p>
          <a:p>
            <a:pPr marL="0" marR="0" indent="0" algn="just">
              <a:lnSpc>
                <a:spcPct val="107000"/>
              </a:lnSpc>
              <a:spcBef>
                <a:spcPts val="0"/>
              </a:spcBef>
              <a:spcAft>
                <a:spcPts val="800"/>
              </a:spcAft>
              <a:buNone/>
            </a:pP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GNN Model: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Designed for graph-based data GNNs capture dependencies relationships ideal for structured relational data like loan applications with multiple applicants financial ties.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Performance:</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Accuracy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0.8130</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slightly outperforming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highlighting its strength in understanding relational patterns complex interactions among applicant features.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Insight: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GNN’s capacity to model interconnected data offers valuable advantage in predicting loan approvals with intricate dependencies.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9528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9730-5C05-43E8-CAFB-CB4BB5DCCA32}"/>
              </a:ext>
            </a:extLst>
          </p:cNvPr>
          <p:cNvSpPr>
            <a:spLocks noGrp="1"/>
          </p:cNvSpPr>
          <p:nvPr>
            <p:ph type="title"/>
          </p:nvPr>
        </p:nvSpPr>
        <p:spPr>
          <a:xfrm>
            <a:off x="1331910" y="468086"/>
            <a:ext cx="10018713" cy="740229"/>
          </a:xfrm>
        </p:spPr>
        <p:txBody>
          <a:bodyPr>
            <a:normAutofit/>
          </a:bodyPr>
          <a:lstStyle/>
          <a:p>
            <a:r>
              <a:rPr lang="en-US" sz="2900" b="1" dirty="0">
                <a:latin typeface="Times New Roman" panose="02020603050405020304" pitchFamily="18" charset="0"/>
                <a:cs typeface="Times New Roman" panose="02020603050405020304" pitchFamily="18" charset="0"/>
              </a:rPr>
              <a:t>EXPERIMENTAL RESULTS(contd.)</a:t>
            </a:r>
            <a:endParaRPr lang="en-US" sz="2900" b="1" dirty="0"/>
          </a:p>
        </p:txBody>
      </p:sp>
      <p:sp>
        <p:nvSpPr>
          <p:cNvPr id="3" name="Content Placeholder 2">
            <a:extLst>
              <a:ext uri="{FF2B5EF4-FFF2-40B4-BE49-F238E27FC236}">
                <a16:creationId xmlns:a16="http://schemas.microsoft.com/office/drawing/2014/main" id="{79951CF2-191C-F731-0150-B6BEF57104F7}"/>
              </a:ext>
            </a:extLst>
          </p:cNvPr>
          <p:cNvSpPr>
            <a:spLocks noGrp="1"/>
          </p:cNvSpPr>
          <p:nvPr>
            <p:ph idx="1"/>
          </p:nvPr>
        </p:nvSpPr>
        <p:spPr>
          <a:xfrm>
            <a:off x="1462538" y="1534886"/>
            <a:ext cx="10152519" cy="3058886"/>
          </a:xfrm>
        </p:spPr>
        <p:txBody>
          <a:bodyPr/>
          <a:lstStyle/>
          <a:p>
            <a:pPr marL="0" marR="0" indent="0">
              <a:lnSpc>
                <a:spcPct val="107000"/>
              </a:lnSpc>
              <a:spcBef>
                <a:spcPts val="0"/>
              </a:spcBef>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Stacked Ensemble &amp; Feature Augmentation: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Stacked Ensemble: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Combines Decision Trees Random Forest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enhancing accuracy   robustness. Performance metrics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Accuracy of 0.8455</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followed by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ROC AUC of 0.8517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buFont typeface="Wingdings" panose="05000000000000000000" pitchFamily="2" charset="2"/>
              <a:buChar char="Ø"/>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Feature Augmentation with K-Means: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Clusters applicants into groups adding these as new features to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resulting in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highest ROC AUC of 0.8588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followed by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Accuracy of 0.8455.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03568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FB680ED2-1F0F-6CB0-6591-93DABAD2BE2F}"/>
              </a:ext>
            </a:extLst>
          </p:cNvPr>
          <p:cNvPicPr>
            <a:picLocks noChangeAspect="1"/>
          </p:cNvPicPr>
          <p:nvPr/>
        </p:nvPicPr>
        <p:blipFill>
          <a:blip r:embed="rId2"/>
          <a:stretch>
            <a:fillRect/>
          </a:stretch>
        </p:blipFill>
        <p:spPr>
          <a:xfrm>
            <a:off x="5480549" y="685801"/>
            <a:ext cx="5762968" cy="5295948"/>
          </a:xfrm>
          <a:prstGeom prst="rect">
            <a:avLst/>
          </a:prstGeom>
        </p:spPr>
      </p:pic>
      <p:cxnSp>
        <p:nvCxnSpPr>
          <p:cNvPr id="8" name="Straight Connector 7">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6F8E836-97DA-6F94-1653-029DE3532959}"/>
              </a:ext>
            </a:extLst>
          </p:cNvPr>
          <p:cNvPicPr>
            <a:picLocks noChangeAspect="1"/>
          </p:cNvPicPr>
          <p:nvPr/>
        </p:nvPicPr>
        <p:blipFill>
          <a:blip r:embed="rId3"/>
          <a:stretch>
            <a:fillRect/>
          </a:stretch>
        </p:blipFill>
        <p:spPr>
          <a:xfrm>
            <a:off x="1015226" y="4060472"/>
            <a:ext cx="3410227" cy="2247847"/>
          </a:xfrm>
          <a:prstGeom prst="rect">
            <a:avLst/>
          </a:prstGeom>
        </p:spPr>
      </p:pic>
      <p:cxnSp>
        <p:nvCxnSpPr>
          <p:cNvPr id="9" name="Straight Connector 8">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42F42F-0958-CB1A-9093-3CA1197162E3}"/>
              </a:ext>
            </a:extLst>
          </p:cNvPr>
          <p:cNvPicPr>
            <a:picLocks noChangeAspect="1"/>
          </p:cNvPicPr>
          <p:nvPr/>
        </p:nvPicPr>
        <p:blipFill>
          <a:blip r:embed="rId4"/>
          <a:stretch>
            <a:fillRect/>
          </a:stretch>
        </p:blipFill>
        <p:spPr>
          <a:xfrm>
            <a:off x="996159" y="615149"/>
            <a:ext cx="3543716" cy="3445323"/>
          </a:xfrm>
          <a:prstGeom prst="rect">
            <a:avLst/>
          </a:prstGeom>
        </p:spPr>
      </p:pic>
      <p:sp>
        <p:nvSpPr>
          <p:cNvPr id="10" name="TextBox 9">
            <a:extLst>
              <a:ext uri="{FF2B5EF4-FFF2-40B4-BE49-F238E27FC236}">
                <a16:creationId xmlns:a16="http://schemas.microsoft.com/office/drawing/2014/main" id="{41DEDE11-8014-CF21-8F9F-08F896F32FD0}"/>
              </a:ext>
            </a:extLst>
          </p:cNvPr>
          <p:cNvSpPr txBox="1"/>
          <p:nvPr/>
        </p:nvSpPr>
        <p:spPr>
          <a:xfrm>
            <a:off x="4163902" y="185400"/>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EXPERIMENTAL RESULTS(contd.)</a:t>
            </a:r>
            <a:endParaRPr lang="en-US" dirty="0"/>
          </a:p>
        </p:txBody>
      </p:sp>
    </p:spTree>
    <p:extLst>
      <p:ext uri="{BB962C8B-B14F-4D97-AF65-F5344CB8AC3E}">
        <p14:creationId xmlns:p14="http://schemas.microsoft.com/office/powerpoint/2010/main" val="1402011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code&#10;&#10;Description automatically generated">
            <a:extLst>
              <a:ext uri="{FF2B5EF4-FFF2-40B4-BE49-F238E27FC236}">
                <a16:creationId xmlns:a16="http://schemas.microsoft.com/office/drawing/2014/main" id="{AA5D64AE-DC22-B18B-5153-2E62BD7DBAF1}"/>
              </a:ext>
            </a:extLst>
          </p:cNvPr>
          <p:cNvPicPr>
            <a:picLocks noChangeAspect="1"/>
          </p:cNvPicPr>
          <p:nvPr/>
        </p:nvPicPr>
        <p:blipFill>
          <a:blip r:embed="rId2"/>
          <a:stretch>
            <a:fillRect/>
          </a:stretch>
        </p:blipFill>
        <p:spPr>
          <a:xfrm>
            <a:off x="718457" y="551768"/>
            <a:ext cx="5943600" cy="128079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37F9D5D-7025-6C27-5E07-535D420D09B9}"/>
              </a:ext>
            </a:extLst>
          </p:cNvPr>
          <p:cNvPicPr>
            <a:picLocks noChangeAspect="1"/>
          </p:cNvPicPr>
          <p:nvPr/>
        </p:nvPicPr>
        <p:blipFill>
          <a:blip r:embed="rId3"/>
          <a:stretch>
            <a:fillRect/>
          </a:stretch>
        </p:blipFill>
        <p:spPr>
          <a:xfrm>
            <a:off x="1349828" y="1832563"/>
            <a:ext cx="3907971" cy="484037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A47F77DE-C125-C8FE-E4BA-7AF2AE65B974}"/>
              </a:ext>
            </a:extLst>
          </p:cNvPr>
          <p:cNvPicPr>
            <a:picLocks noChangeAspect="1"/>
          </p:cNvPicPr>
          <p:nvPr/>
        </p:nvPicPr>
        <p:blipFill>
          <a:blip r:embed="rId4"/>
          <a:stretch>
            <a:fillRect/>
          </a:stretch>
        </p:blipFill>
        <p:spPr>
          <a:xfrm>
            <a:off x="5876427" y="1886992"/>
            <a:ext cx="3791948" cy="4840379"/>
          </a:xfrm>
          <a:prstGeom prst="rect">
            <a:avLst/>
          </a:prstGeom>
        </p:spPr>
      </p:pic>
      <p:sp>
        <p:nvSpPr>
          <p:cNvPr id="7" name="TextBox 6">
            <a:extLst>
              <a:ext uri="{FF2B5EF4-FFF2-40B4-BE49-F238E27FC236}">
                <a16:creationId xmlns:a16="http://schemas.microsoft.com/office/drawing/2014/main" id="{5DB8BED5-83D4-2D99-7951-E26243B293A1}"/>
              </a:ext>
            </a:extLst>
          </p:cNvPr>
          <p:cNvSpPr txBox="1"/>
          <p:nvPr/>
        </p:nvSpPr>
        <p:spPr>
          <a:xfrm>
            <a:off x="4321629" y="130629"/>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EXPERIMENTAL RESULTS(contd.)</a:t>
            </a:r>
            <a:endParaRPr lang="en-US" dirty="0"/>
          </a:p>
        </p:txBody>
      </p:sp>
    </p:spTree>
    <p:extLst>
      <p:ext uri="{BB962C8B-B14F-4D97-AF65-F5344CB8AC3E}">
        <p14:creationId xmlns:p14="http://schemas.microsoft.com/office/powerpoint/2010/main" val="3428891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code&#10;&#10;Description automatically generated">
            <a:extLst>
              <a:ext uri="{FF2B5EF4-FFF2-40B4-BE49-F238E27FC236}">
                <a16:creationId xmlns:a16="http://schemas.microsoft.com/office/drawing/2014/main" id="{C68FFC2E-0E61-714B-16D2-1815B0CBF484}"/>
              </a:ext>
            </a:extLst>
          </p:cNvPr>
          <p:cNvPicPr>
            <a:picLocks noChangeAspect="1"/>
          </p:cNvPicPr>
          <p:nvPr/>
        </p:nvPicPr>
        <p:blipFill>
          <a:blip r:embed="rId2"/>
          <a:stretch>
            <a:fillRect/>
          </a:stretch>
        </p:blipFill>
        <p:spPr>
          <a:xfrm>
            <a:off x="1632856" y="1049427"/>
            <a:ext cx="5943600" cy="1661116"/>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50B8DB50-B95B-6546-1E77-48C07E6A5981}"/>
              </a:ext>
            </a:extLst>
          </p:cNvPr>
          <p:cNvPicPr>
            <a:picLocks noChangeAspect="1"/>
          </p:cNvPicPr>
          <p:nvPr/>
        </p:nvPicPr>
        <p:blipFill>
          <a:blip r:embed="rId3"/>
          <a:stretch>
            <a:fillRect/>
          </a:stretch>
        </p:blipFill>
        <p:spPr>
          <a:xfrm>
            <a:off x="5290457" y="2857863"/>
            <a:ext cx="6313714" cy="3499394"/>
          </a:xfrm>
          <a:prstGeom prst="rect">
            <a:avLst/>
          </a:prstGeom>
        </p:spPr>
      </p:pic>
      <p:sp>
        <p:nvSpPr>
          <p:cNvPr id="5" name="TextBox 4">
            <a:extLst>
              <a:ext uri="{FF2B5EF4-FFF2-40B4-BE49-F238E27FC236}">
                <a16:creationId xmlns:a16="http://schemas.microsoft.com/office/drawing/2014/main" id="{BB68818F-298E-84DB-A088-5571F6B50036}"/>
              </a:ext>
            </a:extLst>
          </p:cNvPr>
          <p:cNvSpPr txBox="1"/>
          <p:nvPr/>
        </p:nvSpPr>
        <p:spPr>
          <a:xfrm>
            <a:off x="3864428" y="316077"/>
            <a:ext cx="6096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EXPERIMENTAL RESULTS(contd.)</a:t>
            </a:r>
            <a:endParaRPr lang="en-US" dirty="0"/>
          </a:p>
        </p:txBody>
      </p:sp>
    </p:spTree>
    <p:extLst>
      <p:ext uri="{BB962C8B-B14F-4D97-AF65-F5344CB8AC3E}">
        <p14:creationId xmlns:p14="http://schemas.microsoft.com/office/powerpoint/2010/main" val="163650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EDDD-E806-75D0-FF9A-F019DEB86DE1}"/>
              </a:ext>
            </a:extLst>
          </p:cNvPr>
          <p:cNvSpPr>
            <a:spLocks noGrp="1"/>
          </p:cNvSpPr>
          <p:nvPr>
            <p:ph type="title"/>
          </p:nvPr>
        </p:nvSpPr>
        <p:spPr>
          <a:xfrm>
            <a:off x="1201283" y="108857"/>
            <a:ext cx="10018713" cy="936171"/>
          </a:xfrm>
        </p:spPr>
        <p:txBody>
          <a:bodyPr>
            <a:normAutofit/>
          </a:bodyPr>
          <a:lstStyle/>
          <a:p>
            <a:r>
              <a:rPr lang="en-US" sz="29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7700B46-C7CB-0342-8D6A-5FA98FF49868}"/>
              </a:ext>
            </a:extLst>
          </p:cNvPr>
          <p:cNvSpPr>
            <a:spLocks noGrp="1"/>
          </p:cNvSpPr>
          <p:nvPr>
            <p:ph idx="1"/>
          </p:nvPr>
        </p:nvSpPr>
        <p:spPr>
          <a:xfrm>
            <a:off x="1306286" y="1251857"/>
            <a:ext cx="10602685" cy="5497286"/>
          </a:xfrm>
        </p:spPr>
        <p:txBody>
          <a:bodyPr>
            <a:normAutofit/>
          </a:bodyPr>
          <a:lstStyle/>
          <a:p>
            <a:pPr marL="0" marR="0" indent="0" algn="just">
              <a:lnSpc>
                <a:spcPct val="107000"/>
              </a:lnSpc>
              <a:spcBef>
                <a:spcPts val="0"/>
              </a:spcBef>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Main Takeaways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Advanced machine learning techniques  such as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feature augmentation;  integration of Orange data mining tool significantly improve accuracy of loan approval predictions.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Using model combinations like stacked ensembles alongside clustering-based feature engineering enhances predictive power model robustness  making predictions more reliable.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Key Insights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Proper data preprocessing and thoughtful feature engineering were essential to achieve accurate dependable predictions in loan approval scenarios.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Orange data mining tool offers intuitive visual interface that simplifies implementation  evaluation of complex machine learning models  making advanced analysis accessible to users with varying technical backgrounds.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buFont typeface="Wingdings" panose="05000000000000000000" pitchFamily="2" charset="2"/>
              <a:buChar char="Ø"/>
            </a:pPr>
            <a:r>
              <a:rPr lang="en-IN" sz="1800">
                <a:latin typeface="Times New Roman" panose="02020603050405020304" pitchFamily="18" charset="0"/>
                <a:ea typeface="Calibri" panose="020F0502020204030204" pitchFamily="34" charset="0"/>
                <a:cs typeface="Times New Roman" panose="02020603050405020304" pitchFamily="18" charset="0"/>
              </a:rPr>
              <a:t>U</a:t>
            </a:r>
            <a:r>
              <a:rPr lang="en-IN" sz="1800">
                <a:effectLst/>
                <a:latin typeface="Times New Roman" panose="02020603050405020304" pitchFamily="18" charset="0"/>
                <a:ea typeface="Calibri" panose="020F0502020204030204" pitchFamily="34" charset="0"/>
                <a:cs typeface="Times New Roman" panose="02020603050405020304" pitchFamily="18" charset="0"/>
              </a:rPr>
              <a:t>ser-friendly real-time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application for loan approvals demonstrates practical value of machine learning in finance  facilitating quicker  data-driven decisions that benefit both institutions  applicants.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45085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24F1-8FC4-9F1B-FFD3-65038196DDEE}"/>
              </a:ext>
            </a:extLst>
          </p:cNvPr>
          <p:cNvSpPr>
            <a:spLocks noGrp="1"/>
          </p:cNvSpPr>
          <p:nvPr>
            <p:ph type="title"/>
          </p:nvPr>
        </p:nvSpPr>
        <p:spPr>
          <a:xfrm>
            <a:off x="968823" y="527277"/>
            <a:ext cx="10395860" cy="1309687"/>
          </a:xfrm>
        </p:spPr>
        <p:txBody>
          <a:bodyPr>
            <a:normAutofit/>
          </a:bodyPr>
          <a:lstStyle/>
          <a:p>
            <a:r>
              <a:rPr lang="en-US" sz="2900" b="1" dirty="0">
                <a:latin typeface="Times New Roman" panose="02020603050405020304" pitchFamily="18" charset="0"/>
                <a:cs typeface="Times New Roman" panose="02020603050405020304" pitchFamily="18" charset="0"/>
              </a:rPr>
              <a:t>Team Member Roles and Contributions</a:t>
            </a:r>
          </a:p>
        </p:txBody>
      </p:sp>
      <p:graphicFrame>
        <p:nvGraphicFramePr>
          <p:cNvPr id="8" name="Content Placeholder 7">
            <a:extLst>
              <a:ext uri="{FF2B5EF4-FFF2-40B4-BE49-F238E27FC236}">
                <a16:creationId xmlns:a16="http://schemas.microsoft.com/office/drawing/2014/main" id="{8BBFE500-EF1E-5B69-6046-703610DD57B1}"/>
              </a:ext>
            </a:extLst>
          </p:cNvPr>
          <p:cNvGraphicFramePr>
            <a:graphicFrameLocks noGrp="1"/>
          </p:cNvGraphicFramePr>
          <p:nvPr>
            <p:ph idx="1"/>
            <p:extLst>
              <p:ext uri="{D42A27DB-BD31-4B8C-83A1-F6EECF244321}">
                <p14:modId xmlns:p14="http://schemas.microsoft.com/office/powerpoint/2010/main" val="2492367333"/>
              </p:ext>
            </p:extLst>
          </p:nvPr>
        </p:nvGraphicFramePr>
        <p:xfrm>
          <a:off x="1763486" y="1836964"/>
          <a:ext cx="9601197" cy="4211320"/>
        </p:xfrm>
        <a:graphic>
          <a:graphicData uri="http://schemas.openxmlformats.org/drawingml/2006/table">
            <a:tbl>
              <a:tblPr firstRow="1" bandRow="1">
                <a:tableStyleId>{5C22544A-7EE6-4342-B048-85BDC9FD1C3A}</a:tableStyleId>
              </a:tblPr>
              <a:tblGrid>
                <a:gridCol w="3200399">
                  <a:extLst>
                    <a:ext uri="{9D8B030D-6E8A-4147-A177-3AD203B41FA5}">
                      <a16:colId xmlns:a16="http://schemas.microsoft.com/office/drawing/2014/main" val="2849381853"/>
                    </a:ext>
                  </a:extLst>
                </a:gridCol>
                <a:gridCol w="3200399">
                  <a:extLst>
                    <a:ext uri="{9D8B030D-6E8A-4147-A177-3AD203B41FA5}">
                      <a16:colId xmlns:a16="http://schemas.microsoft.com/office/drawing/2014/main" val="153340152"/>
                    </a:ext>
                  </a:extLst>
                </a:gridCol>
                <a:gridCol w="3200399">
                  <a:extLst>
                    <a:ext uri="{9D8B030D-6E8A-4147-A177-3AD203B41FA5}">
                      <a16:colId xmlns:a16="http://schemas.microsoft.com/office/drawing/2014/main" val="4044049418"/>
                    </a:ext>
                  </a:extLst>
                </a:gridCol>
              </a:tblGrid>
              <a:tr h="370840">
                <a:tc>
                  <a:txBody>
                    <a:bodyPr/>
                    <a:lstStyle/>
                    <a:p>
                      <a:pPr algn="ctr"/>
                      <a:r>
                        <a:rPr lang="en-US" sz="1800" dirty="0">
                          <a:latin typeface="Times New Roman" panose="02020603050405020304" pitchFamily="18" charset="0"/>
                          <a:cs typeface="Times New Roman" panose="02020603050405020304" pitchFamily="18" charset="0"/>
                        </a:rPr>
                        <a:t>Member Name</a:t>
                      </a:r>
                    </a:p>
                  </a:txBody>
                  <a:tcPr/>
                </a:tc>
                <a:tc>
                  <a:txBody>
                    <a:bodyPr/>
                    <a:lstStyle/>
                    <a:p>
                      <a:pPr algn="ctr"/>
                      <a:r>
                        <a:rPr lang="en-US" sz="1800" dirty="0">
                          <a:latin typeface="Times New Roman" panose="02020603050405020304" pitchFamily="18" charset="0"/>
                          <a:cs typeface="Times New Roman" panose="02020603050405020304" pitchFamily="18" charset="0"/>
                        </a:rPr>
                        <a:t>Role</a:t>
                      </a:r>
                    </a:p>
                  </a:txBody>
                  <a:tcPr/>
                </a:tc>
                <a:tc>
                  <a:txBody>
                    <a:bodyPr/>
                    <a:lstStyle/>
                    <a:p>
                      <a:pPr algn="ctr"/>
                      <a:r>
                        <a:rPr lang="en-US" sz="1800" dirty="0">
                          <a:latin typeface="Times New Roman" panose="02020603050405020304" pitchFamily="18" charset="0"/>
                          <a:cs typeface="Times New Roman" panose="02020603050405020304" pitchFamily="18" charset="0"/>
                        </a:rPr>
                        <a:t>Contribution</a:t>
                      </a:r>
                    </a:p>
                  </a:txBody>
                  <a:tcPr/>
                </a:tc>
                <a:extLst>
                  <a:ext uri="{0D108BD9-81ED-4DB2-BD59-A6C34878D82A}">
                    <a16:rowId xmlns:a16="http://schemas.microsoft.com/office/drawing/2014/main" val="24996219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Prathyusha Gangisetty</a:t>
                      </a:r>
                    </a:p>
                    <a:p>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ML Engineer</a:t>
                      </a:r>
                    </a:p>
                  </a:txBody>
                  <a:tcPr/>
                </a:tc>
                <a:tc>
                  <a:txBody>
                    <a:bodyPr/>
                    <a:lstStyle/>
                    <a:p>
                      <a:r>
                        <a:rPr lang="en-US" sz="1800" dirty="0">
                          <a:latin typeface="Times New Roman" panose="02020603050405020304" pitchFamily="18" charset="0"/>
                          <a:cs typeface="Times New Roman" panose="02020603050405020304" pitchFamily="18" charset="0"/>
                        </a:rPr>
                        <a:t>Training ML Models, Documentation</a:t>
                      </a:r>
                    </a:p>
                  </a:txBody>
                  <a:tcPr/>
                </a:tc>
                <a:extLst>
                  <a:ext uri="{0D108BD9-81ED-4DB2-BD59-A6C34878D82A}">
                    <a16:rowId xmlns:a16="http://schemas.microsoft.com/office/drawing/2014/main" val="31610119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Siri </a:t>
                      </a:r>
                      <a:r>
                        <a:rPr lang="en-US" sz="1800" kern="1200" dirty="0" err="1">
                          <a:solidFill>
                            <a:schemeClr val="tx1"/>
                          </a:solidFill>
                          <a:latin typeface="Times New Roman" panose="02020603050405020304" pitchFamily="18" charset="0"/>
                          <a:ea typeface="+mn-ea"/>
                          <a:cs typeface="Times New Roman" panose="02020603050405020304" pitchFamily="18" charset="0"/>
                        </a:rPr>
                        <a:t>Ranabothu</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Data Engineer</a:t>
                      </a:r>
                    </a:p>
                  </a:txBody>
                  <a:tcPr/>
                </a:tc>
                <a:tc>
                  <a:txBody>
                    <a:bodyPr/>
                    <a:lstStyle/>
                    <a:p>
                      <a:r>
                        <a:rPr lang="en-US" sz="1800" dirty="0">
                          <a:latin typeface="Times New Roman" panose="02020603050405020304" pitchFamily="18" charset="0"/>
                          <a:cs typeface="Times New Roman" panose="02020603050405020304" pitchFamily="18" charset="0"/>
                        </a:rPr>
                        <a:t>Data Preprocessing</a:t>
                      </a:r>
                    </a:p>
                  </a:txBody>
                  <a:tcPr/>
                </a:tc>
                <a:extLst>
                  <a:ext uri="{0D108BD9-81ED-4DB2-BD59-A6C34878D82A}">
                    <a16:rowId xmlns:a16="http://schemas.microsoft.com/office/drawing/2014/main" val="18564159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Kusuma Kumari Dama</a:t>
                      </a:r>
                    </a:p>
                    <a:p>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Data Engineer</a:t>
                      </a:r>
                    </a:p>
                  </a:txBody>
                  <a:tcPr/>
                </a:tc>
                <a:tc>
                  <a:txBody>
                    <a:bodyPr/>
                    <a:lstStyle/>
                    <a:p>
                      <a:r>
                        <a:rPr lang="en-US" sz="1800" dirty="0">
                          <a:latin typeface="Times New Roman" panose="02020603050405020304" pitchFamily="18" charset="0"/>
                          <a:cs typeface="Times New Roman" panose="02020603050405020304" pitchFamily="18" charset="0"/>
                        </a:rPr>
                        <a:t>Orange tool Integration</a:t>
                      </a:r>
                    </a:p>
                  </a:txBody>
                  <a:tcPr/>
                </a:tc>
                <a:extLst>
                  <a:ext uri="{0D108BD9-81ED-4DB2-BD59-A6C34878D82A}">
                    <a16:rowId xmlns:a16="http://schemas.microsoft.com/office/drawing/2014/main" val="24036967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Dharam Singh </a:t>
                      </a:r>
                      <a:r>
                        <a:rPr lang="en-US" sz="1800" kern="1200" dirty="0" err="1">
                          <a:solidFill>
                            <a:schemeClr val="tx1"/>
                          </a:solidFill>
                          <a:latin typeface="Times New Roman" panose="02020603050405020304" pitchFamily="18" charset="0"/>
                          <a:ea typeface="+mn-ea"/>
                          <a:cs typeface="Times New Roman" panose="02020603050405020304" pitchFamily="18" charset="0"/>
                        </a:rPr>
                        <a:t>Vislavath</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ML Engineer</a:t>
                      </a:r>
                    </a:p>
                  </a:txBody>
                  <a:tcPr/>
                </a:tc>
                <a:tc>
                  <a:txBody>
                    <a:bodyPr/>
                    <a:lstStyle/>
                    <a:p>
                      <a:r>
                        <a:rPr lang="en-US" sz="1800" dirty="0">
                          <a:latin typeface="Times New Roman" panose="02020603050405020304" pitchFamily="18" charset="0"/>
                          <a:cs typeface="Times New Roman" panose="02020603050405020304" pitchFamily="18" charset="0"/>
                        </a:rPr>
                        <a:t>Visualization</a:t>
                      </a:r>
                    </a:p>
                  </a:txBody>
                  <a:tcPr/>
                </a:tc>
                <a:extLst>
                  <a:ext uri="{0D108BD9-81ED-4DB2-BD59-A6C34878D82A}">
                    <a16:rowId xmlns:a16="http://schemas.microsoft.com/office/drawing/2014/main" val="4051372822"/>
                  </a:ext>
                </a:extLst>
              </a:tr>
              <a:tr h="5470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Divya Sai Sri </a:t>
                      </a:r>
                      <a:r>
                        <a:rPr lang="en-US" sz="1800" kern="1200" dirty="0" err="1">
                          <a:solidFill>
                            <a:schemeClr val="tx1"/>
                          </a:solidFill>
                          <a:latin typeface="Times New Roman" panose="02020603050405020304" pitchFamily="18" charset="0"/>
                          <a:ea typeface="+mn-ea"/>
                          <a:cs typeface="Times New Roman" panose="02020603050405020304" pitchFamily="18" charset="0"/>
                        </a:rPr>
                        <a:t>Murugudu</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ML Engineer</a:t>
                      </a:r>
                    </a:p>
                  </a:txBody>
                  <a:tcPr/>
                </a:tc>
                <a:tc>
                  <a:txBody>
                    <a:bodyPr/>
                    <a:lstStyle/>
                    <a:p>
                      <a:r>
                        <a:rPr lang="en-US" sz="1800" dirty="0">
                          <a:latin typeface="Times New Roman" panose="02020603050405020304" pitchFamily="18" charset="0"/>
                          <a:cs typeface="Times New Roman" panose="02020603050405020304" pitchFamily="18" charset="0"/>
                        </a:rPr>
                        <a:t>Training ML models</a:t>
                      </a:r>
                    </a:p>
                  </a:txBody>
                  <a:tcPr/>
                </a:tc>
                <a:extLst>
                  <a:ext uri="{0D108BD9-81ED-4DB2-BD59-A6C34878D82A}">
                    <a16:rowId xmlns:a16="http://schemas.microsoft.com/office/drawing/2014/main" val="6783840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Manoj Kumar </a:t>
                      </a:r>
                      <a:r>
                        <a:rPr lang="en-US" sz="1800" kern="1200" dirty="0" err="1">
                          <a:solidFill>
                            <a:schemeClr val="tx1"/>
                          </a:solidFill>
                          <a:latin typeface="Times New Roman" panose="02020603050405020304" pitchFamily="18" charset="0"/>
                          <a:ea typeface="+mn-ea"/>
                          <a:cs typeface="Times New Roman" panose="02020603050405020304" pitchFamily="18" charset="0"/>
                        </a:rPr>
                        <a:t>Unnam</a:t>
                      </a:r>
                      <a:endParaRPr lang="en-US" sz="1800" kern="1200" dirty="0">
                        <a:solidFill>
                          <a:schemeClr val="tx1"/>
                        </a:solidFill>
                        <a:latin typeface="Times New Roman" panose="02020603050405020304" pitchFamily="18" charset="0"/>
                        <a:ea typeface="+mn-ea"/>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ML Engineer</a:t>
                      </a:r>
                    </a:p>
                  </a:txBody>
                  <a:tcPr/>
                </a:tc>
                <a:tc>
                  <a:txBody>
                    <a:bodyPr/>
                    <a:lstStyle/>
                    <a:p>
                      <a:r>
                        <a:rPr lang="en-US" sz="1800" dirty="0">
                          <a:latin typeface="Times New Roman" panose="02020603050405020304" pitchFamily="18" charset="0"/>
                          <a:cs typeface="Times New Roman" panose="02020603050405020304" pitchFamily="18" charset="0"/>
                        </a:rPr>
                        <a:t>Documentation</a:t>
                      </a:r>
                    </a:p>
                  </a:txBody>
                  <a:tcPr/>
                </a:tc>
                <a:extLst>
                  <a:ext uri="{0D108BD9-81ED-4DB2-BD59-A6C34878D82A}">
                    <a16:rowId xmlns:a16="http://schemas.microsoft.com/office/drawing/2014/main" val="4271378229"/>
                  </a:ext>
                </a:extLst>
              </a:tr>
            </a:tbl>
          </a:graphicData>
        </a:graphic>
      </p:graphicFrame>
    </p:spTree>
    <p:extLst>
      <p:ext uri="{BB962C8B-B14F-4D97-AF65-F5344CB8AC3E}">
        <p14:creationId xmlns:p14="http://schemas.microsoft.com/office/powerpoint/2010/main" val="161961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Writing an appointment on a paper agenda">
            <a:extLst>
              <a:ext uri="{FF2B5EF4-FFF2-40B4-BE49-F238E27FC236}">
                <a16:creationId xmlns:a16="http://schemas.microsoft.com/office/drawing/2014/main" id="{853E499A-CBC5-9F08-4800-31CA0443520A}"/>
              </a:ext>
            </a:extLst>
          </p:cNvPr>
          <p:cNvPicPr>
            <a:picLocks noChangeAspect="1"/>
          </p:cNvPicPr>
          <p:nvPr/>
        </p:nvPicPr>
        <p:blipFill>
          <a:blip r:embed="rId2"/>
          <a:srcRect t="15730"/>
          <a:stretch/>
        </p:blipFill>
        <p:spPr>
          <a:xfrm>
            <a:off x="20" y="1"/>
            <a:ext cx="12191979" cy="6858000"/>
          </a:xfrm>
          <a:prstGeom prst="rect">
            <a:avLst/>
          </a:prstGeom>
        </p:spPr>
      </p:pic>
      <p:sp>
        <p:nvSpPr>
          <p:cNvPr id="2" name="Title 1">
            <a:extLst>
              <a:ext uri="{FF2B5EF4-FFF2-40B4-BE49-F238E27FC236}">
                <a16:creationId xmlns:a16="http://schemas.microsoft.com/office/drawing/2014/main" id="{7FC38D16-560E-0F79-0E03-F8FF28D72616}"/>
              </a:ext>
            </a:extLst>
          </p:cNvPr>
          <p:cNvSpPr>
            <a:spLocks noGrp="1"/>
          </p:cNvSpPr>
          <p:nvPr>
            <p:ph type="title"/>
          </p:nvPr>
        </p:nvSpPr>
        <p:spPr>
          <a:xfrm>
            <a:off x="701388" y="2019543"/>
            <a:ext cx="4802084" cy="2008167"/>
          </a:xfrm>
          <a:noFill/>
        </p:spPr>
        <p:txBody>
          <a:bodyPr vert="horz" lIns="91440" tIns="45720" rIns="91440" bIns="45720" rtlCol="0" anchor="ctr">
            <a:normAutofit/>
          </a:bodyPr>
          <a:lstStyle/>
          <a:p>
            <a:r>
              <a:rPr lang="en-US" sz="4000" b="1" spc="530" dirty="0">
                <a:latin typeface="Times New Roman" panose="02020603050405020304" pitchFamily="18" charset="0"/>
                <a:cs typeface="Times New Roman" panose="02020603050405020304" pitchFamily="18" charset="0"/>
              </a:rPr>
              <a:t>AGENDA</a:t>
            </a:r>
          </a:p>
        </p:txBody>
      </p:sp>
      <p:graphicFrame>
        <p:nvGraphicFramePr>
          <p:cNvPr id="30" name="TextBox 3">
            <a:extLst>
              <a:ext uri="{FF2B5EF4-FFF2-40B4-BE49-F238E27FC236}">
                <a16:creationId xmlns:a16="http://schemas.microsoft.com/office/drawing/2014/main" id="{E88F6F60-379B-18D4-6CC6-EDFBB0577B80}"/>
              </a:ext>
            </a:extLst>
          </p:cNvPr>
          <p:cNvGraphicFramePr/>
          <p:nvPr>
            <p:extLst>
              <p:ext uri="{D42A27DB-BD31-4B8C-83A1-F6EECF244321}">
                <p14:modId xmlns:p14="http://schemas.microsoft.com/office/powerpoint/2010/main" val="3155813049"/>
              </p:ext>
            </p:extLst>
          </p:nvPr>
        </p:nvGraphicFramePr>
        <p:xfrm>
          <a:off x="5148943" y="1420830"/>
          <a:ext cx="4996543"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924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D4477A3-7936-4C6B-B46C-52E99531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44DEACC-B2E6-413E-B2B5-320225952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13" name="Freeform 6">
              <a:extLst>
                <a:ext uri="{FF2B5EF4-FFF2-40B4-BE49-F238E27FC236}">
                  <a16:creationId xmlns:a16="http://schemas.microsoft.com/office/drawing/2014/main" id="{B2924236-7127-4774-B233-D9124F0C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AD053C6F-7187-4EE6-BAD9-1C484F29F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5" name="Freeform 25">
              <a:extLst>
                <a:ext uri="{FF2B5EF4-FFF2-40B4-BE49-F238E27FC236}">
                  <a16:creationId xmlns:a16="http://schemas.microsoft.com/office/drawing/2014/main" id="{226FAE39-4CC5-465A-ACFE-BE1C0E2F7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6" name="Freeform 26">
              <a:extLst>
                <a:ext uri="{FF2B5EF4-FFF2-40B4-BE49-F238E27FC236}">
                  <a16:creationId xmlns:a16="http://schemas.microsoft.com/office/drawing/2014/main" id="{521EE7A0-BD65-4FD1-BD1D-B4674892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7" name="Freeform 27">
              <a:extLst>
                <a:ext uri="{FF2B5EF4-FFF2-40B4-BE49-F238E27FC236}">
                  <a16:creationId xmlns:a16="http://schemas.microsoft.com/office/drawing/2014/main" id="{334E0A56-DA50-4F91-9938-4CDBECA7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8" name="Freeform 28">
              <a:extLst>
                <a:ext uri="{FF2B5EF4-FFF2-40B4-BE49-F238E27FC236}">
                  <a16:creationId xmlns:a16="http://schemas.microsoft.com/office/drawing/2014/main" id="{CD203DCD-B4AF-4693-A330-F23545344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F0D0A15-C4AD-9404-4447-0C681753BC96}"/>
              </a:ext>
            </a:extLst>
          </p:cNvPr>
          <p:cNvSpPr>
            <a:spLocks noGrp="1"/>
          </p:cNvSpPr>
          <p:nvPr>
            <p:ph type="ctrTitle"/>
          </p:nvPr>
        </p:nvSpPr>
        <p:spPr>
          <a:xfrm>
            <a:off x="4661788" y="1857244"/>
            <a:ext cx="6390723" cy="2420841"/>
          </a:xfrm>
        </p:spPr>
        <p:txBody>
          <a:bodyPr>
            <a:normAutofit/>
          </a:bodyPr>
          <a:lstStyle/>
          <a:p>
            <a:r>
              <a:rPr lang="en-US" dirty="0">
                <a:latin typeface="Times New Roman" panose="02020603050405020304" pitchFamily="18" charset="0"/>
                <a:cs typeface="Times New Roman" panose="02020603050405020304" pitchFamily="18" charset="0"/>
              </a:rPr>
              <a:t>THANK YOU…</a:t>
            </a:r>
            <a:br>
              <a:rPr lang="en-US" dirty="0"/>
            </a:br>
            <a:endParaRPr lang="en-US" dirty="0"/>
          </a:p>
        </p:txBody>
      </p:sp>
      <p:sp>
        <p:nvSpPr>
          <p:cNvPr id="20" name="Rounded Rectangle 16">
            <a:extLst>
              <a:ext uri="{FF2B5EF4-FFF2-40B4-BE49-F238E27FC236}">
                <a16:creationId xmlns:a16="http://schemas.microsoft.com/office/drawing/2014/main" id="{C29A1D40-470D-401E-8548-6FF3CF377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Smiling Face with No Fill">
            <a:extLst>
              <a:ext uri="{FF2B5EF4-FFF2-40B4-BE49-F238E27FC236}">
                <a16:creationId xmlns:a16="http://schemas.microsoft.com/office/drawing/2014/main" id="{C49DDD80-0F92-5618-2193-328612621C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551" y="1614524"/>
            <a:ext cx="3341190" cy="3341190"/>
          </a:xfrm>
          <a:prstGeom prst="rect">
            <a:avLst/>
          </a:prstGeom>
        </p:spPr>
      </p:pic>
      <p:sp>
        <p:nvSpPr>
          <p:cNvPr id="5" name="Subtitle 4">
            <a:extLst>
              <a:ext uri="{FF2B5EF4-FFF2-40B4-BE49-F238E27FC236}">
                <a16:creationId xmlns:a16="http://schemas.microsoft.com/office/drawing/2014/main" id="{9AC3E9AE-0837-7069-8459-8817242E2B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0483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6A3CA976-CFB8-8A0E-ECD8-081C0C9865A8}"/>
              </a:ext>
            </a:extLst>
          </p:cNvPr>
          <p:cNvSpPr>
            <a:spLocks noGrp="1"/>
          </p:cNvSpPr>
          <p:nvPr>
            <p:ph type="title"/>
          </p:nvPr>
        </p:nvSpPr>
        <p:spPr>
          <a:xfrm>
            <a:off x="5002576" y="626190"/>
            <a:ext cx="3041557" cy="543762"/>
          </a:xfrm>
          <a:effectLst/>
        </p:spPr>
        <p:txBody>
          <a:bodyPr anchor="ctr">
            <a:normAutofit fontScale="90000"/>
          </a:bodyPr>
          <a:lstStyle/>
          <a:p>
            <a:r>
              <a:rPr lang="en-US" sz="3200" b="1" dirty="0">
                <a:solidFill>
                  <a:schemeClr val="tx2"/>
                </a:solidFill>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4C603DEA-B79F-A6DE-8146-EEECBB893A75}"/>
              </a:ext>
            </a:extLst>
          </p:cNvPr>
          <p:cNvSpPr>
            <a:spLocks noGrp="1"/>
          </p:cNvSpPr>
          <p:nvPr>
            <p:ph idx="1"/>
          </p:nvPr>
        </p:nvSpPr>
        <p:spPr>
          <a:xfrm>
            <a:off x="1640750" y="1053168"/>
            <a:ext cx="10387963" cy="6082680"/>
          </a:xfrm>
        </p:spPr>
        <p:txBody>
          <a:bodyPr anchor="ctr">
            <a:normAutofit/>
          </a:bodyPr>
          <a:lstStyle/>
          <a:p>
            <a:pPr marL="0" indent="0" algn="just">
              <a:lnSpc>
                <a:spcPct val="90000"/>
              </a:lnSpc>
              <a:buNone/>
            </a:pPr>
            <a:r>
              <a:rPr lang="en-US" sz="1800" b="1" dirty="0">
                <a:latin typeface="Times New Roman" panose="02020603050405020304" pitchFamily="18" charset="0"/>
                <a:cs typeface="Times New Roman" panose="02020603050405020304" pitchFamily="18" charset="0"/>
              </a:rPr>
              <a:t>Problem:</a:t>
            </a:r>
          </a:p>
          <a:p>
            <a:pPr algn="just">
              <a:lnSpc>
                <a:spcPct val="90000"/>
              </a:lnSpc>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Banks need to make quick accurate fair loan approval decisions. Traditional models like Logistic Regression Random Forest followed by SVM can handle structured data but often overlook complex relationships among variables. </a:t>
            </a:r>
          </a:p>
          <a:p>
            <a:pPr algn="just">
              <a:lnSpc>
                <a:spcPct val="90000"/>
              </a:lnSpc>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can result in increase in approval of loans that later default or unnecessary rejections of potentially good loans. Accurately predicting loan approvals was essential to reduce risk enhance profitability   improve customer satisfaction.</a:t>
            </a:r>
          </a:p>
          <a:p>
            <a:pPr marL="0" indent="0" algn="just">
              <a:lnSpc>
                <a:spcPct val="90000"/>
              </a:lnSpc>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gn="just">
              <a:lnSpc>
                <a:spcPct val="90000"/>
              </a:lnSpc>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It’s Importance:</a:t>
            </a:r>
          </a:p>
          <a:p>
            <a:pPr algn="just">
              <a:lnSpc>
                <a:spcPct val="90000"/>
              </a:lnSpc>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Improving accuracy of loan approval predictions was crucial because it impacts bank’s profitability followed by risk management. more accurate prediction model reduces likelihood of default thus saving banks from potential losses. </a:t>
            </a:r>
          </a:p>
          <a:p>
            <a:pPr algn="just">
              <a:lnSpc>
                <a:spcPct val="90000"/>
              </a:lnSpc>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Additionally reliable prediction system can streamline loan process providing customers with quicker responses enhancing their experience.</a:t>
            </a:r>
          </a:p>
          <a:p>
            <a:pPr>
              <a:lnSpc>
                <a:spcPct val="90000"/>
              </a:lnSpc>
              <a:buFont typeface="Wingdings" panose="05000000000000000000" pitchFamily="2" charset="2"/>
              <a:buChar char="Ø"/>
            </a:pPr>
            <a:endParaRPr lang="en-US" sz="1100" kern="100" dirty="0">
              <a:effectLst/>
              <a:latin typeface="+mj-lt"/>
              <a:ea typeface="Aptos" panose="020B0004020202020204" pitchFamily="34" charset="0"/>
              <a:cs typeface="Times New Roman" panose="02020603050405020304" pitchFamily="18" charset="0"/>
            </a:endParaRPr>
          </a:p>
          <a:p>
            <a:pPr marL="0" indent="0">
              <a:lnSpc>
                <a:spcPct val="90000"/>
              </a:lnSpc>
              <a:buNone/>
            </a:pPr>
            <a:endParaRPr lang="en-US" sz="1100" kern="100" dirty="0">
              <a:effectLst/>
              <a:latin typeface="+mj-lt"/>
              <a:ea typeface="Aptos" panose="020B0004020202020204" pitchFamily="34" charset="0"/>
              <a:cs typeface="Times New Roman" panose="02020603050405020304" pitchFamily="18" charset="0"/>
            </a:endParaRPr>
          </a:p>
          <a:p>
            <a:pPr marL="0" indent="0">
              <a:lnSpc>
                <a:spcPct val="90000"/>
              </a:lnSpc>
              <a:buNone/>
            </a:pPr>
            <a:endParaRPr lang="en-US" sz="1100" dirty="0"/>
          </a:p>
        </p:txBody>
      </p:sp>
    </p:spTree>
    <p:extLst>
      <p:ext uri="{BB962C8B-B14F-4D97-AF65-F5344CB8AC3E}">
        <p14:creationId xmlns:p14="http://schemas.microsoft.com/office/powerpoint/2010/main" val="3004032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50D9-5D3E-9DF6-0148-1E6074ABC825}"/>
              </a:ext>
            </a:extLst>
          </p:cNvPr>
          <p:cNvSpPr>
            <a:spLocks noGrp="1"/>
          </p:cNvSpPr>
          <p:nvPr>
            <p:ph type="title"/>
          </p:nvPr>
        </p:nvSpPr>
        <p:spPr>
          <a:xfrm>
            <a:off x="1233940" y="1"/>
            <a:ext cx="10018713" cy="838200"/>
          </a:xfrm>
        </p:spPr>
        <p:txBody>
          <a:bodyPr>
            <a:normAutofit/>
          </a:bodyPr>
          <a:lstStyle/>
          <a:p>
            <a:r>
              <a:rPr lang="en-US" sz="2900" b="1" dirty="0">
                <a:latin typeface="Times New Roman" panose="02020603050405020304" pitchFamily="18" charset="0"/>
                <a:cs typeface="Times New Roman" panose="02020603050405020304" pitchFamily="18" charset="0"/>
              </a:rPr>
              <a:t>MOTIVATION(contd.)</a:t>
            </a:r>
          </a:p>
        </p:txBody>
      </p:sp>
      <p:sp>
        <p:nvSpPr>
          <p:cNvPr id="3" name="Content Placeholder 2">
            <a:extLst>
              <a:ext uri="{FF2B5EF4-FFF2-40B4-BE49-F238E27FC236}">
                <a16:creationId xmlns:a16="http://schemas.microsoft.com/office/drawing/2014/main" id="{BF3003D5-D5D9-176D-48BD-8C64D991FBD7}"/>
              </a:ext>
            </a:extLst>
          </p:cNvPr>
          <p:cNvSpPr>
            <a:spLocks noGrp="1"/>
          </p:cNvSpPr>
          <p:nvPr>
            <p:ph idx="1"/>
          </p:nvPr>
        </p:nvSpPr>
        <p:spPr>
          <a:xfrm>
            <a:off x="1066802" y="642257"/>
            <a:ext cx="10940142" cy="5573486"/>
          </a:xfrm>
        </p:spPr>
        <p:txBody>
          <a:bodyPr>
            <a:normAutofit/>
          </a:bodyPr>
          <a:lstStyle/>
          <a:p>
            <a:pPr marL="0" indent="0" algn="just">
              <a:lnSpc>
                <a:spcPct val="90000"/>
              </a:lnSpc>
              <a:buNone/>
            </a:pPr>
            <a:r>
              <a:rPr lang="en-US" sz="1900" b="1" kern="100" dirty="0">
                <a:latin typeface="Times New Roman" panose="02020603050405020304" pitchFamily="18" charset="0"/>
                <a:ea typeface="Aptos" panose="020B0004020202020204" pitchFamily="34" charset="0"/>
                <a:cs typeface="Times New Roman" panose="02020603050405020304" pitchFamily="18" charset="0"/>
              </a:rPr>
              <a:t>Existing Research:</a:t>
            </a:r>
          </a:p>
          <a:p>
            <a:pPr algn="just">
              <a:lnSpc>
                <a:spcPct val="120000"/>
              </a:lnSpc>
              <a:buFont typeface="Wingdings" panose="05000000000000000000" pitchFamily="2" charset="2"/>
              <a:buChar char="Ø"/>
            </a:pP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Previous studies have applied traditional machine learning algorithms such as Logistic Regression ;SVM to predict loan approvals. </a:t>
            </a:r>
          </a:p>
          <a:p>
            <a:pPr algn="just">
              <a:lnSpc>
                <a:spcPct val="120000"/>
              </a:lnSpc>
              <a:buFont typeface="Wingdings" panose="05000000000000000000" pitchFamily="2" charset="2"/>
              <a:buChar char="Ø"/>
            </a:pP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These models perform reasonably well with structured data but struggle with complex relationships between variables. </a:t>
            </a:r>
          </a:p>
          <a:p>
            <a:pPr algn="just">
              <a:lnSpc>
                <a:spcPct val="120000"/>
              </a:lnSpc>
              <a:buFont typeface="Wingdings" panose="05000000000000000000" pitchFamily="2" charset="2"/>
              <a:buChar char="Ø"/>
            </a:pP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More recent research has explored </a:t>
            </a:r>
            <a:r>
              <a:rPr lang="en-US" sz="1900" kern="100" dirty="0" err="1">
                <a:effectLst/>
                <a:latin typeface="Times New Roman" panose="02020603050405020304" pitchFamily="18" charset="0"/>
                <a:ea typeface="Aptos" panose="020B0004020202020204" pitchFamily="34" charset="0"/>
                <a:cs typeface="Times New Roman" panose="02020603050405020304" pitchFamily="18" charset="0"/>
              </a:rPr>
              <a:t>XGBoost</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classifier; Graph Neural Networks (GNNs) for loan prediction. </a:t>
            </a:r>
          </a:p>
          <a:p>
            <a:pPr algn="just">
              <a:lnSpc>
                <a:spcPct val="120000"/>
              </a:lnSpc>
              <a:buFont typeface="Wingdings" panose="05000000000000000000" pitchFamily="2" charset="2"/>
              <a:buChar char="Ø"/>
            </a:pPr>
            <a:r>
              <a:rPr lang="en-US" sz="1900" kern="100" dirty="0" err="1">
                <a:effectLst/>
                <a:latin typeface="Times New Roman" panose="02020603050405020304" pitchFamily="18" charset="0"/>
                <a:ea typeface="Aptos" panose="020B0004020202020204" pitchFamily="34" charset="0"/>
                <a:cs typeface="Times New Roman" panose="02020603050405020304" pitchFamily="18" charset="0"/>
              </a:rPr>
              <a:t>XGBoost</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 known for handling structured data with imbalanced classes then GNNs which capture relational data patterns have shown promise in achieving higher accuracy.</a:t>
            </a:r>
          </a:p>
          <a:p>
            <a:endParaRPr lang="en-US" dirty="0"/>
          </a:p>
        </p:txBody>
      </p:sp>
    </p:spTree>
    <p:extLst>
      <p:ext uri="{BB962C8B-B14F-4D97-AF65-F5344CB8AC3E}">
        <p14:creationId xmlns:p14="http://schemas.microsoft.com/office/powerpoint/2010/main" val="98533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D3442-137F-C4C3-7D05-887FACC7A8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B04591-1B52-EC90-34DB-F4DEEC5E9ED2}"/>
              </a:ext>
            </a:extLst>
          </p:cNvPr>
          <p:cNvSpPr>
            <a:spLocks noGrp="1"/>
          </p:cNvSpPr>
          <p:nvPr>
            <p:ph type="title"/>
          </p:nvPr>
        </p:nvSpPr>
        <p:spPr>
          <a:xfrm>
            <a:off x="1233940" y="1"/>
            <a:ext cx="10018713" cy="838200"/>
          </a:xfrm>
        </p:spPr>
        <p:txBody>
          <a:bodyPr>
            <a:normAutofit/>
          </a:bodyPr>
          <a:lstStyle/>
          <a:p>
            <a:r>
              <a:rPr lang="en-US" sz="2900" b="1" dirty="0">
                <a:latin typeface="Times New Roman" panose="02020603050405020304" pitchFamily="18" charset="0"/>
                <a:cs typeface="Times New Roman" panose="02020603050405020304" pitchFamily="18" charset="0"/>
              </a:rPr>
              <a:t>MOTIVATION(contd.)</a:t>
            </a:r>
          </a:p>
        </p:txBody>
      </p:sp>
      <p:sp>
        <p:nvSpPr>
          <p:cNvPr id="3" name="Content Placeholder 2">
            <a:extLst>
              <a:ext uri="{FF2B5EF4-FFF2-40B4-BE49-F238E27FC236}">
                <a16:creationId xmlns:a16="http://schemas.microsoft.com/office/drawing/2014/main" id="{DF17C323-A12A-3683-7292-DF5B1BF49C6B}"/>
              </a:ext>
            </a:extLst>
          </p:cNvPr>
          <p:cNvSpPr>
            <a:spLocks noGrp="1"/>
          </p:cNvSpPr>
          <p:nvPr>
            <p:ph idx="1"/>
          </p:nvPr>
        </p:nvSpPr>
        <p:spPr>
          <a:xfrm>
            <a:off x="1088572" y="751115"/>
            <a:ext cx="10940142" cy="5812971"/>
          </a:xfrm>
        </p:spPr>
        <p:txBody>
          <a:bodyPr>
            <a:normAutofit/>
          </a:bodyPr>
          <a:lstStyle/>
          <a:p>
            <a:pPr marL="0" marR="0" indent="0" algn="just">
              <a:lnSpc>
                <a:spcPct val="115000"/>
              </a:lnSpc>
              <a:spcBef>
                <a:spcPts val="0"/>
              </a:spcBef>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Challenge:</a:t>
            </a:r>
          </a:p>
          <a:p>
            <a:pPr marL="57150" marR="0" indent="-342900" algn="just">
              <a:lnSpc>
                <a:spcPct val="115000"/>
              </a:lnSpc>
              <a:spcBef>
                <a:spcPts val="0"/>
              </a:spcBef>
              <a:spcAft>
                <a:spcPts val="800"/>
              </a:spcAft>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Despite advancements challenges remain in creating loan approval model that can both accurately predict outcomes  interpret complex relational data. </a:t>
            </a:r>
          </a:p>
          <a:p>
            <a:pPr marL="57150" marR="0" indent="-342900" algn="just">
              <a:lnSpc>
                <a:spcPct val="115000"/>
              </a:lnSpc>
              <a:spcBef>
                <a:spcPts val="0"/>
              </a:spcBef>
              <a:spcAft>
                <a:spcPts val="800"/>
              </a:spcAft>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Traditional models lack transparency making it difficult for banks to trust predictions. Furthermore dealing with imbalanced data where approved loans outnumber rejections poses additional challenges. </a:t>
            </a:r>
          </a:p>
          <a:p>
            <a:pPr marL="57150" marR="0" indent="-342900" algn="just">
              <a:lnSpc>
                <a:spcPct val="115000"/>
              </a:lnSpc>
              <a:spcBef>
                <a:spcPts val="0"/>
              </a:spcBef>
              <a:spcAft>
                <a:spcPts val="800"/>
              </a:spcAft>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project aims to overcome these obstacles by integrating advanced machine learning techniques including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XGBoost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;GNNs to capture both individual  relational data patterns effectively. </a:t>
            </a:r>
          </a:p>
          <a:p>
            <a:pPr marL="57150" marR="0" indent="-342900" algn="just">
              <a:lnSpc>
                <a:spcPct val="115000"/>
              </a:lnSpc>
              <a:spcBef>
                <a:spcPts val="0"/>
              </a:spcBef>
              <a:spcAft>
                <a:spcPts val="800"/>
              </a:spcAft>
              <a:buFont typeface="Wingdings" panose="05000000000000000000" pitchFamily="2" charset="2"/>
              <a:buChar char="Ø"/>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Additionally using Orange tool will enable easy data processing involving model visualization making prediction process more intuitive  accessible for non-technical stakeholders.</a:t>
            </a:r>
          </a:p>
          <a:p>
            <a:endParaRPr lang="en-US" dirty="0"/>
          </a:p>
        </p:txBody>
      </p:sp>
    </p:spTree>
    <p:extLst>
      <p:ext uri="{BB962C8B-B14F-4D97-AF65-F5344CB8AC3E}">
        <p14:creationId xmlns:p14="http://schemas.microsoft.com/office/powerpoint/2010/main" val="304569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3EC7-29FD-A87A-DF2C-724DE8CD9FD1}"/>
              </a:ext>
            </a:extLst>
          </p:cNvPr>
          <p:cNvSpPr>
            <a:spLocks noGrp="1"/>
          </p:cNvSpPr>
          <p:nvPr>
            <p:ph type="title"/>
          </p:nvPr>
        </p:nvSpPr>
        <p:spPr>
          <a:xfrm>
            <a:off x="1388531" y="207155"/>
            <a:ext cx="10018713" cy="620486"/>
          </a:xfrm>
        </p:spPr>
        <p:txBody>
          <a:bodyPr>
            <a:normAutofit/>
          </a:bodyPr>
          <a:lstStyle/>
          <a:p>
            <a:r>
              <a:rPr lang="en-US" sz="2900" b="1" dirty="0">
                <a:latin typeface="Times New Roman" panose="02020603050405020304" pitchFamily="18" charset="0"/>
                <a:cs typeface="Times New Roman" panose="02020603050405020304" pitchFamily="18" charset="0"/>
              </a:rPr>
              <a:t>Motivation Illustration</a:t>
            </a:r>
            <a:endParaRPr lang="en-US" sz="2900" b="1" dirty="0"/>
          </a:p>
        </p:txBody>
      </p:sp>
      <p:pic>
        <p:nvPicPr>
          <p:cNvPr id="5" name="Content Placeholder 4">
            <a:extLst>
              <a:ext uri="{FF2B5EF4-FFF2-40B4-BE49-F238E27FC236}">
                <a16:creationId xmlns:a16="http://schemas.microsoft.com/office/drawing/2014/main" id="{A87480F1-8723-B18C-9C98-645271E5DCAF}"/>
              </a:ext>
            </a:extLst>
          </p:cNvPr>
          <p:cNvPicPr>
            <a:picLocks noGrp="1" noChangeAspect="1"/>
          </p:cNvPicPr>
          <p:nvPr>
            <p:ph idx="1"/>
          </p:nvPr>
        </p:nvPicPr>
        <p:blipFill>
          <a:blip r:embed="rId2"/>
          <a:stretch>
            <a:fillRect/>
          </a:stretch>
        </p:blipFill>
        <p:spPr>
          <a:xfrm>
            <a:off x="7413171" y="1169194"/>
            <a:ext cx="4278087" cy="5100976"/>
          </a:xfrm>
        </p:spPr>
      </p:pic>
      <p:pic>
        <p:nvPicPr>
          <p:cNvPr id="6" name="Picture 5">
            <a:extLst>
              <a:ext uri="{FF2B5EF4-FFF2-40B4-BE49-F238E27FC236}">
                <a16:creationId xmlns:a16="http://schemas.microsoft.com/office/drawing/2014/main" id="{E8FF3290-E3D0-BC99-9DD6-961CECB13A86}"/>
              </a:ext>
            </a:extLst>
          </p:cNvPr>
          <p:cNvPicPr>
            <a:picLocks noChangeAspect="1"/>
          </p:cNvPicPr>
          <p:nvPr/>
        </p:nvPicPr>
        <p:blipFill>
          <a:blip r:embed="rId3"/>
          <a:stretch>
            <a:fillRect/>
          </a:stretch>
        </p:blipFill>
        <p:spPr>
          <a:xfrm>
            <a:off x="1251857" y="1169194"/>
            <a:ext cx="5405983" cy="5100976"/>
          </a:xfrm>
          <a:prstGeom prst="rect">
            <a:avLst/>
          </a:prstGeom>
        </p:spPr>
      </p:pic>
    </p:spTree>
    <p:extLst>
      <p:ext uri="{BB962C8B-B14F-4D97-AF65-F5344CB8AC3E}">
        <p14:creationId xmlns:p14="http://schemas.microsoft.com/office/powerpoint/2010/main" val="256578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8049-5082-5171-C34B-5DB6D034B5DD}"/>
              </a:ext>
            </a:extLst>
          </p:cNvPr>
          <p:cNvSpPr>
            <a:spLocks noGrp="1"/>
          </p:cNvSpPr>
          <p:nvPr>
            <p:ph type="title"/>
          </p:nvPr>
        </p:nvSpPr>
        <p:spPr>
          <a:xfrm>
            <a:off x="1190397" y="-229774"/>
            <a:ext cx="10018713" cy="1295400"/>
          </a:xfrm>
        </p:spPr>
        <p:txBody>
          <a:bodyPr>
            <a:normAutofit/>
          </a:bodyPr>
          <a:lstStyle/>
          <a:p>
            <a:r>
              <a:rPr lang="en-US" sz="2900" b="1" dirty="0">
                <a:latin typeface="Times New Roman" panose="02020603050405020304" pitchFamily="18" charset="0"/>
                <a:cs typeface="Times New Roman" panose="02020603050405020304" pitchFamily="18" charset="0"/>
              </a:rPr>
              <a:t>CHALLENGES</a:t>
            </a:r>
          </a:p>
        </p:txBody>
      </p:sp>
      <p:sp>
        <p:nvSpPr>
          <p:cNvPr id="3" name="Content Placeholder 2">
            <a:extLst>
              <a:ext uri="{FF2B5EF4-FFF2-40B4-BE49-F238E27FC236}">
                <a16:creationId xmlns:a16="http://schemas.microsoft.com/office/drawing/2014/main" id="{C02F8F51-03A0-0AE5-184B-20BE42043B59}"/>
              </a:ext>
            </a:extLst>
          </p:cNvPr>
          <p:cNvSpPr>
            <a:spLocks noGrp="1"/>
          </p:cNvSpPr>
          <p:nvPr>
            <p:ph idx="1"/>
          </p:nvPr>
        </p:nvSpPr>
        <p:spPr>
          <a:xfrm>
            <a:off x="1288367" y="1175657"/>
            <a:ext cx="10018713" cy="5127172"/>
          </a:xfrm>
        </p:spPr>
        <p:txBody>
          <a:bodyPr>
            <a:normAutofit/>
          </a:bodyPr>
          <a:lstStyle/>
          <a:p>
            <a:pPr marL="0" marR="0" indent="0">
              <a:lnSpc>
                <a:spcPct val="115000"/>
              </a:lnSpc>
              <a:spcBef>
                <a:spcPts val="0"/>
              </a:spcBef>
              <a:spcAft>
                <a:spcPts val="800"/>
              </a:spcAft>
              <a:buNone/>
            </a:pP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endParaRPr lang="en-US" sz="2600" kern="100" dirty="0">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Bef>
                <a:spcPts val="0"/>
              </a:spcBef>
              <a:spcAft>
                <a:spcPts val="800"/>
              </a:spcAft>
              <a:buNone/>
            </a:pPr>
            <a:endParaRPr lang="en-US" sz="26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gn="just">
              <a:lnSpc>
                <a:spcPct val="115000"/>
              </a:lnSpc>
              <a:spcBef>
                <a:spcPts val="0"/>
              </a:spcBef>
              <a:spcAft>
                <a:spcPts val="800"/>
              </a:spcAft>
              <a:buNone/>
            </a:pP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84AAC3B7-D69E-73DC-EA59-4804DD06B66A}"/>
              </a:ext>
            </a:extLst>
          </p:cNvPr>
          <p:cNvSpPr txBox="1"/>
          <p:nvPr/>
        </p:nvSpPr>
        <p:spPr>
          <a:xfrm>
            <a:off x="1047292" y="1065626"/>
            <a:ext cx="10992308" cy="5028684"/>
          </a:xfrm>
          <a:prstGeom prst="rect">
            <a:avLst/>
          </a:prstGeom>
          <a:noFill/>
        </p:spPr>
        <p:txBody>
          <a:bodyPr wrap="square">
            <a:spAutoFit/>
          </a:bodyPr>
          <a:lstStyle/>
          <a:p>
            <a:pPr marL="0" marR="0" indent="0">
              <a:lnSpc>
                <a:spcPct val="115000"/>
              </a:lnSpc>
              <a:spcBef>
                <a:spcPts val="0"/>
              </a:spcBef>
              <a:spcAft>
                <a:spcPts val="800"/>
              </a:spcAft>
              <a:buNone/>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p>
          <a:p>
            <a:pPr marL="0" marR="0" indent="0" algn="just">
              <a:lnSpc>
                <a:spcPct val="115000"/>
              </a:lnSpc>
              <a:spcBef>
                <a:spcPts val="0"/>
              </a:spcBef>
              <a:spcAft>
                <a:spcPts val="800"/>
              </a:spcAft>
              <a:buNone/>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Traditional machine learning models like Logistic Regression SVM   ; Random Forest were widely used for loan approval prediction.</a:t>
            </a:r>
          </a:p>
          <a:p>
            <a:pPr marL="0" marR="0" algn="just">
              <a:lnSpc>
                <a:spcPct val="115000"/>
              </a:lnSpc>
              <a:spcBef>
                <a:spcPts val="0"/>
              </a:spcBef>
              <a:spcAft>
                <a:spcPts val="800"/>
              </a:spcAft>
              <a:buFont typeface="Wingdings" panose="05000000000000000000" pitchFamily="2" charset="2"/>
              <a:buChar char="Ø"/>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Limitations: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While effective on structured data these models fall short in capturing complex relationships between applicants co-applicants   financial indicators.</a:t>
            </a:r>
          </a:p>
          <a:p>
            <a:pPr marL="0" marR="0" algn="just">
              <a:lnSpc>
                <a:spcPct val="115000"/>
              </a:lnSpc>
              <a:spcBef>
                <a:spcPts val="0"/>
              </a:spcBef>
              <a:spcAft>
                <a:spcPts val="800"/>
              </a:spcAft>
              <a:buFont typeface="Wingdings" panose="05000000000000000000" pitchFamily="2" charset="2"/>
              <a:buChar char="Ø"/>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Examples: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Logistic Regression assumes linear relationships; Random Forest struggles with feature interactions.</a:t>
            </a:r>
          </a:p>
          <a:p>
            <a:pPr marL="0" marR="0" algn="just">
              <a:lnSpc>
                <a:spcPct val="115000"/>
              </a:lnSpc>
              <a:spcBef>
                <a:spcPts val="0"/>
              </a:spcBef>
              <a:spcAft>
                <a:spcPts val="800"/>
              </a:spcAft>
              <a:buFont typeface="Wingdings" panose="05000000000000000000" pitchFamily="2" charset="2"/>
              <a:buChar char="Ø"/>
            </a:pP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Loan approval prediction based on machine learning approach </a:t>
            </a:r>
          </a:p>
          <a:p>
            <a:pPr marL="0" marR="0" algn="just">
              <a:lnSpc>
                <a:spcPct val="115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This paper proposes applied traditional machine learning models (Logistic Regression, Random Forest, SVM) for structured loan data by showing reasonable accuracy.</a:t>
            </a:r>
          </a:p>
          <a:p>
            <a:pPr marL="0" marR="0" algn="just">
              <a:lnSpc>
                <a:spcPct val="115000"/>
              </a:lnSpc>
              <a:spcBef>
                <a:spcPts val="0"/>
              </a:spcBef>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Prediction of loan approval using machine learning </a:t>
            </a:r>
            <a:endParaRPr lang="en-US" b="1" kern="100" dirty="0">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This paper demonstrated effectiveness of </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XGBoost</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for handling structured; imbalanced data in loan predictions; outperforming conventional models.</a:t>
            </a:r>
          </a:p>
        </p:txBody>
      </p:sp>
    </p:spTree>
    <p:extLst>
      <p:ext uri="{BB962C8B-B14F-4D97-AF65-F5344CB8AC3E}">
        <p14:creationId xmlns:p14="http://schemas.microsoft.com/office/powerpoint/2010/main" val="20064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C811-1499-2654-3934-B88DE9E63657}"/>
              </a:ext>
            </a:extLst>
          </p:cNvPr>
          <p:cNvSpPr>
            <a:spLocks noGrp="1"/>
          </p:cNvSpPr>
          <p:nvPr>
            <p:ph type="title"/>
          </p:nvPr>
        </p:nvSpPr>
        <p:spPr>
          <a:xfrm>
            <a:off x="1484309" y="190500"/>
            <a:ext cx="10018713" cy="1072243"/>
          </a:xfrm>
        </p:spPr>
        <p:txBody>
          <a:bodyPr>
            <a:normAutofit/>
          </a:bodyPr>
          <a:lstStyle/>
          <a:p>
            <a:r>
              <a:rPr lang="en-US" sz="2900" b="1" dirty="0">
                <a:latin typeface="Times New Roman" panose="02020603050405020304" pitchFamily="18" charset="0"/>
                <a:cs typeface="Times New Roman" panose="02020603050405020304" pitchFamily="18" charset="0"/>
              </a:rPr>
              <a:t>CHALLENGES(contd.)</a:t>
            </a:r>
          </a:p>
        </p:txBody>
      </p:sp>
      <p:sp>
        <p:nvSpPr>
          <p:cNvPr id="3" name="Content Placeholder 2">
            <a:extLst>
              <a:ext uri="{FF2B5EF4-FFF2-40B4-BE49-F238E27FC236}">
                <a16:creationId xmlns:a16="http://schemas.microsoft.com/office/drawing/2014/main" id="{008C151D-F915-F51E-23D0-12A54AFB444F}"/>
              </a:ext>
            </a:extLst>
          </p:cNvPr>
          <p:cNvSpPr>
            <a:spLocks noGrp="1"/>
          </p:cNvSpPr>
          <p:nvPr>
            <p:ph idx="1"/>
          </p:nvPr>
        </p:nvSpPr>
        <p:spPr>
          <a:xfrm>
            <a:off x="1099457" y="1654629"/>
            <a:ext cx="10896600" cy="4713515"/>
          </a:xfrm>
        </p:spPr>
        <p:txBody>
          <a:bodyPr>
            <a:normAutofit fontScale="92500" lnSpcReduction="20000"/>
          </a:bodyPr>
          <a:lstStyle/>
          <a:p>
            <a:pPr marL="0" marR="0" indent="0">
              <a:lnSpc>
                <a:spcPct val="115000"/>
              </a:lnSpc>
              <a:spcBef>
                <a:spcPts val="0"/>
              </a:spcBef>
              <a:spcAft>
                <a:spcPts val="800"/>
              </a:spcAft>
              <a:buNone/>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Why Traditional Methodologies Don’t Work</a:t>
            </a:r>
          </a:p>
          <a:p>
            <a:pPr marL="0" marR="0" algn="just">
              <a:lnSpc>
                <a:spcPct val="115000"/>
              </a:lnSpc>
              <a:spcBef>
                <a:spcPts val="0"/>
              </a:spcBef>
              <a:spcAft>
                <a:spcPts val="800"/>
              </a:spcAft>
              <a:buFont typeface="Wingdings" panose="05000000000000000000" pitchFamily="2" charset="2"/>
              <a:buChar char="Ø"/>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Complex Relationships: </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Standard models can’t capture dependencies between applicants such as co-applicant’s influence on credit risk.</a:t>
            </a:r>
          </a:p>
          <a:p>
            <a:pPr marL="0" marR="0" algn="just">
              <a:lnSpc>
                <a:spcPct val="115000"/>
              </a:lnSpc>
              <a:spcBef>
                <a:spcPts val="0"/>
              </a:spcBef>
              <a:spcAft>
                <a:spcPts val="800"/>
              </a:spcAft>
              <a:buFont typeface="Wingdings" panose="05000000000000000000" pitchFamily="2" charset="2"/>
              <a:buChar char="Ø"/>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Overfitting Risks: </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These models overfit structured data reducing generalization on new varied applicant profiles.</a:t>
            </a:r>
          </a:p>
          <a:p>
            <a:pPr marL="0" marR="0" algn="just">
              <a:lnSpc>
                <a:spcPct val="115000"/>
              </a:lnSpc>
              <a:spcBef>
                <a:spcPts val="0"/>
              </a:spcBef>
              <a:spcAft>
                <a:spcPts val="800"/>
              </a:spcAft>
              <a:buFont typeface="Wingdings" panose="05000000000000000000" pitchFamily="2" charset="2"/>
              <a:buChar char="Ø"/>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Imbalanced Data Challenge: </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Loan datasets were often approval-heavy leading to biased predictions for minority classes (denied loans).</a:t>
            </a:r>
          </a:p>
          <a:p>
            <a:pPr marL="0" marR="0" indent="0" algn="just">
              <a:lnSpc>
                <a:spcPct val="115000"/>
              </a:lnSpc>
              <a:spcBef>
                <a:spcPts val="0"/>
              </a:spcBef>
              <a:spcAft>
                <a:spcPts val="800"/>
              </a:spcAft>
              <a:buNone/>
            </a:pPr>
            <a:endParaRPr lang="en-US" sz="1900" kern="100" dirty="0">
              <a:latin typeface="Times New Roman" panose="02020603050405020304" pitchFamily="18" charset="0"/>
              <a:ea typeface="Aptos" panose="020B0004020202020204" pitchFamily="34" charset="0"/>
              <a:cs typeface="Times New Roman" panose="02020603050405020304" pitchFamily="18" charset="0"/>
            </a:endParaRPr>
          </a:p>
          <a:p>
            <a:pPr marL="0" marR="0" indent="0" algn="just">
              <a:lnSpc>
                <a:spcPct val="115000"/>
              </a:lnSpc>
              <a:spcBef>
                <a:spcPts val="0"/>
              </a:spcBef>
              <a:spcAft>
                <a:spcPts val="800"/>
              </a:spcAft>
              <a:buNone/>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Advanced Techniques to Address Challenges</a:t>
            </a:r>
          </a:p>
          <a:p>
            <a:pPr marL="0" marR="0" algn="just">
              <a:lnSpc>
                <a:spcPct val="115000"/>
              </a:lnSpc>
              <a:spcBef>
                <a:spcPts val="0"/>
              </a:spcBef>
              <a:spcAft>
                <a:spcPts val="800"/>
              </a:spcAft>
              <a:buFont typeface="Wingdings" panose="05000000000000000000" pitchFamily="2" charset="2"/>
              <a:buChar char="Ø"/>
            </a:pPr>
            <a:r>
              <a:rPr lang="en-US" sz="1900" b="1" kern="100" dirty="0" err="1">
                <a:effectLst/>
                <a:latin typeface="Times New Roman" panose="02020603050405020304" pitchFamily="18" charset="0"/>
                <a:ea typeface="Aptos" panose="020B0004020202020204" pitchFamily="34" charset="0"/>
                <a:cs typeface="Times New Roman" panose="02020603050405020304" pitchFamily="18" charset="0"/>
              </a:rPr>
              <a:t>XGBoost</a:t>
            </a: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 Classifier : </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Effective for structured data; handles missing values; complex decision boundaries offering robust performance.</a:t>
            </a:r>
          </a:p>
          <a:p>
            <a:pPr marL="0" marR="0" algn="just">
              <a:lnSpc>
                <a:spcPct val="115000"/>
              </a:lnSpc>
              <a:spcBef>
                <a:spcPts val="0"/>
              </a:spcBef>
              <a:spcAft>
                <a:spcPts val="800"/>
              </a:spcAft>
              <a:buFont typeface="Wingdings" panose="05000000000000000000" pitchFamily="2" charset="2"/>
              <a:buChar char="Ø"/>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Graph Neural Networks (GNNs): </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Models relationships among features capturing dependencies between applicants  and financial activities.</a:t>
            </a:r>
          </a:p>
          <a:p>
            <a:pPr marL="0" marR="0" algn="just">
              <a:lnSpc>
                <a:spcPct val="115000"/>
              </a:lnSpc>
              <a:spcBef>
                <a:spcPts val="0"/>
              </a:spcBef>
              <a:spcAft>
                <a:spcPts val="800"/>
              </a:spcAft>
              <a:buFont typeface="Wingdings" panose="05000000000000000000" pitchFamily="2" charset="2"/>
              <a:buChar char="Ø"/>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Orange Tool: </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Provides visual tools for data preprocessing;  feature engineering streamlining model experimentation.</a:t>
            </a:r>
          </a:p>
          <a:p>
            <a:pPr marL="0" marR="0" indent="0">
              <a:lnSpc>
                <a:spcPct val="115000"/>
              </a:lnSpc>
              <a:spcBef>
                <a:spcPts val="0"/>
              </a:spcBef>
              <a:spcAft>
                <a:spcPts val="800"/>
              </a:spcAft>
              <a:buNone/>
            </a:pP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44897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04B7-2601-2715-5DF3-ABFCD5F89AD6}"/>
              </a:ext>
            </a:extLst>
          </p:cNvPr>
          <p:cNvSpPr>
            <a:spLocks noGrp="1"/>
          </p:cNvSpPr>
          <p:nvPr>
            <p:ph type="title"/>
          </p:nvPr>
        </p:nvSpPr>
        <p:spPr>
          <a:xfrm>
            <a:off x="1086643" y="435429"/>
            <a:ext cx="10018713" cy="936171"/>
          </a:xfrm>
        </p:spPr>
        <p:txBody>
          <a:bodyPr>
            <a:normAutofit/>
          </a:bodyPr>
          <a:lstStyle/>
          <a:p>
            <a:r>
              <a:rPr lang="en-US" sz="2900" b="1" dirty="0">
                <a:latin typeface="Times New Roman" panose="02020603050405020304" pitchFamily="18" charset="0"/>
                <a:cs typeface="Times New Roman" panose="02020603050405020304" pitchFamily="18" charset="0"/>
              </a:rPr>
              <a:t>TECHNICAL PART</a:t>
            </a:r>
          </a:p>
        </p:txBody>
      </p:sp>
      <p:sp>
        <p:nvSpPr>
          <p:cNvPr id="3" name="Content Placeholder 2">
            <a:extLst>
              <a:ext uri="{FF2B5EF4-FFF2-40B4-BE49-F238E27FC236}">
                <a16:creationId xmlns:a16="http://schemas.microsoft.com/office/drawing/2014/main" id="{1061D7B4-DF35-6025-2052-279861D325A4}"/>
              </a:ext>
            </a:extLst>
          </p:cNvPr>
          <p:cNvSpPr>
            <a:spLocks noGrp="1"/>
          </p:cNvSpPr>
          <p:nvPr>
            <p:ph idx="1"/>
          </p:nvPr>
        </p:nvSpPr>
        <p:spPr>
          <a:xfrm>
            <a:off x="849087" y="1251857"/>
            <a:ext cx="11190513" cy="5780314"/>
          </a:xfrm>
        </p:spPr>
        <p:txBody>
          <a:bodyPr>
            <a:normAutofit/>
          </a:bodyPr>
          <a:lstStyle/>
          <a:p>
            <a:pPr marL="0" marR="0" indent="0" algn="just">
              <a:lnSpc>
                <a:spcPct val="107000"/>
              </a:lnSpc>
              <a:spcBef>
                <a:spcPts val="0"/>
              </a:spcBef>
              <a:spcAft>
                <a:spcPts val="800"/>
              </a:spcAft>
              <a:buNone/>
            </a:pP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Structured Workflow for Model Development</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Data Preprocessing: </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For handling missing values ; apply label encoding ; engineer features for more informative inputs.</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Model Selection &amp; Evaluation: </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Evaluate multiple models including </a:t>
            </a:r>
            <a:r>
              <a:rPr lang="en-IN" sz="19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;Stacked Ensemble of tree-based models   Graph Neural Networks (GNN) to determine optimal performance.</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Deployment: </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Build user-friendly app using </a:t>
            </a:r>
            <a:r>
              <a:rPr lang="en-IN" sz="1900" dirty="0" err="1">
                <a:effectLst/>
                <a:latin typeface="Times New Roman" panose="02020603050405020304" pitchFamily="18" charset="0"/>
                <a:ea typeface="Calibri" panose="020F0502020204030204" pitchFamily="34" charset="0"/>
                <a:cs typeface="Times New Roman" panose="02020603050405020304" pitchFamily="18" charset="0"/>
              </a:rPr>
              <a:t>Streamlit</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deploy with </a:t>
            </a:r>
            <a:r>
              <a:rPr lang="en-IN" sz="1900" dirty="0" err="1">
                <a:effectLst/>
                <a:latin typeface="Times New Roman" panose="02020603050405020304" pitchFamily="18" charset="0"/>
                <a:ea typeface="Calibri" panose="020F0502020204030204" pitchFamily="34" charset="0"/>
                <a:cs typeface="Times New Roman" panose="02020603050405020304" pitchFamily="18" charset="0"/>
              </a:rPr>
              <a:t>Ngrok</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to provide real-time loan approval predictions.</a:t>
            </a:r>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marR="0" algn="just">
              <a:lnSpc>
                <a:spcPct val="107000"/>
              </a:lnSpc>
              <a:spcBef>
                <a:spcPts val="0"/>
              </a:spcBef>
              <a:spcAft>
                <a:spcPts val="800"/>
              </a:spcAft>
              <a:buFont typeface="Wingdings" panose="05000000000000000000" pitchFamily="2" charset="2"/>
              <a:buChar char="Ø"/>
            </a:pPr>
            <a:r>
              <a:rPr lang="en-IN" sz="1900" b="1" dirty="0">
                <a:effectLst/>
                <a:latin typeface="Times New Roman" panose="02020603050405020304" pitchFamily="18" charset="0"/>
                <a:ea typeface="Calibri" panose="020F0502020204030204" pitchFamily="34" charset="0"/>
                <a:cs typeface="Times New Roman" panose="02020603050405020304" pitchFamily="18" charset="0"/>
              </a:rPr>
              <a:t>Integration of Orange Tool: </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Leverage Orange data mining tool for visual intuitive implementation of </a:t>
            </a:r>
            <a:r>
              <a:rPr lang="en-IN" sz="19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  facilitating model testing  feature analysis</a:t>
            </a:r>
          </a:p>
          <a:p>
            <a:pPr marL="0" marR="0" indent="0" algn="just">
              <a:lnSpc>
                <a:spcPct val="107000"/>
              </a:lnSpc>
              <a:spcBef>
                <a:spcPts val="0"/>
              </a:spcBef>
              <a:spcAft>
                <a:spcPts val="800"/>
              </a:spcAft>
              <a:buNone/>
            </a:pP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74402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Parallax</Template>
  <TotalTime>268</TotalTime>
  <Words>1310</Words>
  <Application>Microsoft Office PowerPoint</Application>
  <PresentationFormat>Widescreen</PresentationFormat>
  <Paragraphs>136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Calibri</vt:lpstr>
      <vt:lpstr>Corbel</vt:lpstr>
      <vt:lpstr>Times New Roman</vt:lpstr>
      <vt:lpstr>Wingdings</vt:lpstr>
      <vt:lpstr>Parallax</vt:lpstr>
      <vt:lpstr>LOAN APPROVAL PREDICTION</vt:lpstr>
      <vt:lpstr>AGENDA</vt:lpstr>
      <vt:lpstr>MOTIVATION</vt:lpstr>
      <vt:lpstr>MOTIVATION(contd.)</vt:lpstr>
      <vt:lpstr>MOTIVATION(contd.)</vt:lpstr>
      <vt:lpstr>Motivation Illustration</vt:lpstr>
      <vt:lpstr>CHALLENGES</vt:lpstr>
      <vt:lpstr>CHALLENGES(contd.)</vt:lpstr>
      <vt:lpstr>TECHNICAL PART</vt:lpstr>
      <vt:lpstr>TECHNICAL PART(contd.)</vt:lpstr>
      <vt:lpstr>TECHNICAL PART(contd.)</vt:lpstr>
      <vt:lpstr>PowerPoint Presentation</vt:lpstr>
      <vt:lpstr>EXPERIMENTAL RESULTS</vt:lpstr>
      <vt:lpstr>EXPERIMENTAL RESULTS(contd.)</vt:lpstr>
      <vt:lpstr>PowerPoint Presentation</vt:lpstr>
      <vt:lpstr>PowerPoint Presentation</vt:lpstr>
      <vt:lpstr>PowerPoint Presentation</vt:lpstr>
      <vt:lpstr>CONCLUSION</vt:lpstr>
      <vt:lpstr>Team Member Roles and Contributions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Gangisetty, Prathyusha</dc:creator>
  <cp:lastModifiedBy>Gangisetty, Prathyusha</cp:lastModifiedBy>
  <cp:revision>1</cp:revision>
  <dcterms:created xsi:type="dcterms:W3CDTF">2024-11-10T05:48:20Z</dcterms:created>
  <dcterms:modified xsi:type="dcterms:W3CDTF">2024-11-15T03:49:27Z</dcterms:modified>
</cp:coreProperties>
</file>