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56" r:id="rId3"/>
    <p:sldId id="261" r:id="rId4"/>
    <p:sldId id="260" r:id="rId5"/>
    <p:sldId id="259" r:id="rId6"/>
    <p:sldId id="262" r:id="rId7"/>
    <p:sldId id="263" r:id="rId8"/>
    <p:sldId id="264" r:id="rId9"/>
    <p:sldId id="265" r:id="rId10"/>
    <p:sldId id="266" r:id="rId11"/>
    <p:sldId id="269" r:id="rId12"/>
    <p:sldId id="267" r:id="rId13"/>
    <p:sldId id="268" r:id="rId14"/>
    <p:sldId id="271" r:id="rId15"/>
    <p:sldId id="270" r:id="rId16"/>
    <p:sldId id="274" r:id="rId17"/>
    <p:sldId id="275" r:id="rId18"/>
    <p:sldId id="276" r:id="rId19"/>
    <p:sldId id="277" r:id="rId20"/>
    <p:sldId id="272"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EA900"/>
    <a:srgbClr val="FFCC66"/>
    <a:srgbClr val="663300"/>
    <a:srgbClr val="996633"/>
    <a:srgbClr val="993300"/>
    <a:srgbClr val="990033"/>
    <a:srgbClr val="800000"/>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22B691-6E09-41ED-9AB9-19700BA362C1}" v="124" dt="2025-02-25T04:17:59.22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0" autoAdjust="0"/>
    <p:restoredTop sz="94660"/>
  </p:normalViewPr>
  <p:slideViewPr>
    <p:cSldViewPr snapToGrid="0">
      <p:cViewPr>
        <p:scale>
          <a:sx n="125" d="100"/>
          <a:sy n="125" d="100"/>
        </p:scale>
        <p:origin x="90"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hyusha Harish Kumar" userId="51012cfefe073dba" providerId="LiveId" clId="{2422B691-6E09-41ED-9AB9-19700BA362C1}"/>
    <pc:docChg chg="undo redo custSel addSld delSld modSld sldOrd">
      <pc:chgData name="Prathyusha Harish Kumar" userId="51012cfefe073dba" providerId="LiveId" clId="{2422B691-6E09-41ED-9AB9-19700BA362C1}" dt="2025-02-25T04:25:37.779" v="2043"/>
      <pc:docMkLst>
        <pc:docMk/>
      </pc:docMkLst>
      <pc:sldChg chg="addSp delSp modSp mod">
        <pc:chgData name="Prathyusha Harish Kumar" userId="51012cfefe073dba" providerId="LiveId" clId="{2422B691-6E09-41ED-9AB9-19700BA362C1}" dt="2025-02-25T04:25:37.779" v="2043"/>
        <pc:sldMkLst>
          <pc:docMk/>
          <pc:sldMk cId="3676529731" sldId="256"/>
        </pc:sldMkLst>
        <pc:spChg chg="add mod">
          <ac:chgData name="Prathyusha Harish Kumar" userId="51012cfefe073dba" providerId="LiveId" clId="{2422B691-6E09-41ED-9AB9-19700BA362C1}" dt="2025-02-24T15:24:20.653" v="480"/>
          <ac:spMkLst>
            <pc:docMk/>
            <pc:sldMk cId="3676529731" sldId="256"/>
            <ac:spMk id="3" creationId="{ED99A54C-C4DC-A56B-9473-192BACCE3336}"/>
          </ac:spMkLst>
        </pc:spChg>
        <pc:spChg chg="mod">
          <ac:chgData name="Prathyusha Harish Kumar" userId="51012cfefe073dba" providerId="LiveId" clId="{2422B691-6E09-41ED-9AB9-19700BA362C1}" dt="2025-02-24T14:37:28.546" v="358" actId="113"/>
          <ac:spMkLst>
            <pc:docMk/>
            <pc:sldMk cId="3676529731" sldId="256"/>
            <ac:spMk id="5" creationId="{7FEE470D-277B-9587-8CC5-8E5FE0D6E3A4}"/>
          </ac:spMkLst>
        </pc:spChg>
        <pc:spChg chg="mod">
          <ac:chgData name="Prathyusha Harish Kumar" userId="51012cfefe073dba" providerId="LiveId" clId="{2422B691-6E09-41ED-9AB9-19700BA362C1}" dt="2025-02-25T04:25:37.779" v="2043"/>
          <ac:spMkLst>
            <pc:docMk/>
            <pc:sldMk cId="3676529731" sldId="256"/>
            <ac:spMk id="16" creationId="{1F17FDBA-030A-D18E-3EEB-DD594E561768}"/>
          </ac:spMkLst>
        </pc:spChg>
        <pc:spChg chg="del mod">
          <ac:chgData name="Prathyusha Harish Kumar" userId="51012cfefe073dba" providerId="LiveId" clId="{2422B691-6E09-41ED-9AB9-19700BA362C1}" dt="2025-02-24T15:24:20.379" v="479" actId="21"/>
          <ac:spMkLst>
            <pc:docMk/>
            <pc:sldMk cId="3676529731" sldId="256"/>
            <ac:spMk id="27" creationId="{ED99A54C-C4DC-A56B-9473-192BACCE3336}"/>
          </ac:spMkLst>
        </pc:spChg>
        <pc:spChg chg="mod">
          <ac:chgData name="Prathyusha Harish Kumar" userId="51012cfefe073dba" providerId="LiveId" clId="{2422B691-6E09-41ED-9AB9-19700BA362C1}" dt="2025-02-24T06:20:13.891" v="335" actId="255"/>
          <ac:spMkLst>
            <pc:docMk/>
            <pc:sldMk cId="3676529731" sldId="256"/>
            <ac:spMk id="29" creationId="{2184FF8F-AFC4-4407-C7F8-75A82FECB1A9}"/>
          </ac:spMkLst>
        </pc:spChg>
        <pc:cxnChg chg="add mod">
          <ac:chgData name="Prathyusha Harish Kumar" userId="51012cfefe073dba" providerId="LiveId" clId="{2422B691-6E09-41ED-9AB9-19700BA362C1}" dt="2025-02-24T14:37:40.752" v="370" actId="14100"/>
          <ac:cxnSpMkLst>
            <pc:docMk/>
            <pc:sldMk cId="3676529731" sldId="256"/>
            <ac:cxnSpMk id="30" creationId="{0814BEBD-8709-3062-F46A-8BEA5E063586}"/>
          </ac:cxnSpMkLst>
        </pc:cxnChg>
      </pc:sldChg>
      <pc:sldChg chg="modSp mod">
        <pc:chgData name="Prathyusha Harish Kumar" userId="51012cfefe073dba" providerId="LiveId" clId="{2422B691-6E09-41ED-9AB9-19700BA362C1}" dt="2025-02-24T06:17:32.817" v="288" actId="14100"/>
        <pc:sldMkLst>
          <pc:docMk/>
          <pc:sldMk cId="4252679210" sldId="257"/>
        </pc:sldMkLst>
        <pc:spChg chg="mod">
          <ac:chgData name="Prathyusha Harish Kumar" userId="51012cfefe073dba" providerId="LiveId" clId="{2422B691-6E09-41ED-9AB9-19700BA362C1}" dt="2025-02-24T06:17:32.817" v="288" actId="14100"/>
          <ac:spMkLst>
            <pc:docMk/>
            <pc:sldMk cId="4252679210" sldId="257"/>
            <ac:spMk id="7" creationId="{5B500D02-4C42-FABC-F316-1A3F787B5343}"/>
          </ac:spMkLst>
        </pc:spChg>
      </pc:sldChg>
      <pc:sldChg chg="addSp modSp mod setBg">
        <pc:chgData name="Prathyusha Harish Kumar" userId="51012cfefe073dba" providerId="LiveId" clId="{2422B691-6E09-41ED-9AB9-19700BA362C1}" dt="2025-02-24T21:12:30.458" v="1870" actId="1036"/>
        <pc:sldMkLst>
          <pc:docMk/>
          <pc:sldMk cId="3129956386" sldId="259"/>
        </pc:sldMkLst>
        <pc:spChg chg="add mod">
          <ac:chgData name="Prathyusha Harish Kumar" userId="51012cfefe073dba" providerId="LiveId" clId="{2422B691-6E09-41ED-9AB9-19700BA362C1}" dt="2025-02-24T06:17:21.016" v="285" actId="14100"/>
          <ac:spMkLst>
            <pc:docMk/>
            <pc:sldMk cId="3129956386" sldId="259"/>
            <ac:spMk id="5" creationId="{258A38EC-7F2B-F82D-C7CF-F08B4F6AEE69}"/>
          </ac:spMkLst>
        </pc:spChg>
        <pc:spChg chg="add mod">
          <ac:chgData name="Prathyusha Harish Kumar" userId="51012cfefe073dba" providerId="LiveId" clId="{2422B691-6E09-41ED-9AB9-19700BA362C1}" dt="2025-02-24T17:25:28.688" v="1141" actId="207"/>
          <ac:spMkLst>
            <pc:docMk/>
            <pc:sldMk cId="3129956386" sldId="259"/>
            <ac:spMk id="9" creationId="{124B33F1-CDB8-E6BC-0776-DF18DAB7FB9E}"/>
          </ac:spMkLst>
        </pc:spChg>
        <pc:spChg chg="add">
          <ac:chgData name="Prathyusha Harish Kumar" userId="51012cfefe073dba" providerId="LiveId" clId="{2422B691-6E09-41ED-9AB9-19700BA362C1}" dt="2025-02-24T06:11:15.917" v="218" actId="26606"/>
          <ac:spMkLst>
            <pc:docMk/>
            <pc:sldMk cId="3129956386" sldId="259"/>
            <ac:spMk id="12" creationId="{D4771268-CB57-404A-9271-370EB28F6090}"/>
          </ac:spMkLst>
        </pc:spChg>
        <pc:spChg chg="add mod">
          <ac:chgData name="Prathyusha Harish Kumar" userId="51012cfefe073dba" providerId="LiveId" clId="{2422B691-6E09-41ED-9AB9-19700BA362C1}" dt="2025-02-24T14:43:13.663" v="440" actId="14100"/>
          <ac:spMkLst>
            <pc:docMk/>
            <pc:sldMk cId="3129956386" sldId="259"/>
            <ac:spMk id="13" creationId="{232E1CB9-C2FE-1021-C0B8-A0B556C1A1E6}"/>
          </ac:spMkLst>
        </pc:spChg>
        <pc:picChg chg="add mod">
          <ac:chgData name="Prathyusha Harish Kumar" userId="51012cfefe073dba" providerId="LiveId" clId="{2422B691-6E09-41ED-9AB9-19700BA362C1}" dt="2025-02-24T21:12:30.458" v="1870" actId="1036"/>
          <ac:picMkLst>
            <pc:docMk/>
            <pc:sldMk cId="3129956386" sldId="259"/>
            <ac:picMk id="7" creationId="{2F45333A-DC14-8EC1-6BA2-E494B1DC74A3}"/>
          </ac:picMkLst>
        </pc:picChg>
      </pc:sldChg>
      <pc:sldChg chg="modSp mod">
        <pc:chgData name="Prathyusha Harish Kumar" userId="51012cfefe073dba" providerId="LiveId" clId="{2422B691-6E09-41ED-9AB9-19700BA362C1}" dt="2025-02-24T21:12:13.246" v="1868" actId="1036"/>
        <pc:sldMkLst>
          <pc:docMk/>
          <pc:sldMk cId="3239351286" sldId="260"/>
        </pc:sldMkLst>
        <pc:spChg chg="mod">
          <ac:chgData name="Prathyusha Harish Kumar" userId="51012cfefe073dba" providerId="LiveId" clId="{2422B691-6E09-41ED-9AB9-19700BA362C1}" dt="2025-02-24T14:36:28.745" v="348" actId="1036"/>
          <ac:spMkLst>
            <pc:docMk/>
            <pc:sldMk cId="3239351286" sldId="260"/>
            <ac:spMk id="2" creationId="{ED7EA818-95C4-296F-BECE-EC53030EE230}"/>
          </ac:spMkLst>
        </pc:spChg>
        <pc:spChg chg="mod">
          <ac:chgData name="Prathyusha Harish Kumar" userId="51012cfefe073dba" providerId="LiveId" clId="{2422B691-6E09-41ED-9AB9-19700BA362C1}" dt="2025-02-24T14:38:25.167" v="386" actId="1035"/>
          <ac:spMkLst>
            <pc:docMk/>
            <pc:sldMk cId="3239351286" sldId="260"/>
            <ac:spMk id="3" creationId="{8272F3F8-CEA3-3081-CC0A-F8A49B838280}"/>
          </ac:spMkLst>
        </pc:spChg>
        <pc:spChg chg="mod">
          <ac:chgData name="Prathyusha Harish Kumar" userId="51012cfefe073dba" providerId="LiveId" clId="{2422B691-6E09-41ED-9AB9-19700BA362C1}" dt="2025-02-24T14:38:14.957" v="384" actId="1036"/>
          <ac:spMkLst>
            <pc:docMk/>
            <pc:sldMk cId="3239351286" sldId="260"/>
            <ac:spMk id="6" creationId="{FB28596C-8895-C4CB-FC45-4505DA87EAC4}"/>
          </ac:spMkLst>
        </pc:spChg>
        <pc:spChg chg="mod">
          <ac:chgData name="Prathyusha Harish Kumar" userId="51012cfefe073dba" providerId="LiveId" clId="{2422B691-6E09-41ED-9AB9-19700BA362C1}" dt="2025-02-24T14:40:51.439" v="438" actId="14100"/>
          <ac:spMkLst>
            <pc:docMk/>
            <pc:sldMk cId="3239351286" sldId="260"/>
            <ac:spMk id="10" creationId="{5BB0A3FA-72BB-55DD-44CC-7193C9C873C8}"/>
          </ac:spMkLst>
        </pc:spChg>
        <pc:picChg chg="mod modCrop">
          <ac:chgData name="Prathyusha Harish Kumar" userId="51012cfefe073dba" providerId="LiveId" clId="{2422B691-6E09-41ED-9AB9-19700BA362C1}" dt="2025-02-24T21:12:13.246" v="1868" actId="1036"/>
          <ac:picMkLst>
            <pc:docMk/>
            <pc:sldMk cId="3239351286" sldId="260"/>
            <ac:picMk id="14" creationId="{5CFCB347-4AEA-7A98-CF55-A3B976BBBE12}"/>
          </ac:picMkLst>
        </pc:picChg>
      </pc:sldChg>
      <pc:sldChg chg="delSp modSp mod">
        <pc:chgData name="Prathyusha Harish Kumar" userId="51012cfefe073dba" providerId="LiveId" clId="{2422B691-6E09-41ED-9AB9-19700BA362C1}" dt="2025-02-24T06:19:45.720" v="331" actId="115"/>
        <pc:sldMkLst>
          <pc:docMk/>
          <pc:sldMk cId="312107121" sldId="261"/>
        </pc:sldMkLst>
        <pc:spChg chg="mod">
          <ac:chgData name="Prathyusha Harish Kumar" userId="51012cfefe073dba" providerId="LiveId" clId="{2422B691-6E09-41ED-9AB9-19700BA362C1}" dt="2025-02-24T06:19:39.359" v="329" actId="115"/>
          <ac:spMkLst>
            <pc:docMk/>
            <pc:sldMk cId="312107121" sldId="261"/>
            <ac:spMk id="5" creationId="{5C1C8508-D5D6-4424-4CB5-91A9BCCC3055}"/>
          </ac:spMkLst>
        </pc:spChg>
        <pc:spChg chg="mod">
          <ac:chgData name="Prathyusha Harish Kumar" userId="51012cfefe073dba" providerId="LiveId" clId="{2422B691-6E09-41ED-9AB9-19700BA362C1}" dt="2025-02-24T06:19:42.648" v="330" actId="115"/>
          <ac:spMkLst>
            <pc:docMk/>
            <pc:sldMk cId="312107121" sldId="261"/>
            <ac:spMk id="6" creationId="{C94DA785-1AAE-9637-2DE4-71D43C4AC438}"/>
          </ac:spMkLst>
        </pc:spChg>
        <pc:spChg chg="mod">
          <ac:chgData name="Prathyusha Harish Kumar" userId="51012cfefe073dba" providerId="LiveId" clId="{2422B691-6E09-41ED-9AB9-19700BA362C1}" dt="2025-02-24T06:19:45.720" v="331" actId="115"/>
          <ac:spMkLst>
            <pc:docMk/>
            <pc:sldMk cId="312107121" sldId="261"/>
            <ac:spMk id="8" creationId="{6E00FFEE-D8EF-0E37-7996-36BF605E8684}"/>
          </ac:spMkLst>
        </pc:spChg>
        <pc:spChg chg="mod">
          <ac:chgData name="Prathyusha Harish Kumar" userId="51012cfefe073dba" providerId="LiveId" clId="{2422B691-6E09-41ED-9AB9-19700BA362C1}" dt="2025-02-24T06:02:09.484" v="206" actId="1076"/>
          <ac:spMkLst>
            <pc:docMk/>
            <pc:sldMk cId="312107121" sldId="261"/>
            <ac:spMk id="15" creationId="{131B6729-37D3-97EF-B73F-B5690F192A7A}"/>
          </ac:spMkLst>
        </pc:spChg>
        <pc:spChg chg="del">
          <ac:chgData name="Prathyusha Harish Kumar" userId="51012cfefe073dba" providerId="LiveId" clId="{2422B691-6E09-41ED-9AB9-19700BA362C1}" dt="2025-02-24T06:01:47.224" v="203" actId="478"/>
          <ac:spMkLst>
            <pc:docMk/>
            <pc:sldMk cId="312107121" sldId="261"/>
            <ac:spMk id="17" creationId="{353D6D8C-4DDB-7C0F-B406-A8FB7CEE50E4}"/>
          </ac:spMkLst>
        </pc:spChg>
        <pc:picChg chg="mod">
          <ac:chgData name="Prathyusha Harish Kumar" userId="51012cfefe073dba" providerId="LiveId" clId="{2422B691-6E09-41ED-9AB9-19700BA362C1}" dt="2025-02-24T06:02:16.345" v="208" actId="1076"/>
          <ac:picMkLst>
            <pc:docMk/>
            <pc:sldMk cId="312107121" sldId="261"/>
            <ac:picMk id="7" creationId="{6251AAFA-242C-BF16-AA03-A529B9030E59}"/>
          </ac:picMkLst>
        </pc:picChg>
        <pc:picChg chg="mod">
          <ac:chgData name="Prathyusha Harish Kumar" userId="51012cfefe073dba" providerId="LiveId" clId="{2422B691-6E09-41ED-9AB9-19700BA362C1}" dt="2025-02-24T06:01:58.544" v="205" actId="1076"/>
          <ac:picMkLst>
            <pc:docMk/>
            <pc:sldMk cId="312107121" sldId="261"/>
            <ac:picMk id="9" creationId="{1F9EB56F-F580-776F-6870-6406DB76CA02}"/>
          </ac:picMkLst>
        </pc:picChg>
      </pc:sldChg>
      <pc:sldChg chg="addSp delSp modSp new mod">
        <pc:chgData name="Prathyusha Harish Kumar" userId="51012cfefe073dba" providerId="LiveId" clId="{2422B691-6E09-41ED-9AB9-19700BA362C1}" dt="2025-02-24T15:42:36.633" v="669"/>
        <pc:sldMkLst>
          <pc:docMk/>
          <pc:sldMk cId="3483227284" sldId="262"/>
        </pc:sldMkLst>
        <pc:spChg chg="mod">
          <ac:chgData name="Prathyusha Harish Kumar" userId="51012cfefe073dba" providerId="LiveId" clId="{2422B691-6E09-41ED-9AB9-19700BA362C1}" dt="2025-02-24T14:58:18.630" v="476" actId="1076"/>
          <ac:spMkLst>
            <pc:docMk/>
            <pc:sldMk cId="3483227284" sldId="262"/>
            <ac:spMk id="2" creationId="{9DC1C48A-9517-4358-3075-5F742B84DB7A}"/>
          </ac:spMkLst>
        </pc:spChg>
        <pc:spChg chg="del mod">
          <ac:chgData name="Prathyusha Harish Kumar" userId="51012cfefe073dba" providerId="LiveId" clId="{2422B691-6E09-41ED-9AB9-19700BA362C1}" dt="2025-02-24T14:57:37.641" v="468" actId="931"/>
          <ac:spMkLst>
            <pc:docMk/>
            <pc:sldMk cId="3483227284" sldId="262"/>
            <ac:spMk id="3" creationId="{D9207435-DED6-1402-6B50-2AAC8C87F4B2}"/>
          </ac:spMkLst>
        </pc:spChg>
        <pc:spChg chg="add mod">
          <ac:chgData name="Prathyusha Harish Kumar" userId="51012cfefe073dba" providerId="LiveId" clId="{2422B691-6E09-41ED-9AB9-19700BA362C1}" dt="2025-02-24T15:32:33.359" v="543" actId="12"/>
          <ac:spMkLst>
            <pc:docMk/>
            <pc:sldMk cId="3483227284" sldId="262"/>
            <ac:spMk id="6" creationId="{FCBB5019-C1D6-14BB-4DCE-43862D10E159}"/>
          </ac:spMkLst>
        </pc:spChg>
        <pc:spChg chg="add del mod">
          <ac:chgData name="Prathyusha Harish Kumar" userId="51012cfefe073dba" providerId="LiveId" clId="{2422B691-6E09-41ED-9AB9-19700BA362C1}" dt="2025-02-24T15:40:23.417" v="660"/>
          <ac:spMkLst>
            <pc:docMk/>
            <pc:sldMk cId="3483227284" sldId="262"/>
            <ac:spMk id="8" creationId="{C59B1444-D222-1AFA-2E7E-2E24F19258E2}"/>
          </ac:spMkLst>
        </pc:spChg>
        <pc:spChg chg="add mod">
          <ac:chgData name="Prathyusha Harish Kumar" userId="51012cfefe073dba" providerId="LiveId" clId="{2422B691-6E09-41ED-9AB9-19700BA362C1}" dt="2025-02-24T15:42:36.633" v="669"/>
          <ac:spMkLst>
            <pc:docMk/>
            <pc:sldMk cId="3483227284" sldId="262"/>
            <ac:spMk id="9" creationId="{4695819F-947A-ABBA-CD4E-7C631EF841CA}"/>
          </ac:spMkLst>
        </pc:spChg>
        <pc:picChg chg="add mod modCrop">
          <ac:chgData name="Prathyusha Harish Kumar" userId="51012cfefe073dba" providerId="LiveId" clId="{2422B691-6E09-41ED-9AB9-19700BA362C1}" dt="2025-02-24T14:58:25.318" v="478" actId="14100"/>
          <ac:picMkLst>
            <pc:docMk/>
            <pc:sldMk cId="3483227284" sldId="262"/>
            <ac:picMk id="5" creationId="{179DDB51-C699-D355-CC25-E660D8F89138}"/>
          </ac:picMkLst>
        </pc:picChg>
      </pc:sldChg>
      <pc:sldChg chg="addSp delSp modSp new mod">
        <pc:chgData name="Prathyusha Harish Kumar" userId="51012cfefe073dba" providerId="LiveId" clId="{2422B691-6E09-41ED-9AB9-19700BA362C1}" dt="2025-02-24T21:14:00.670" v="1872" actId="1036"/>
        <pc:sldMkLst>
          <pc:docMk/>
          <pc:sldMk cId="954124431" sldId="263"/>
        </pc:sldMkLst>
        <pc:spChg chg="del">
          <ac:chgData name="Prathyusha Harish Kumar" userId="51012cfefe073dba" providerId="LiveId" clId="{2422B691-6E09-41ED-9AB9-19700BA362C1}" dt="2025-02-24T15:49:33.428" v="674" actId="478"/>
          <ac:spMkLst>
            <pc:docMk/>
            <pc:sldMk cId="954124431" sldId="263"/>
            <ac:spMk id="2" creationId="{64969CAA-6DC1-E26C-28F7-1D03F8E9C977}"/>
          </ac:spMkLst>
        </pc:spChg>
        <pc:spChg chg="del">
          <ac:chgData name="Prathyusha Harish Kumar" userId="51012cfefe073dba" providerId="LiveId" clId="{2422B691-6E09-41ED-9AB9-19700BA362C1}" dt="2025-02-24T15:49:30.944" v="671" actId="931"/>
          <ac:spMkLst>
            <pc:docMk/>
            <pc:sldMk cId="954124431" sldId="263"/>
            <ac:spMk id="3" creationId="{DD0B74E8-B3EB-667D-0B01-3B1D33CF7E72}"/>
          </ac:spMkLst>
        </pc:spChg>
        <pc:spChg chg="add mod">
          <ac:chgData name="Prathyusha Harish Kumar" userId="51012cfefe073dba" providerId="LiveId" clId="{2422B691-6E09-41ED-9AB9-19700BA362C1}" dt="2025-02-24T15:51:21.248" v="718"/>
          <ac:spMkLst>
            <pc:docMk/>
            <pc:sldMk cId="954124431" sldId="263"/>
            <ac:spMk id="9" creationId="{6FA90DE0-72D1-1B0E-F6EB-8B0D6A7A8FAC}"/>
          </ac:spMkLst>
        </pc:spChg>
        <pc:spChg chg="add mod">
          <ac:chgData name="Prathyusha Harish Kumar" userId="51012cfefe073dba" providerId="LiveId" clId="{2422B691-6E09-41ED-9AB9-19700BA362C1}" dt="2025-02-24T15:52:20.809" v="735" actId="20577"/>
          <ac:spMkLst>
            <pc:docMk/>
            <pc:sldMk cId="954124431" sldId="263"/>
            <ac:spMk id="11" creationId="{AAA592F4-331D-BD62-6980-0B0CE9C83181}"/>
          </ac:spMkLst>
        </pc:spChg>
        <pc:picChg chg="add mod">
          <ac:chgData name="Prathyusha Harish Kumar" userId="51012cfefe073dba" providerId="LiveId" clId="{2422B691-6E09-41ED-9AB9-19700BA362C1}" dt="2025-02-24T15:51:48.547" v="723" actId="1076"/>
          <ac:picMkLst>
            <pc:docMk/>
            <pc:sldMk cId="954124431" sldId="263"/>
            <ac:picMk id="5" creationId="{CD85F4D2-63EA-985B-B47E-5751D41B2848}"/>
          </ac:picMkLst>
        </pc:picChg>
        <pc:picChg chg="add mod">
          <ac:chgData name="Prathyusha Harish Kumar" userId="51012cfefe073dba" providerId="LiveId" clId="{2422B691-6E09-41ED-9AB9-19700BA362C1}" dt="2025-02-24T21:14:00.670" v="1872" actId="1036"/>
          <ac:picMkLst>
            <pc:docMk/>
            <pc:sldMk cId="954124431" sldId="263"/>
            <ac:picMk id="7" creationId="{A3601D53-2B17-2EE2-2B32-71828B840708}"/>
          </ac:picMkLst>
        </pc:picChg>
      </pc:sldChg>
      <pc:sldChg chg="addSp delSp modSp new mod">
        <pc:chgData name="Prathyusha Harish Kumar" userId="51012cfefe073dba" providerId="LiveId" clId="{2422B691-6E09-41ED-9AB9-19700BA362C1}" dt="2025-02-24T16:12:33.465" v="890" actId="207"/>
        <pc:sldMkLst>
          <pc:docMk/>
          <pc:sldMk cId="1494933664" sldId="264"/>
        </pc:sldMkLst>
        <pc:spChg chg="mod">
          <ac:chgData name="Prathyusha Harish Kumar" userId="51012cfefe073dba" providerId="LiveId" clId="{2422B691-6E09-41ED-9AB9-19700BA362C1}" dt="2025-02-24T16:02:27.390" v="776" actId="1076"/>
          <ac:spMkLst>
            <pc:docMk/>
            <pc:sldMk cId="1494933664" sldId="264"/>
            <ac:spMk id="2" creationId="{7AEB7556-9147-1B45-F347-33EBD3B297C7}"/>
          </ac:spMkLst>
        </pc:spChg>
        <pc:spChg chg="del">
          <ac:chgData name="Prathyusha Harish Kumar" userId="51012cfefe073dba" providerId="LiveId" clId="{2422B691-6E09-41ED-9AB9-19700BA362C1}" dt="2025-02-24T15:59:58.680" v="737" actId="22"/>
          <ac:spMkLst>
            <pc:docMk/>
            <pc:sldMk cId="1494933664" sldId="264"/>
            <ac:spMk id="3" creationId="{704CFF3D-E936-00E5-3466-4A95F792CE0E}"/>
          </ac:spMkLst>
        </pc:spChg>
        <pc:spChg chg="add del">
          <ac:chgData name="Prathyusha Harish Kumar" userId="51012cfefe073dba" providerId="LiveId" clId="{2422B691-6E09-41ED-9AB9-19700BA362C1}" dt="2025-02-24T16:00:40.914" v="739" actId="22"/>
          <ac:spMkLst>
            <pc:docMk/>
            <pc:sldMk cId="1494933664" sldId="264"/>
            <ac:spMk id="7" creationId="{888A0C30-1851-1613-7C4D-A510D80F66BC}"/>
          </ac:spMkLst>
        </pc:spChg>
        <pc:spChg chg="add mod">
          <ac:chgData name="Prathyusha Harish Kumar" userId="51012cfefe073dba" providerId="LiveId" clId="{2422B691-6E09-41ED-9AB9-19700BA362C1}" dt="2025-02-24T16:08:21.403" v="838" actId="1076"/>
          <ac:spMkLst>
            <pc:docMk/>
            <pc:sldMk cId="1494933664" sldId="264"/>
            <ac:spMk id="9" creationId="{66FB9E75-DBA1-6687-1EA8-1BF033062846}"/>
          </ac:spMkLst>
        </pc:spChg>
        <pc:spChg chg="add del mod">
          <ac:chgData name="Prathyusha Harish Kumar" userId="51012cfefe073dba" providerId="LiveId" clId="{2422B691-6E09-41ED-9AB9-19700BA362C1}" dt="2025-02-24T16:09:48.215" v="840" actId="21"/>
          <ac:spMkLst>
            <pc:docMk/>
            <pc:sldMk cId="1494933664" sldId="264"/>
            <ac:spMk id="11" creationId="{62F22D43-9B5E-58A0-EF62-7E91F4BE5898}"/>
          </ac:spMkLst>
        </pc:spChg>
        <pc:spChg chg="add mod">
          <ac:chgData name="Prathyusha Harish Kumar" userId="51012cfefe073dba" providerId="LiveId" clId="{2422B691-6E09-41ED-9AB9-19700BA362C1}" dt="2025-02-24T16:12:33.465" v="890" actId="207"/>
          <ac:spMkLst>
            <pc:docMk/>
            <pc:sldMk cId="1494933664" sldId="264"/>
            <ac:spMk id="12" creationId="{5702797F-7B2B-BA63-6BF1-0EDD22A7BA64}"/>
          </ac:spMkLst>
        </pc:spChg>
        <pc:spChg chg="add del mod">
          <ac:chgData name="Prathyusha Harish Kumar" userId="51012cfefe073dba" providerId="LiveId" clId="{2422B691-6E09-41ED-9AB9-19700BA362C1}" dt="2025-02-24T16:10:46.611" v="847" actId="478"/>
          <ac:spMkLst>
            <pc:docMk/>
            <pc:sldMk cId="1494933664" sldId="264"/>
            <ac:spMk id="13" creationId="{62F22D43-9B5E-58A0-EF62-7E91F4BE5898}"/>
          </ac:spMkLst>
        </pc:spChg>
        <pc:picChg chg="add mod ord">
          <ac:chgData name="Prathyusha Harish Kumar" userId="51012cfefe073dba" providerId="LiveId" clId="{2422B691-6E09-41ED-9AB9-19700BA362C1}" dt="2025-02-24T16:08:23.597" v="839" actId="1076"/>
          <ac:picMkLst>
            <pc:docMk/>
            <pc:sldMk cId="1494933664" sldId="264"/>
            <ac:picMk id="5" creationId="{5B6848EF-FA1E-C043-FA39-3AEE3A28435E}"/>
          </ac:picMkLst>
        </pc:picChg>
      </pc:sldChg>
      <pc:sldChg chg="addSp delSp modSp new mod">
        <pc:chgData name="Prathyusha Harish Kumar" userId="51012cfefe073dba" providerId="LiveId" clId="{2422B691-6E09-41ED-9AB9-19700BA362C1}" dt="2025-02-24T19:10:20.293" v="1767" actId="207"/>
        <pc:sldMkLst>
          <pc:docMk/>
          <pc:sldMk cId="710155229" sldId="265"/>
        </pc:sldMkLst>
        <pc:spChg chg="mod">
          <ac:chgData name="Prathyusha Harish Kumar" userId="51012cfefe073dba" providerId="LiveId" clId="{2422B691-6E09-41ED-9AB9-19700BA362C1}" dt="2025-02-24T17:17:23.696" v="1000" actId="113"/>
          <ac:spMkLst>
            <pc:docMk/>
            <pc:sldMk cId="710155229" sldId="265"/>
            <ac:spMk id="2" creationId="{599297D8-EEDB-DF7A-3CDF-D9E9616AF056}"/>
          </ac:spMkLst>
        </pc:spChg>
        <pc:spChg chg="del">
          <ac:chgData name="Prathyusha Harish Kumar" userId="51012cfefe073dba" providerId="LiveId" clId="{2422B691-6E09-41ED-9AB9-19700BA362C1}" dt="2025-02-24T17:06:26.602" v="892" actId="931"/>
          <ac:spMkLst>
            <pc:docMk/>
            <pc:sldMk cId="710155229" sldId="265"/>
            <ac:spMk id="3" creationId="{BD7B628A-AE8D-AB78-B1AD-354DB55134CC}"/>
          </ac:spMkLst>
        </pc:spChg>
        <pc:spChg chg="add mod">
          <ac:chgData name="Prathyusha Harish Kumar" userId="51012cfefe073dba" providerId="LiveId" clId="{2422B691-6E09-41ED-9AB9-19700BA362C1}" dt="2025-02-24T19:10:20.293" v="1767" actId="207"/>
          <ac:spMkLst>
            <pc:docMk/>
            <pc:sldMk cId="710155229" sldId="265"/>
            <ac:spMk id="7" creationId="{F0B61479-593C-1847-024C-78B3F28DA582}"/>
          </ac:spMkLst>
        </pc:spChg>
        <pc:spChg chg="add">
          <ac:chgData name="Prathyusha Harish Kumar" userId="51012cfefe073dba" providerId="LiveId" clId="{2422B691-6E09-41ED-9AB9-19700BA362C1}" dt="2025-02-24T17:19:03.742" v="1011"/>
          <ac:spMkLst>
            <pc:docMk/>
            <pc:sldMk cId="710155229" sldId="265"/>
            <ac:spMk id="8" creationId="{7C195997-506F-9E85-1807-412CE6368EC0}"/>
          </ac:spMkLst>
        </pc:spChg>
        <pc:spChg chg="add">
          <ac:chgData name="Prathyusha Harish Kumar" userId="51012cfefe073dba" providerId="LiveId" clId="{2422B691-6E09-41ED-9AB9-19700BA362C1}" dt="2025-02-24T17:19:06.680" v="1012"/>
          <ac:spMkLst>
            <pc:docMk/>
            <pc:sldMk cId="710155229" sldId="265"/>
            <ac:spMk id="9" creationId="{F4DBB417-8F86-D939-ACEA-DA2EA95C146A}"/>
          </ac:spMkLst>
        </pc:spChg>
        <pc:spChg chg="add del mod">
          <ac:chgData name="Prathyusha Harish Kumar" userId="51012cfefe073dba" providerId="LiveId" clId="{2422B691-6E09-41ED-9AB9-19700BA362C1}" dt="2025-02-24T17:23:10.880" v="1113"/>
          <ac:spMkLst>
            <pc:docMk/>
            <pc:sldMk cId="710155229" sldId="265"/>
            <ac:spMk id="10" creationId="{97BCF3B2-3FD0-BF52-0954-2CE42D072DCA}"/>
          </ac:spMkLst>
        </pc:spChg>
        <pc:picChg chg="add mod">
          <ac:chgData name="Prathyusha Harish Kumar" userId="51012cfefe073dba" providerId="LiveId" clId="{2422B691-6E09-41ED-9AB9-19700BA362C1}" dt="2025-02-24T17:16:00.096" v="949" actId="1076"/>
          <ac:picMkLst>
            <pc:docMk/>
            <pc:sldMk cId="710155229" sldId="265"/>
            <ac:picMk id="5" creationId="{9099A5A1-DAD7-A833-D1B1-0521A1ECF373}"/>
          </ac:picMkLst>
        </pc:picChg>
      </pc:sldChg>
      <pc:sldChg chg="addSp delSp modSp new mod">
        <pc:chgData name="Prathyusha Harish Kumar" userId="51012cfefe073dba" providerId="LiveId" clId="{2422B691-6E09-41ED-9AB9-19700BA362C1}" dt="2025-02-24T17:32:58.206" v="1199" actId="207"/>
        <pc:sldMkLst>
          <pc:docMk/>
          <pc:sldMk cId="3247810149" sldId="266"/>
        </pc:sldMkLst>
        <pc:spChg chg="mod">
          <ac:chgData name="Prathyusha Harish Kumar" userId="51012cfefe073dba" providerId="LiveId" clId="{2422B691-6E09-41ED-9AB9-19700BA362C1}" dt="2025-02-24T17:17:35.387" v="1001" actId="1076"/>
          <ac:spMkLst>
            <pc:docMk/>
            <pc:sldMk cId="3247810149" sldId="266"/>
            <ac:spMk id="2" creationId="{1C1B2AE2-742D-5520-0F51-41FDF78C50B1}"/>
          </ac:spMkLst>
        </pc:spChg>
        <pc:spChg chg="del">
          <ac:chgData name="Prathyusha Harish Kumar" userId="51012cfefe073dba" providerId="LiveId" clId="{2422B691-6E09-41ED-9AB9-19700BA362C1}" dt="2025-02-24T17:17:47.798" v="1004" actId="478"/>
          <ac:spMkLst>
            <pc:docMk/>
            <pc:sldMk cId="3247810149" sldId="266"/>
            <ac:spMk id="3" creationId="{23746773-E364-62D5-658B-5FB8E492412C}"/>
          </ac:spMkLst>
        </pc:spChg>
        <pc:spChg chg="add mod">
          <ac:chgData name="Prathyusha Harish Kumar" userId="51012cfefe073dba" providerId="LiveId" clId="{2422B691-6E09-41ED-9AB9-19700BA362C1}" dt="2025-02-24T17:32:58.206" v="1199" actId="207"/>
          <ac:spMkLst>
            <pc:docMk/>
            <pc:sldMk cId="3247810149" sldId="266"/>
            <ac:spMk id="7" creationId="{1CD3D06E-29FF-D2C1-842A-BF805A4776CE}"/>
          </ac:spMkLst>
        </pc:spChg>
        <pc:picChg chg="add mod">
          <ac:chgData name="Prathyusha Harish Kumar" userId="51012cfefe073dba" providerId="LiveId" clId="{2422B691-6E09-41ED-9AB9-19700BA362C1}" dt="2025-02-24T17:30:18.660" v="1157" actId="14100"/>
          <ac:picMkLst>
            <pc:docMk/>
            <pc:sldMk cId="3247810149" sldId="266"/>
            <ac:picMk id="5" creationId="{CC612147-EB2A-18B2-F195-440A7D7EFCD9}"/>
          </ac:picMkLst>
        </pc:picChg>
      </pc:sldChg>
      <pc:sldChg chg="addSp delSp modSp new mod">
        <pc:chgData name="Prathyusha Harish Kumar" userId="51012cfefe073dba" providerId="LiveId" clId="{2422B691-6E09-41ED-9AB9-19700BA362C1}" dt="2025-02-24T17:44:31.558" v="1293" actId="14100"/>
        <pc:sldMkLst>
          <pc:docMk/>
          <pc:sldMk cId="1633227123" sldId="267"/>
        </pc:sldMkLst>
        <pc:spChg chg="mod">
          <ac:chgData name="Prathyusha Harish Kumar" userId="51012cfefe073dba" providerId="LiveId" clId="{2422B691-6E09-41ED-9AB9-19700BA362C1}" dt="2025-02-24T17:41:49.082" v="1253" actId="1076"/>
          <ac:spMkLst>
            <pc:docMk/>
            <pc:sldMk cId="1633227123" sldId="267"/>
            <ac:spMk id="2" creationId="{1944F561-28F5-C8AD-B0EF-0B79141BB6B6}"/>
          </ac:spMkLst>
        </pc:spChg>
        <pc:spChg chg="del">
          <ac:chgData name="Prathyusha Harish Kumar" userId="51012cfefe073dba" providerId="LiveId" clId="{2422B691-6E09-41ED-9AB9-19700BA362C1}" dt="2025-02-24T17:38:40.244" v="1202" actId="478"/>
          <ac:spMkLst>
            <pc:docMk/>
            <pc:sldMk cId="1633227123" sldId="267"/>
            <ac:spMk id="3" creationId="{B063ECE6-90E8-8877-5008-785FC7972A71}"/>
          </ac:spMkLst>
        </pc:spChg>
        <pc:spChg chg="add del mod">
          <ac:chgData name="Prathyusha Harish Kumar" userId="51012cfefe073dba" providerId="LiveId" clId="{2422B691-6E09-41ED-9AB9-19700BA362C1}" dt="2025-02-24T17:42:51.088" v="1257"/>
          <ac:spMkLst>
            <pc:docMk/>
            <pc:sldMk cId="1633227123" sldId="267"/>
            <ac:spMk id="8" creationId="{B2876AD6-D181-4045-F82A-5B5EF33C4B3A}"/>
          </ac:spMkLst>
        </pc:spChg>
        <pc:spChg chg="add mod">
          <ac:chgData name="Prathyusha Harish Kumar" userId="51012cfefe073dba" providerId="LiveId" clId="{2422B691-6E09-41ED-9AB9-19700BA362C1}" dt="2025-02-24T17:44:13.935" v="1289" actId="12"/>
          <ac:spMkLst>
            <pc:docMk/>
            <pc:sldMk cId="1633227123" sldId="267"/>
            <ac:spMk id="9" creationId="{F72E0C1E-5B69-B53F-AF19-039BD7547482}"/>
          </ac:spMkLst>
        </pc:spChg>
        <pc:picChg chg="add mod">
          <ac:chgData name="Prathyusha Harish Kumar" userId="51012cfefe073dba" providerId="LiveId" clId="{2422B691-6E09-41ED-9AB9-19700BA362C1}" dt="2025-02-24T17:44:31.558" v="1293" actId="14100"/>
          <ac:picMkLst>
            <pc:docMk/>
            <pc:sldMk cId="1633227123" sldId="267"/>
            <ac:picMk id="5" creationId="{F01B6CD7-FCD0-A327-8EE5-518C2BDF2B3B}"/>
          </ac:picMkLst>
        </pc:picChg>
        <pc:picChg chg="add mod">
          <ac:chgData name="Prathyusha Harish Kumar" userId="51012cfefe073dba" providerId="LiveId" clId="{2422B691-6E09-41ED-9AB9-19700BA362C1}" dt="2025-02-24T17:44:29.518" v="1292" actId="14100"/>
          <ac:picMkLst>
            <pc:docMk/>
            <pc:sldMk cId="1633227123" sldId="267"/>
            <ac:picMk id="7" creationId="{A3207594-85B1-8A66-F3BE-A0950B62CE26}"/>
          </ac:picMkLst>
        </pc:picChg>
      </pc:sldChg>
      <pc:sldChg chg="addSp delSp modSp new mod">
        <pc:chgData name="Prathyusha Harish Kumar" userId="51012cfefe073dba" providerId="LiveId" clId="{2422B691-6E09-41ED-9AB9-19700BA362C1}" dt="2025-02-24T20:29:47.601" v="1849" actId="1076"/>
        <pc:sldMkLst>
          <pc:docMk/>
          <pc:sldMk cId="860992668" sldId="268"/>
        </pc:sldMkLst>
        <pc:spChg chg="mod">
          <ac:chgData name="Prathyusha Harish Kumar" userId="51012cfefe073dba" providerId="LiveId" clId="{2422B691-6E09-41ED-9AB9-19700BA362C1}" dt="2025-02-24T18:45:39.865" v="1412"/>
          <ac:spMkLst>
            <pc:docMk/>
            <pc:sldMk cId="860992668" sldId="268"/>
            <ac:spMk id="2" creationId="{C403DEA1-DCAC-0326-F004-D65EC3F3671B}"/>
          </ac:spMkLst>
        </pc:spChg>
        <pc:spChg chg="del">
          <ac:chgData name="Prathyusha Harish Kumar" userId="51012cfefe073dba" providerId="LiveId" clId="{2422B691-6E09-41ED-9AB9-19700BA362C1}" dt="2025-02-24T18:43:26.985" v="1397" actId="478"/>
          <ac:spMkLst>
            <pc:docMk/>
            <pc:sldMk cId="860992668" sldId="268"/>
            <ac:spMk id="3" creationId="{A0D53AAB-DBD6-9FFD-DE57-62FABD2299AD}"/>
          </ac:spMkLst>
        </pc:spChg>
        <pc:spChg chg="add mod">
          <ac:chgData name="Prathyusha Harish Kumar" userId="51012cfefe073dba" providerId="LiveId" clId="{2422B691-6E09-41ED-9AB9-19700BA362C1}" dt="2025-02-24T20:29:47.601" v="1849" actId="1076"/>
          <ac:spMkLst>
            <pc:docMk/>
            <pc:sldMk cId="860992668" sldId="268"/>
            <ac:spMk id="5" creationId="{EE559561-8255-0F3A-1510-400386E5092D}"/>
          </ac:spMkLst>
        </pc:spChg>
        <pc:spChg chg="add del mod">
          <ac:chgData name="Prathyusha Harish Kumar" userId="51012cfefe073dba" providerId="LiveId" clId="{2422B691-6E09-41ED-9AB9-19700BA362C1}" dt="2025-02-24T20:28:52.182" v="1841" actId="478"/>
          <ac:spMkLst>
            <pc:docMk/>
            <pc:sldMk cId="860992668" sldId="268"/>
            <ac:spMk id="6" creationId="{9F83D79B-D34D-A46C-FDFB-026186A5BE86}"/>
          </ac:spMkLst>
        </pc:spChg>
        <pc:picChg chg="add mod">
          <ac:chgData name="Prathyusha Harish Kumar" userId="51012cfefe073dba" providerId="LiveId" clId="{2422B691-6E09-41ED-9AB9-19700BA362C1}" dt="2025-02-24T20:29:43.304" v="1848" actId="1076"/>
          <ac:picMkLst>
            <pc:docMk/>
            <pc:sldMk cId="860992668" sldId="268"/>
            <ac:picMk id="9" creationId="{6141C130-2EED-92B8-6BE1-39815EC58CCC}"/>
          </ac:picMkLst>
        </pc:picChg>
        <pc:picChg chg="add del mod">
          <ac:chgData name="Prathyusha Harish Kumar" userId="51012cfefe073dba" providerId="LiveId" clId="{2422B691-6E09-41ED-9AB9-19700BA362C1}" dt="2025-02-24T20:28:49.529" v="1840" actId="478"/>
          <ac:picMkLst>
            <pc:docMk/>
            <pc:sldMk cId="860992668" sldId="268"/>
            <ac:picMk id="11" creationId="{55CBC6C7-9D94-87F1-33DD-1BFC16120F86}"/>
          </ac:picMkLst>
        </pc:picChg>
      </pc:sldChg>
      <pc:sldChg chg="addSp delSp modSp new mod ord setBg">
        <pc:chgData name="Prathyusha Harish Kumar" userId="51012cfefe073dba" providerId="LiveId" clId="{2422B691-6E09-41ED-9AB9-19700BA362C1}" dt="2025-02-24T19:11:35.048" v="1771" actId="14100"/>
        <pc:sldMkLst>
          <pc:docMk/>
          <pc:sldMk cId="2002462228" sldId="269"/>
        </pc:sldMkLst>
        <pc:spChg chg="mod">
          <ac:chgData name="Prathyusha Harish Kumar" userId="51012cfefe073dba" providerId="LiveId" clId="{2422B691-6E09-41ED-9AB9-19700BA362C1}" dt="2025-02-24T18:50:52.239" v="1472" actId="26606"/>
          <ac:spMkLst>
            <pc:docMk/>
            <pc:sldMk cId="2002462228" sldId="269"/>
            <ac:spMk id="2" creationId="{DE6165A1-77D3-F817-96A8-96283A4936D6}"/>
          </ac:spMkLst>
        </pc:spChg>
        <pc:spChg chg="del">
          <ac:chgData name="Prathyusha Harish Kumar" userId="51012cfefe073dba" providerId="LiveId" clId="{2422B691-6E09-41ED-9AB9-19700BA362C1}" dt="2025-02-24T18:42:09.708" v="1375" actId="931"/>
          <ac:spMkLst>
            <pc:docMk/>
            <pc:sldMk cId="2002462228" sldId="269"/>
            <ac:spMk id="3" creationId="{0E62D2AA-D9FB-793A-BC99-A31105CE2D4C}"/>
          </ac:spMkLst>
        </pc:spChg>
        <pc:spChg chg="add del mod">
          <ac:chgData name="Prathyusha Harish Kumar" userId="51012cfefe073dba" providerId="LiveId" clId="{2422B691-6E09-41ED-9AB9-19700BA362C1}" dt="2025-02-24T18:49:09.394" v="1461" actId="931"/>
          <ac:spMkLst>
            <pc:docMk/>
            <pc:sldMk cId="2002462228" sldId="269"/>
            <ac:spMk id="17" creationId="{E3B14A1E-E4D3-C83D-BB42-B481DE41E82C}"/>
          </ac:spMkLst>
        </pc:spChg>
        <pc:spChg chg="add mod">
          <ac:chgData name="Prathyusha Harish Kumar" userId="51012cfefe073dba" providerId="LiveId" clId="{2422B691-6E09-41ED-9AB9-19700BA362C1}" dt="2025-02-24T18:50:39.439" v="1471" actId="1076"/>
          <ac:spMkLst>
            <pc:docMk/>
            <pc:sldMk cId="2002462228" sldId="269"/>
            <ac:spMk id="20" creationId="{13FE508A-F186-A00F-FB31-6699019529C6}"/>
          </ac:spMkLst>
        </pc:spChg>
        <pc:spChg chg="add mod">
          <ac:chgData name="Prathyusha Harish Kumar" userId="51012cfefe073dba" providerId="LiveId" clId="{2422B691-6E09-41ED-9AB9-19700BA362C1}" dt="2025-02-24T18:51:12.878" v="1476"/>
          <ac:spMkLst>
            <pc:docMk/>
            <pc:sldMk cId="2002462228" sldId="269"/>
            <ac:spMk id="21" creationId="{64C4FF8B-7672-53F9-B48B-41327615071C}"/>
          </ac:spMkLst>
        </pc:spChg>
        <pc:spChg chg="add del mod">
          <ac:chgData name="Prathyusha Harish Kumar" userId="51012cfefe073dba" providerId="LiveId" clId="{2422B691-6E09-41ED-9AB9-19700BA362C1}" dt="2025-02-24T19:11:35.048" v="1771" actId="14100"/>
          <ac:spMkLst>
            <pc:docMk/>
            <pc:sldMk cId="2002462228" sldId="269"/>
            <ac:spMk id="23" creationId="{2E7BED93-4B65-EFDC-8E22-37EFD62499EB}"/>
          </ac:spMkLst>
        </pc:spChg>
        <pc:spChg chg="add">
          <ac:chgData name="Prathyusha Harish Kumar" userId="51012cfefe073dba" providerId="LiveId" clId="{2422B691-6E09-41ED-9AB9-19700BA362C1}" dt="2025-02-24T18:50:52.239" v="1472" actId="26606"/>
          <ac:spMkLst>
            <pc:docMk/>
            <pc:sldMk cId="2002462228" sldId="269"/>
            <ac:spMk id="26" creationId="{2B97F24A-32CE-4C1C-A50D-3016B394DCFB}"/>
          </ac:spMkLst>
        </pc:spChg>
        <pc:spChg chg="add">
          <ac:chgData name="Prathyusha Harish Kumar" userId="51012cfefe073dba" providerId="LiveId" clId="{2422B691-6E09-41ED-9AB9-19700BA362C1}" dt="2025-02-24T18:50:52.239" v="1472" actId="26606"/>
          <ac:spMkLst>
            <pc:docMk/>
            <pc:sldMk cId="2002462228" sldId="269"/>
            <ac:spMk id="28" creationId="{6357EC4F-235E-4222-A36F-C7878ACE37F2}"/>
          </ac:spMkLst>
        </pc:spChg>
        <pc:picChg chg="add del mod">
          <ac:chgData name="Prathyusha Harish Kumar" userId="51012cfefe073dba" providerId="LiveId" clId="{2422B691-6E09-41ED-9AB9-19700BA362C1}" dt="2025-02-24T18:47:29.873" v="1446" actId="21"/>
          <ac:picMkLst>
            <pc:docMk/>
            <pc:sldMk cId="2002462228" sldId="269"/>
            <ac:picMk id="5" creationId="{BBC05794-6C56-07BF-1702-B1295F6BEC3B}"/>
          </ac:picMkLst>
        </pc:picChg>
        <pc:picChg chg="add del mod">
          <ac:chgData name="Prathyusha Harish Kumar" userId="51012cfefe073dba" providerId="LiveId" clId="{2422B691-6E09-41ED-9AB9-19700BA362C1}" dt="2025-02-24T18:47:00.609" v="1437" actId="21"/>
          <ac:picMkLst>
            <pc:docMk/>
            <pc:sldMk cId="2002462228" sldId="269"/>
            <ac:picMk id="7" creationId="{4F1F63D5-C801-705B-D526-754A19315BAE}"/>
          </ac:picMkLst>
        </pc:picChg>
        <pc:picChg chg="add del mod">
          <ac:chgData name="Prathyusha Harish Kumar" userId="51012cfefe073dba" providerId="LiveId" clId="{2422B691-6E09-41ED-9AB9-19700BA362C1}" dt="2025-02-24T18:43:08.363" v="1394" actId="21"/>
          <ac:picMkLst>
            <pc:docMk/>
            <pc:sldMk cId="2002462228" sldId="269"/>
            <ac:picMk id="9" creationId="{6141C130-2EED-92B8-6BE1-39815EC58CCC}"/>
          </ac:picMkLst>
        </pc:picChg>
        <pc:picChg chg="add del mod">
          <ac:chgData name="Prathyusha Harish Kumar" userId="51012cfefe073dba" providerId="LiveId" clId="{2422B691-6E09-41ED-9AB9-19700BA362C1}" dt="2025-02-24T18:44:55.270" v="1401" actId="21"/>
          <ac:picMkLst>
            <pc:docMk/>
            <pc:sldMk cId="2002462228" sldId="269"/>
            <ac:picMk id="11" creationId="{55CBC6C7-9D94-87F1-33DD-1BFC16120F86}"/>
          </ac:picMkLst>
        </pc:picChg>
        <pc:picChg chg="add del mod">
          <ac:chgData name="Prathyusha Harish Kumar" userId="51012cfefe073dba" providerId="LiveId" clId="{2422B691-6E09-41ED-9AB9-19700BA362C1}" dt="2025-02-24T18:46:13.475" v="1419" actId="21"/>
          <ac:picMkLst>
            <pc:docMk/>
            <pc:sldMk cId="2002462228" sldId="269"/>
            <ac:picMk id="13" creationId="{112EE4AF-0C89-37C3-21B6-DE96A7DAFF4D}"/>
          </ac:picMkLst>
        </pc:picChg>
        <pc:picChg chg="add del mod">
          <ac:chgData name="Prathyusha Harish Kumar" userId="51012cfefe073dba" providerId="LiveId" clId="{2422B691-6E09-41ED-9AB9-19700BA362C1}" dt="2025-02-24T18:46:37.411" v="1429" actId="21"/>
          <ac:picMkLst>
            <pc:docMk/>
            <pc:sldMk cId="2002462228" sldId="269"/>
            <ac:picMk id="15" creationId="{8868598B-5D4D-C79F-1F33-17453724B7FC}"/>
          </ac:picMkLst>
        </pc:picChg>
        <pc:picChg chg="add mod">
          <ac:chgData name="Prathyusha Harish Kumar" userId="51012cfefe073dba" providerId="LiveId" clId="{2422B691-6E09-41ED-9AB9-19700BA362C1}" dt="2025-02-24T18:55:13.497" v="1501" actId="14100"/>
          <ac:picMkLst>
            <pc:docMk/>
            <pc:sldMk cId="2002462228" sldId="269"/>
            <ac:picMk id="19" creationId="{A56BA359-8627-2A25-9870-AFB421206CAD}"/>
          </ac:picMkLst>
        </pc:picChg>
      </pc:sldChg>
      <pc:sldChg chg="addSp delSp modSp new mod ord">
        <pc:chgData name="Prathyusha Harish Kumar" userId="51012cfefe073dba" providerId="LiveId" clId="{2422B691-6E09-41ED-9AB9-19700BA362C1}" dt="2025-02-24T19:05:31.559" v="1743"/>
        <pc:sldMkLst>
          <pc:docMk/>
          <pc:sldMk cId="4108155096" sldId="270"/>
        </pc:sldMkLst>
        <pc:spChg chg="del">
          <ac:chgData name="Prathyusha Harish Kumar" userId="51012cfefe073dba" providerId="LiveId" clId="{2422B691-6E09-41ED-9AB9-19700BA362C1}" dt="2025-02-24T18:46:05.916" v="1417" actId="478"/>
          <ac:spMkLst>
            <pc:docMk/>
            <pc:sldMk cId="4108155096" sldId="270"/>
            <ac:spMk id="2" creationId="{3582FD95-51F0-12E2-DF33-5AB9CEB2C0F7}"/>
          </ac:spMkLst>
        </pc:spChg>
        <pc:spChg chg="del">
          <ac:chgData name="Prathyusha Harish Kumar" userId="51012cfefe073dba" providerId="LiveId" clId="{2422B691-6E09-41ED-9AB9-19700BA362C1}" dt="2025-02-24T18:46:09.017" v="1418" actId="478"/>
          <ac:spMkLst>
            <pc:docMk/>
            <pc:sldMk cId="4108155096" sldId="270"/>
            <ac:spMk id="3" creationId="{9A5A2FFE-34AA-1E27-69EB-ABE332902603}"/>
          </ac:spMkLst>
        </pc:spChg>
        <pc:spChg chg="add mod">
          <ac:chgData name="Prathyusha Harish Kumar" userId="51012cfefe073dba" providerId="LiveId" clId="{2422B691-6E09-41ED-9AB9-19700BA362C1}" dt="2025-02-24T19:03:09.273" v="1647" actId="1076"/>
          <ac:spMkLst>
            <pc:docMk/>
            <pc:sldMk cId="4108155096" sldId="270"/>
            <ac:spMk id="4" creationId="{8B58523F-0FB5-91D0-04D5-FA31C01E288C}"/>
          </ac:spMkLst>
        </pc:spChg>
        <pc:spChg chg="add mod">
          <ac:chgData name="Prathyusha Harish Kumar" userId="51012cfefe073dba" providerId="LiveId" clId="{2422B691-6E09-41ED-9AB9-19700BA362C1}" dt="2025-02-24T19:02:57.189" v="1645" actId="20577"/>
          <ac:spMkLst>
            <pc:docMk/>
            <pc:sldMk cId="4108155096" sldId="270"/>
            <ac:spMk id="5" creationId="{21C4BAA8-D266-2A17-3C37-3583743A5F14}"/>
          </ac:spMkLst>
        </pc:spChg>
        <pc:picChg chg="add mod">
          <ac:chgData name="Prathyusha Harish Kumar" userId="51012cfefe073dba" providerId="LiveId" clId="{2422B691-6E09-41ED-9AB9-19700BA362C1}" dt="2025-02-24T19:03:00.670" v="1646" actId="1076"/>
          <ac:picMkLst>
            <pc:docMk/>
            <pc:sldMk cId="4108155096" sldId="270"/>
            <ac:picMk id="13" creationId="{112EE4AF-0C89-37C3-21B6-DE96A7DAFF4D}"/>
          </ac:picMkLst>
        </pc:picChg>
        <pc:picChg chg="add mod">
          <ac:chgData name="Prathyusha Harish Kumar" userId="51012cfefe073dba" providerId="LiveId" clId="{2422B691-6E09-41ED-9AB9-19700BA362C1}" dt="2025-02-24T19:02:49.674" v="1631" actId="1076"/>
          <ac:picMkLst>
            <pc:docMk/>
            <pc:sldMk cId="4108155096" sldId="270"/>
            <ac:picMk id="15" creationId="{8868598B-5D4D-C79F-1F33-17453724B7FC}"/>
          </ac:picMkLst>
        </pc:picChg>
      </pc:sldChg>
      <pc:sldChg chg="addSp delSp modSp new mod">
        <pc:chgData name="Prathyusha Harish Kumar" userId="51012cfefe073dba" providerId="LiveId" clId="{2422B691-6E09-41ED-9AB9-19700BA362C1}" dt="2025-02-24T19:05:00.318" v="1741" actId="14100"/>
        <pc:sldMkLst>
          <pc:docMk/>
          <pc:sldMk cId="3401056709" sldId="271"/>
        </pc:sldMkLst>
        <pc:spChg chg="del">
          <ac:chgData name="Prathyusha Harish Kumar" userId="51012cfefe073dba" providerId="LiveId" clId="{2422B691-6E09-41ED-9AB9-19700BA362C1}" dt="2025-02-24T18:47:05.276" v="1438" actId="478"/>
          <ac:spMkLst>
            <pc:docMk/>
            <pc:sldMk cId="3401056709" sldId="271"/>
            <ac:spMk id="2" creationId="{DF87F8DA-13AA-4FC9-5DDF-37B1132C7305}"/>
          </ac:spMkLst>
        </pc:spChg>
        <pc:spChg chg="del">
          <ac:chgData name="Prathyusha Harish Kumar" userId="51012cfefe073dba" providerId="LiveId" clId="{2422B691-6E09-41ED-9AB9-19700BA362C1}" dt="2025-02-24T18:47:08.520" v="1439" actId="478"/>
          <ac:spMkLst>
            <pc:docMk/>
            <pc:sldMk cId="3401056709" sldId="271"/>
            <ac:spMk id="3" creationId="{795FEEB5-EAD9-4FB9-D735-AE24E42F6F74}"/>
          </ac:spMkLst>
        </pc:spChg>
        <pc:spChg chg="add mod">
          <ac:chgData name="Prathyusha Harish Kumar" userId="51012cfefe073dba" providerId="LiveId" clId="{2422B691-6E09-41ED-9AB9-19700BA362C1}" dt="2025-02-24T19:05:00.318" v="1741" actId="14100"/>
          <ac:spMkLst>
            <pc:docMk/>
            <pc:sldMk cId="3401056709" sldId="271"/>
            <ac:spMk id="4" creationId="{684C4B7D-1114-BCF8-FF03-F4089241DD59}"/>
          </ac:spMkLst>
        </pc:spChg>
        <pc:spChg chg="add mod">
          <ac:chgData name="Prathyusha Harish Kumar" userId="51012cfefe073dba" providerId="LiveId" clId="{2422B691-6E09-41ED-9AB9-19700BA362C1}" dt="2025-02-24T19:04:40.496" v="1707"/>
          <ac:spMkLst>
            <pc:docMk/>
            <pc:sldMk cId="3401056709" sldId="271"/>
            <ac:spMk id="6" creationId="{8EFA7051-80B1-22CE-DED7-4DB317A80F71}"/>
          </ac:spMkLst>
        </pc:spChg>
        <pc:picChg chg="add mod">
          <ac:chgData name="Prathyusha Harish Kumar" userId="51012cfefe073dba" providerId="LiveId" clId="{2422B691-6E09-41ED-9AB9-19700BA362C1}" dt="2025-02-24T18:47:39.306" v="1449" actId="14100"/>
          <ac:picMkLst>
            <pc:docMk/>
            <pc:sldMk cId="3401056709" sldId="271"/>
            <ac:picMk id="5" creationId="{BBC05794-6C56-07BF-1702-B1295F6BEC3B}"/>
          </ac:picMkLst>
        </pc:picChg>
        <pc:picChg chg="add mod">
          <ac:chgData name="Prathyusha Harish Kumar" userId="51012cfefe073dba" providerId="LiveId" clId="{2422B691-6E09-41ED-9AB9-19700BA362C1}" dt="2025-02-24T18:47:44.827" v="1450" actId="14100"/>
          <ac:picMkLst>
            <pc:docMk/>
            <pc:sldMk cId="3401056709" sldId="271"/>
            <ac:picMk id="7" creationId="{4F1F63D5-C801-705B-D526-754A19315BAE}"/>
          </ac:picMkLst>
        </pc:picChg>
      </pc:sldChg>
      <pc:sldChg chg="addSp delSp modSp new mod setBg">
        <pc:chgData name="Prathyusha Harish Kumar" userId="51012cfefe073dba" providerId="LiveId" clId="{2422B691-6E09-41ED-9AB9-19700BA362C1}" dt="2025-02-25T04:20:02.021" v="2041" actId="1076"/>
        <pc:sldMkLst>
          <pc:docMk/>
          <pc:sldMk cId="3320337128" sldId="272"/>
        </pc:sldMkLst>
        <pc:spChg chg="del">
          <ac:chgData name="Prathyusha Harish Kumar" userId="51012cfefe073dba" providerId="LiveId" clId="{2422B691-6E09-41ED-9AB9-19700BA362C1}" dt="2025-02-24T19:08:14.151" v="1750" actId="478"/>
          <ac:spMkLst>
            <pc:docMk/>
            <pc:sldMk cId="3320337128" sldId="272"/>
            <ac:spMk id="2" creationId="{FC19FA14-49D9-91F5-4A7D-8A1BCBFB482B}"/>
          </ac:spMkLst>
        </pc:spChg>
        <pc:spChg chg="add del mod">
          <ac:chgData name="Prathyusha Harish Kumar" userId="51012cfefe073dba" providerId="LiveId" clId="{2422B691-6E09-41ED-9AB9-19700BA362C1}" dt="2025-02-24T19:08:11.365" v="1749" actId="478"/>
          <ac:spMkLst>
            <pc:docMk/>
            <pc:sldMk cId="3320337128" sldId="272"/>
            <ac:spMk id="3" creationId="{978383BD-7EE4-720A-C0E7-FD04213C1F8D}"/>
          </ac:spMkLst>
        </pc:spChg>
        <pc:spChg chg="add del mod">
          <ac:chgData name="Prathyusha Harish Kumar" userId="51012cfefe073dba" providerId="LiveId" clId="{2422B691-6E09-41ED-9AB9-19700BA362C1}" dt="2025-02-24T19:08:42.646" v="1758" actId="478"/>
          <ac:spMkLst>
            <pc:docMk/>
            <pc:sldMk cId="3320337128" sldId="272"/>
            <ac:spMk id="4" creationId="{D4FF131F-9536-968D-582E-81FCBD1DCBAE}"/>
          </ac:spMkLst>
        </pc:spChg>
        <pc:spChg chg="add del mod">
          <ac:chgData name="Prathyusha Harish Kumar" userId="51012cfefe073dba" providerId="LiveId" clId="{2422B691-6E09-41ED-9AB9-19700BA362C1}" dt="2025-02-24T19:08:55.633" v="1763" actId="478"/>
          <ac:spMkLst>
            <pc:docMk/>
            <pc:sldMk cId="3320337128" sldId="272"/>
            <ac:spMk id="5" creationId="{8F3F121C-C024-D24B-8D75-13D188A63776}"/>
          </ac:spMkLst>
        </pc:spChg>
        <pc:spChg chg="add del mod">
          <ac:chgData name="Prathyusha Harish Kumar" userId="51012cfefe073dba" providerId="LiveId" clId="{2422B691-6E09-41ED-9AB9-19700BA362C1}" dt="2025-02-24T19:08:54.504" v="1762" actId="478"/>
          <ac:spMkLst>
            <pc:docMk/>
            <pc:sldMk cId="3320337128" sldId="272"/>
            <ac:spMk id="6" creationId="{748A9C4F-80FA-43A8-5369-209DB2EF4FD9}"/>
          </ac:spMkLst>
        </pc:spChg>
        <pc:spChg chg="add del mod">
          <ac:chgData name="Prathyusha Harish Kumar" userId="51012cfefe073dba" providerId="LiveId" clId="{2422B691-6E09-41ED-9AB9-19700BA362C1}" dt="2025-02-24T19:08:56.693" v="1764" actId="478"/>
          <ac:spMkLst>
            <pc:docMk/>
            <pc:sldMk cId="3320337128" sldId="272"/>
            <ac:spMk id="7" creationId="{33BBD160-8DC9-7E38-586C-9851866DC772}"/>
          </ac:spMkLst>
        </pc:spChg>
        <pc:spChg chg="add del mod">
          <ac:chgData name="Prathyusha Harish Kumar" userId="51012cfefe073dba" providerId="LiveId" clId="{2422B691-6E09-41ED-9AB9-19700BA362C1}" dt="2025-02-24T19:08:52.631" v="1761" actId="478"/>
          <ac:spMkLst>
            <pc:docMk/>
            <pc:sldMk cId="3320337128" sldId="272"/>
            <ac:spMk id="8" creationId="{FD89B7EF-94A2-B78B-B096-5DA01BDCD7E1}"/>
          </ac:spMkLst>
        </pc:spChg>
        <pc:spChg chg="add del mod">
          <ac:chgData name="Prathyusha Harish Kumar" userId="51012cfefe073dba" providerId="LiveId" clId="{2422B691-6E09-41ED-9AB9-19700BA362C1}" dt="2025-02-24T19:08:59.744" v="1766" actId="478"/>
          <ac:spMkLst>
            <pc:docMk/>
            <pc:sldMk cId="3320337128" sldId="272"/>
            <ac:spMk id="9" creationId="{7F49F268-2024-329D-CBA4-9A77EA94B14B}"/>
          </ac:spMkLst>
        </pc:spChg>
        <pc:spChg chg="add del mod">
          <ac:chgData name="Prathyusha Harish Kumar" userId="51012cfefe073dba" providerId="LiveId" clId="{2422B691-6E09-41ED-9AB9-19700BA362C1}" dt="2025-02-24T19:08:58.619" v="1765" actId="478"/>
          <ac:spMkLst>
            <pc:docMk/>
            <pc:sldMk cId="3320337128" sldId="272"/>
            <ac:spMk id="10" creationId="{08D37CD7-40B8-DD8E-A632-9879E10E1F40}"/>
          </ac:spMkLst>
        </pc:spChg>
        <pc:spChg chg="add mod">
          <ac:chgData name="Prathyusha Harish Kumar" userId="51012cfefe073dba" providerId="LiveId" clId="{2422B691-6E09-41ED-9AB9-19700BA362C1}" dt="2025-02-24T19:12:10.061" v="1774" actId="1076"/>
          <ac:spMkLst>
            <pc:docMk/>
            <pc:sldMk cId="3320337128" sldId="272"/>
            <ac:spMk id="11" creationId="{DC43B4A7-3E2E-DF9E-0690-787D672A7132}"/>
          </ac:spMkLst>
        </pc:spChg>
        <pc:spChg chg="add mod">
          <ac:chgData name="Prathyusha Harish Kumar" userId="51012cfefe073dba" providerId="LiveId" clId="{2422B691-6E09-41ED-9AB9-19700BA362C1}" dt="2025-02-24T19:12:10.061" v="1774" actId="1076"/>
          <ac:spMkLst>
            <pc:docMk/>
            <pc:sldMk cId="3320337128" sldId="272"/>
            <ac:spMk id="12" creationId="{CC9152C0-B939-4549-BC7F-A4B1CF902CAF}"/>
          </ac:spMkLst>
        </pc:spChg>
        <pc:spChg chg="add mod">
          <ac:chgData name="Prathyusha Harish Kumar" userId="51012cfefe073dba" providerId="LiveId" clId="{2422B691-6E09-41ED-9AB9-19700BA362C1}" dt="2025-02-24T19:12:10.061" v="1774" actId="1076"/>
          <ac:spMkLst>
            <pc:docMk/>
            <pc:sldMk cId="3320337128" sldId="272"/>
            <ac:spMk id="13" creationId="{BC464069-5408-8560-55BC-5FA2BB838A82}"/>
          </ac:spMkLst>
        </pc:spChg>
        <pc:spChg chg="add mod">
          <ac:chgData name="Prathyusha Harish Kumar" userId="51012cfefe073dba" providerId="LiveId" clId="{2422B691-6E09-41ED-9AB9-19700BA362C1}" dt="2025-02-24T19:12:10.061" v="1774" actId="1076"/>
          <ac:spMkLst>
            <pc:docMk/>
            <pc:sldMk cId="3320337128" sldId="272"/>
            <ac:spMk id="14" creationId="{1EE14B52-856E-6595-CA21-3EC50A1F280C}"/>
          </ac:spMkLst>
        </pc:spChg>
        <pc:spChg chg="add mod">
          <ac:chgData name="Prathyusha Harish Kumar" userId="51012cfefe073dba" providerId="LiveId" clId="{2422B691-6E09-41ED-9AB9-19700BA362C1}" dt="2025-02-24T19:12:10.061" v="1774" actId="1076"/>
          <ac:spMkLst>
            <pc:docMk/>
            <pc:sldMk cId="3320337128" sldId="272"/>
            <ac:spMk id="15" creationId="{969A7DC5-CD88-374B-9289-263BE3C1CC05}"/>
          </ac:spMkLst>
        </pc:spChg>
        <pc:spChg chg="add del">
          <ac:chgData name="Prathyusha Harish Kumar" userId="51012cfefe073dba" providerId="LiveId" clId="{2422B691-6E09-41ED-9AB9-19700BA362C1}" dt="2025-02-24T19:12:32.273" v="1776" actId="22"/>
          <ac:spMkLst>
            <pc:docMk/>
            <pc:sldMk cId="3320337128" sldId="272"/>
            <ac:spMk id="17" creationId="{8C2916C8-3AC2-9016-C305-BE4964A1F970}"/>
          </ac:spMkLst>
        </pc:spChg>
        <pc:spChg chg="add mod ord">
          <ac:chgData name="Prathyusha Harish Kumar" userId="51012cfefe073dba" providerId="LiveId" clId="{2422B691-6E09-41ED-9AB9-19700BA362C1}" dt="2025-02-25T04:20:02.021" v="2041" actId="1076"/>
          <ac:spMkLst>
            <pc:docMk/>
            <pc:sldMk cId="3320337128" sldId="272"/>
            <ac:spMk id="19" creationId="{4D25C5DC-60AC-961D-4071-4CF4B670A5CB}"/>
          </ac:spMkLst>
        </pc:spChg>
        <pc:spChg chg="add mod">
          <ac:chgData name="Prathyusha Harish Kumar" userId="51012cfefe073dba" providerId="LiveId" clId="{2422B691-6E09-41ED-9AB9-19700BA362C1}" dt="2025-02-24T19:18:52.557" v="1822" actId="1076"/>
          <ac:spMkLst>
            <pc:docMk/>
            <pc:sldMk cId="3320337128" sldId="272"/>
            <ac:spMk id="20" creationId="{9EA2E6D6-2F65-0805-DD32-6980D439E4FA}"/>
          </ac:spMkLst>
        </pc:spChg>
        <pc:spChg chg="add">
          <ac:chgData name="Prathyusha Harish Kumar" userId="51012cfefe073dba" providerId="LiveId" clId="{2422B691-6E09-41ED-9AB9-19700BA362C1}" dt="2025-02-24T19:17:25.155" v="1815" actId="26606"/>
          <ac:spMkLst>
            <pc:docMk/>
            <pc:sldMk cId="3320337128" sldId="272"/>
            <ac:spMk id="27" creationId="{EDDBB197-D710-4A4F-A9CA-FD2177498BE8}"/>
          </ac:spMkLst>
        </pc:spChg>
        <pc:spChg chg="add">
          <ac:chgData name="Prathyusha Harish Kumar" userId="51012cfefe073dba" providerId="LiveId" clId="{2422B691-6E09-41ED-9AB9-19700BA362C1}" dt="2025-02-24T19:17:25.155" v="1815" actId="26606"/>
          <ac:spMkLst>
            <pc:docMk/>
            <pc:sldMk cId="3320337128" sldId="272"/>
            <ac:spMk id="29" creationId="{975D1CFA-2CDB-4B64-BD9F-85744E8DA12F}"/>
          </ac:spMkLst>
        </pc:spChg>
        <pc:grpChg chg="add">
          <ac:chgData name="Prathyusha Harish Kumar" userId="51012cfefe073dba" providerId="LiveId" clId="{2422B691-6E09-41ED-9AB9-19700BA362C1}" dt="2025-02-24T19:17:25.155" v="1815" actId="26606"/>
          <ac:grpSpMkLst>
            <pc:docMk/>
            <pc:sldMk cId="3320337128" sldId="272"/>
            <ac:grpSpMk id="31" creationId="{25EE5136-01F1-466C-962D-BA9B4C6757AA}"/>
          </ac:grpSpMkLst>
        </pc:grpChg>
        <pc:picChg chg="add mod">
          <ac:chgData name="Prathyusha Harish Kumar" userId="51012cfefe073dba" providerId="LiveId" clId="{2422B691-6E09-41ED-9AB9-19700BA362C1}" dt="2025-02-25T04:19:55.072" v="2040" actId="208"/>
          <ac:picMkLst>
            <pc:docMk/>
            <pc:sldMk cId="3320337128" sldId="272"/>
            <ac:picMk id="24" creationId="{4C73D644-5A9C-28EB-3290-D663EB99C087}"/>
          </ac:picMkLst>
        </pc:picChg>
      </pc:sldChg>
      <pc:sldChg chg="addSp delSp modSp new del mod setBg addAnim">
        <pc:chgData name="Prathyusha Harish Kumar" userId="51012cfefe073dba" providerId="LiveId" clId="{2422B691-6E09-41ED-9AB9-19700BA362C1}" dt="2025-02-25T04:20:07.090" v="2042" actId="47"/>
        <pc:sldMkLst>
          <pc:docMk/>
          <pc:sldMk cId="1411720377" sldId="273"/>
        </pc:sldMkLst>
        <pc:spChg chg="mod">
          <ac:chgData name="Prathyusha Harish Kumar" userId="51012cfefe073dba" providerId="LiveId" clId="{2422B691-6E09-41ED-9AB9-19700BA362C1}" dt="2025-02-24T19:19:58.656" v="1837" actId="26606"/>
          <ac:spMkLst>
            <pc:docMk/>
            <pc:sldMk cId="1411720377" sldId="273"/>
            <ac:spMk id="2" creationId="{BBF89143-5582-BF3C-EBAF-575C18804B6D}"/>
          </ac:spMkLst>
        </pc:spChg>
        <pc:spChg chg="del">
          <ac:chgData name="Prathyusha Harish Kumar" userId="51012cfefe073dba" providerId="LiveId" clId="{2422B691-6E09-41ED-9AB9-19700BA362C1}" dt="2025-02-24T19:19:33.897" v="1824" actId="478"/>
          <ac:spMkLst>
            <pc:docMk/>
            <pc:sldMk cId="1411720377" sldId="273"/>
            <ac:spMk id="3" creationId="{635F169F-3EE8-441F-226E-4AAEE74C8631}"/>
          </ac:spMkLst>
        </pc:spChg>
        <pc:spChg chg="add">
          <ac:chgData name="Prathyusha Harish Kumar" userId="51012cfefe073dba" providerId="LiveId" clId="{2422B691-6E09-41ED-9AB9-19700BA362C1}" dt="2025-02-24T19:19:58.656" v="1837" actId="26606"/>
          <ac:spMkLst>
            <pc:docMk/>
            <pc:sldMk cId="1411720377" sldId="273"/>
            <ac:spMk id="7" creationId="{4D24BFD5-D814-402B-B6C4-EEF6AE14B0F2}"/>
          </ac:spMkLst>
        </pc:spChg>
        <pc:spChg chg="add">
          <ac:chgData name="Prathyusha Harish Kumar" userId="51012cfefe073dba" providerId="LiveId" clId="{2422B691-6E09-41ED-9AB9-19700BA362C1}" dt="2025-02-24T19:19:58.656" v="1837" actId="26606"/>
          <ac:spMkLst>
            <pc:docMk/>
            <pc:sldMk cId="1411720377" sldId="273"/>
            <ac:spMk id="9" creationId="{36FED7E8-9A97-475F-9FA4-113410D4433B}"/>
          </ac:spMkLst>
        </pc:spChg>
        <pc:spChg chg="add">
          <ac:chgData name="Prathyusha Harish Kumar" userId="51012cfefe073dba" providerId="LiveId" clId="{2422B691-6E09-41ED-9AB9-19700BA362C1}" dt="2025-02-24T19:19:58.656" v="1837" actId="26606"/>
          <ac:spMkLst>
            <pc:docMk/>
            <pc:sldMk cId="1411720377" sldId="273"/>
            <ac:spMk id="11" creationId="{2A39B854-4B6C-4F7F-A602-6F97770CED70}"/>
          </ac:spMkLst>
        </pc:spChg>
      </pc:sldChg>
      <pc:sldChg chg="addSp delSp modSp new mod setBg">
        <pc:chgData name="Prathyusha Harish Kumar" userId="51012cfefe073dba" providerId="LiveId" clId="{2422B691-6E09-41ED-9AB9-19700BA362C1}" dt="2025-02-24T20:33:07.453" v="1867" actId="1076"/>
        <pc:sldMkLst>
          <pc:docMk/>
          <pc:sldMk cId="3986390515" sldId="274"/>
        </pc:sldMkLst>
        <pc:spChg chg="del">
          <ac:chgData name="Prathyusha Harish Kumar" userId="51012cfefe073dba" providerId="LiveId" clId="{2422B691-6E09-41ED-9AB9-19700BA362C1}" dt="2025-02-24T20:30:08.577" v="1850"/>
          <ac:spMkLst>
            <pc:docMk/>
            <pc:sldMk cId="3986390515" sldId="274"/>
            <ac:spMk id="2" creationId="{1DF2BAFC-3763-F2FD-DF45-68993B294C1E}"/>
          </ac:spMkLst>
        </pc:spChg>
        <pc:spChg chg="del">
          <ac:chgData name="Prathyusha Harish Kumar" userId="51012cfefe073dba" providerId="LiveId" clId="{2422B691-6E09-41ED-9AB9-19700BA362C1}" dt="2025-02-24T20:30:21.083" v="1854" actId="478"/>
          <ac:spMkLst>
            <pc:docMk/>
            <pc:sldMk cId="3986390515" sldId="274"/>
            <ac:spMk id="3" creationId="{311F7292-8FC2-15A4-5E18-DFFC77B15823}"/>
          </ac:spMkLst>
        </pc:spChg>
        <pc:spChg chg="add mod">
          <ac:chgData name="Prathyusha Harish Kumar" userId="51012cfefe073dba" providerId="LiveId" clId="{2422B691-6E09-41ED-9AB9-19700BA362C1}" dt="2025-02-24T20:33:07.453" v="1867" actId="1076"/>
          <ac:spMkLst>
            <pc:docMk/>
            <pc:sldMk cId="3986390515" sldId="274"/>
            <ac:spMk id="4" creationId="{A0410BA1-104F-F421-CFA0-0B381E018FBF}"/>
          </ac:spMkLst>
        </pc:spChg>
        <pc:spChg chg="add">
          <ac:chgData name="Prathyusha Harish Kumar" userId="51012cfefe073dba" providerId="LiveId" clId="{2422B691-6E09-41ED-9AB9-19700BA362C1}" dt="2025-02-24T20:31:30.311" v="1858" actId="26606"/>
          <ac:spMkLst>
            <pc:docMk/>
            <pc:sldMk cId="3986390515" sldId="274"/>
            <ac:spMk id="11" creationId="{BCED4D40-4B67-4331-AC48-79B82B4A47D8}"/>
          </ac:spMkLst>
        </pc:spChg>
        <pc:spChg chg="add">
          <ac:chgData name="Prathyusha Harish Kumar" userId="51012cfefe073dba" providerId="LiveId" clId="{2422B691-6E09-41ED-9AB9-19700BA362C1}" dt="2025-02-24T20:31:30.311" v="1858" actId="26606"/>
          <ac:spMkLst>
            <pc:docMk/>
            <pc:sldMk cId="3986390515" sldId="274"/>
            <ac:spMk id="13" creationId="{670CEDEF-4F34-412E-84EE-329C1E936AF5}"/>
          </ac:spMkLst>
        </pc:spChg>
        <pc:picChg chg="add mod">
          <ac:chgData name="Prathyusha Harish Kumar" userId="51012cfefe073dba" providerId="LiveId" clId="{2422B691-6E09-41ED-9AB9-19700BA362C1}" dt="2025-02-24T20:31:39.206" v="1860" actId="14100"/>
          <ac:picMkLst>
            <pc:docMk/>
            <pc:sldMk cId="3986390515" sldId="274"/>
            <ac:picMk id="6" creationId="{D7EBB14D-173F-5306-EA36-6446E3844DFA}"/>
          </ac:picMkLst>
        </pc:picChg>
      </pc:sldChg>
      <pc:sldChg chg="addSp delSp modSp add mod setBg addAnim delAnim delDesignElem">
        <pc:chgData name="Prathyusha Harish Kumar" userId="51012cfefe073dba" providerId="LiveId" clId="{2422B691-6E09-41ED-9AB9-19700BA362C1}" dt="2025-02-25T04:18:08.868" v="2001" actId="14100"/>
        <pc:sldMkLst>
          <pc:docMk/>
          <pc:sldMk cId="748918394" sldId="275"/>
        </pc:sldMkLst>
        <pc:spChg chg="mod">
          <ac:chgData name="Prathyusha Harish Kumar" userId="51012cfefe073dba" providerId="LiveId" clId="{2422B691-6E09-41ED-9AB9-19700BA362C1}" dt="2025-02-25T04:17:59.223" v="1997" actId="255"/>
          <ac:spMkLst>
            <pc:docMk/>
            <pc:sldMk cId="748918394" sldId="275"/>
            <ac:spMk id="4" creationId="{D80219B4-BB90-4FC1-D6DD-7DBC239C991A}"/>
          </ac:spMkLst>
        </pc:spChg>
        <pc:spChg chg="del">
          <ac:chgData name="Prathyusha Harish Kumar" userId="51012cfefe073dba" providerId="LiveId" clId="{2422B691-6E09-41ED-9AB9-19700BA362C1}" dt="2025-02-25T04:05:00.283" v="1876"/>
          <ac:spMkLst>
            <pc:docMk/>
            <pc:sldMk cId="748918394" sldId="275"/>
            <ac:spMk id="11" creationId="{9B7862B6-7883-E47E-5255-22A3FDE6401E}"/>
          </ac:spMkLst>
        </pc:spChg>
        <pc:spChg chg="del">
          <ac:chgData name="Prathyusha Harish Kumar" userId="51012cfefe073dba" providerId="LiveId" clId="{2422B691-6E09-41ED-9AB9-19700BA362C1}" dt="2025-02-25T04:05:00.283" v="1876"/>
          <ac:spMkLst>
            <pc:docMk/>
            <pc:sldMk cId="748918394" sldId="275"/>
            <ac:spMk id="13" creationId="{503FCEBD-EB53-6A95-3E34-182C7D5C2409}"/>
          </ac:spMkLst>
        </pc:spChg>
        <pc:spChg chg="add del">
          <ac:chgData name="Prathyusha Harish Kumar" userId="51012cfefe073dba" providerId="LiveId" clId="{2422B691-6E09-41ED-9AB9-19700BA362C1}" dt="2025-02-25T04:14:34.727" v="1940" actId="26606"/>
          <ac:spMkLst>
            <pc:docMk/>
            <pc:sldMk cId="748918394" sldId="275"/>
            <ac:spMk id="17" creationId="{987F9B89-BB0B-4FDE-BF27-E8357EDAD037}"/>
          </ac:spMkLst>
        </pc:spChg>
        <pc:spChg chg="add del">
          <ac:chgData name="Prathyusha Harish Kumar" userId="51012cfefe073dba" providerId="LiveId" clId="{2422B691-6E09-41ED-9AB9-19700BA362C1}" dt="2025-02-25T04:14:34.727" v="1940" actId="26606"/>
          <ac:spMkLst>
            <pc:docMk/>
            <pc:sldMk cId="748918394" sldId="275"/>
            <ac:spMk id="19" creationId="{974AA512-0626-46EA-9229-571D9AF08334}"/>
          </ac:spMkLst>
        </pc:spChg>
        <pc:spChg chg="add del">
          <ac:chgData name="Prathyusha Harish Kumar" userId="51012cfefe073dba" providerId="LiveId" clId="{2422B691-6E09-41ED-9AB9-19700BA362C1}" dt="2025-02-25T04:14:34.727" v="1940" actId="26606"/>
          <ac:spMkLst>
            <pc:docMk/>
            <pc:sldMk cId="748918394" sldId="275"/>
            <ac:spMk id="21" creationId="{F0CC1FDC-60B1-49C3-861C-17B43B8F4546}"/>
          </ac:spMkLst>
        </pc:spChg>
        <pc:spChg chg="add del">
          <ac:chgData name="Prathyusha Harish Kumar" userId="51012cfefe073dba" providerId="LiveId" clId="{2422B691-6E09-41ED-9AB9-19700BA362C1}" dt="2025-02-25T04:14:37.943" v="1944" actId="26606"/>
          <ac:spMkLst>
            <pc:docMk/>
            <pc:sldMk cId="748918394" sldId="275"/>
            <ac:spMk id="25" creationId="{08C88EF9-EB79-4273-9666-FEC4E6F7CE34}"/>
          </ac:spMkLst>
        </pc:spChg>
        <pc:spChg chg="add del">
          <ac:chgData name="Prathyusha Harish Kumar" userId="51012cfefe073dba" providerId="LiveId" clId="{2422B691-6E09-41ED-9AB9-19700BA362C1}" dt="2025-02-25T04:14:36.132" v="1942" actId="26606"/>
          <ac:spMkLst>
            <pc:docMk/>
            <pc:sldMk cId="748918394" sldId="275"/>
            <ac:spMk id="27" creationId="{E258315E-8150-407E-9A65-ADB651578A8D}"/>
          </ac:spMkLst>
        </pc:spChg>
        <pc:spChg chg="add del">
          <ac:chgData name="Prathyusha Harish Kumar" userId="51012cfefe073dba" providerId="LiveId" clId="{2422B691-6E09-41ED-9AB9-19700BA362C1}" dt="2025-02-25T04:14:36.132" v="1942" actId="26606"/>
          <ac:spMkLst>
            <pc:docMk/>
            <pc:sldMk cId="748918394" sldId="275"/>
            <ac:spMk id="28" creationId="{991A9967-3589-4D88-B0E6-1F4E4F3EF2DC}"/>
          </ac:spMkLst>
        </pc:spChg>
        <pc:spChg chg="add del">
          <ac:chgData name="Prathyusha Harish Kumar" userId="51012cfefe073dba" providerId="LiveId" clId="{2422B691-6E09-41ED-9AB9-19700BA362C1}" dt="2025-02-25T04:14:37.943" v="1944" actId="26606"/>
          <ac:spMkLst>
            <pc:docMk/>
            <pc:sldMk cId="748918394" sldId="275"/>
            <ac:spMk id="34" creationId="{C8AA11F2-FC97-45B1-BB21-2C7FFB02708B}"/>
          </ac:spMkLst>
        </pc:spChg>
        <pc:spChg chg="add del">
          <ac:chgData name="Prathyusha Harish Kumar" userId="51012cfefe073dba" providerId="LiveId" clId="{2422B691-6E09-41ED-9AB9-19700BA362C1}" dt="2025-02-25T04:14:37.943" v="1944" actId="26606"/>
          <ac:spMkLst>
            <pc:docMk/>
            <pc:sldMk cId="748918394" sldId="275"/>
            <ac:spMk id="35" creationId="{3276E0C7-D588-440B-8F4A-876392DB718F}"/>
          </ac:spMkLst>
        </pc:spChg>
        <pc:spChg chg="add del">
          <ac:chgData name="Prathyusha Harish Kumar" userId="51012cfefe073dba" providerId="LiveId" clId="{2422B691-6E09-41ED-9AB9-19700BA362C1}" dt="2025-02-25T04:14:37.943" v="1944" actId="26606"/>
          <ac:spMkLst>
            <pc:docMk/>
            <pc:sldMk cId="748918394" sldId="275"/>
            <ac:spMk id="36" creationId="{77D859EF-0C2A-487B-A0C6-A8276E48DDB9}"/>
          </ac:spMkLst>
        </pc:spChg>
        <pc:spChg chg="add del">
          <ac:chgData name="Prathyusha Harish Kumar" userId="51012cfefe073dba" providerId="LiveId" clId="{2422B691-6E09-41ED-9AB9-19700BA362C1}" dt="2025-02-25T04:14:37.943" v="1944" actId="26606"/>
          <ac:spMkLst>
            <pc:docMk/>
            <pc:sldMk cId="748918394" sldId="275"/>
            <ac:spMk id="37" creationId="{EDB19A81-C621-40A1-87E0-015F982C4807}"/>
          </ac:spMkLst>
        </pc:spChg>
        <pc:spChg chg="add del">
          <ac:chgData name="Prathyusha Harish Kumar" userId="51012cfefe073dba" providerId="LiveId" clId="{2422B691-6E09-41ED-9AB9-19700BA362C1}" dt="2025-02-25T04:14:46.167" v="1946" actId="26606"/>
          <ac:spMkLst>
            <pc:docMk/>
            <pc:sldMk cId="748918394" sldId="275"/>
            <ac:spMk id="39" creationId="{C3896A03-3945-419A-B66B-4EE266EDD152}"/>
          </ac:spMkLst>
        </pc:spChg>
        <pc:spChg chg="add del">
          <ac:chgData name="Prathyusha Harish Kumar" userId="51012cfefe073dba" providerId="LiveId" clId="{2422B691-6E09-41ED-9AB9-19700BA362C1}" dt="2025-02-25T04:14:46.167" v="1946" actId="26606"/>
          <ac:spMkLst>
            <pc:docMk/>
            <pc:sldMk cId="748918394" sldId="275"/>
            <ac:spMk id="40" creationId="{B34F5AD2-EDBD-4BBD-A55C-EAFFD0C7097A}"/>
          </ac:spMkLst>
        </pc:spChg>
        <pc:spChg chg="add del">
          <ac:chgData name="Prathyusha Harish Kumar" userId="51012cfefe073dba" providerId="LiveId" clId="{2422B691-6E09-41ED-9AB9-19700BA362C1}" dt="2025-02-25T04:14:46.167" v="1946" actId="26606"/>
          <ac:spMkLst>
            <pc:docMk/>
            <pc:sldMk cId="748918394" sldId="275"/>
            <ac:spMk id="41" creationId="{6832F003-FCA6-4CFB-A2EA-308F3AA257D1}"/>
          </ac:spMkLst>
        </pc:spChg>
        <pc:spChg chg="add del">
          <ac:chgData name="Prathyusha Harish Kumar" userId="51012cfefe073dba" providerId="LiveId" clId="{2422B691-6E09-41ED-9AB9-19700BA362C1}" dt="2025-02-25T04:17:46.461" v="1995" actId="26606"/>
          <ac:spMkLst>
            <pc:docMk/>
            <pc:sldMk cId="748918394" sldId="275"/>
            <ac:spMk id="43" creationId="{18F923FF-DD0C-4FD3-A1B4-68DFA511C82D}"/>
          </ac:spMkLst>
        </pc:spChg>
        <pc:spChg chg="add del">
          <ac:chgData name="Prathyusha Harish Kumar" userId="51012cfefe073dba" providerId="LiveId" clId="{2422B691-6E09-41ED-9AB9-19700BA362C1}" dt="2025-02-25T04:17:46.461" v="1995" actId="26606"/>
          <ac:spMkLst>
            <pc:docMk/>
            <pc:sldMk cId="748918394" sldId="275"/>
            <ac:spMk id="44" creationId="{114A821F-8663-46BA-8CC0-D4C44F639F3A}"/>
          </ac:spMkLst>
        </pc:spChg>
        <pc:spChg chg="add del">
          <ac:chgData name="Prathyusha Harish Kumar" userId="51012cfefe073dba" providerId="LiveId" clId="{2422B691-6E09-41ED-9AB9-19700BA362C1}" dt="2025-02-25T04:17:46.461" v="1995" actId="26606"/>
          <ac:spMkLst>
            <pc:docMk/>
            <pc:sldMk cId="748918394" sldId="275"/>
            <ac:spMk id="45" creationId="{67EF550F-47CE-4FB2-9DAC-12AD835C833D}"/>
          </ac:spMkLst>
        </pc:spChg>
        <pc:spChg chg="add">
          <ac:chgData name="Prathyusha Harish Kumar" userId="51012cfefe073dba" providerId="LiveId" clId="{2422B691-6E09-41ED-9AB9-19700BA362C1}" dt="2025-02-25T04:17:46.461" v="1995" actId="26606"/>
          <ac:spMkLst>
            <pc:docMk/>
            <pc:sldMk cId="748918394" sldId="275"/>
            <ac:spMk id="50" creationId="{76906711-0AFB-47DD-A4B6-4E94B38B8C91}"/>
          </ac:spMkLst>
        </pc:spChg>
        <pc:spChg chg="add">
          <ac:chgData name="Prathyusha Harish Kumar" userId="51012cfefe073dba" providerId="LiveId" clId="{2422B691-6E09-41ED-9AB9-19700BA362C1}" dt="2025-02-25T04:17:46.461" v="1995" actId="26606"/>
          <ac:spMkLst>
            <pc:docMk/>
            <pc:sldMk cId="748918394" sldId="275"/>
            <ac:spMk id="52" creationId="{AA91F649-894C-41F6-A21D-3D1AC558E934}"/>
          </ac:spMkLst>
        </pc:spChg>
        <pc:spChg chg="add">
          <ac:chgData name="Prathyusha Harish Kumar" userId="51012cfefe073dba" providerId="LiveId" clId="{2422B691-6E09-41ED-9AB9-19700BA362C1}" dt="2025-02-25T04:17:46.461" v="1995" actId="26606"/>
          <ac:spMkLst>
            <pc:docMk/>
            <pc:sldMk cId="748918394" sldId="275"/>
            <ac:spMk id="54" creationId="{56037404-66BD-46B5-9323-1B531319671A}"/>
          </ac:spMkLst>
        </pc:spChg>
        <pc:grpChg chg="add del">
          <ac:chgData name="Prathyusha Harish Kumar" userId="51012cfefe073dba" providerId="LiveId" clId="{2422B691-6E09-41ED-9AB9-19700BA362C1}" dt="2025-02-25T04:14:34.727" v="1940" actId="26606"/>
          <ac:grpSpMkLst>
            <pc:docMk/>
            <pc:sldMk cId="748918394" sldId="275"/>
            <ac:grpSpMk id="23" creationId="{9B2319FA-B636-4971-BA3D-EA448709D9A6}"/>
          </ac:grpSpMkLst>
        </pc:grpChg>
        <pc:grpChg chg="add del">
          <ac:chgData name="Prathyusha Harish Kumar" userId="51012cfefe073dba" providerId="LiveId" clId="{2422B691-6E09-41ED-9AB9-19700BA362C1}" dt="2025-02-25T04:14:36.132" v="1942" actId="26606"/>
          <ac:grpSpMkLst>
            <pc:docMk/>
            <pc:sldMk cId="748918394" sldId="275"/>
            <ac:grpSpMk id="29" creationId="{19A26A28-5740-4523-A4FE-3359411F1983}"/>
          </ac:grpSpMkLst>
        </pc:grpChg>
        <pc:picChg chg="add mod ord">
          <ac:chgData name="Prathyusha Harish Kumar" userId="51012cfefe073dba" providerId="LiveId" clId="{2422B691-6E09-41ED-9AB9-19700BA362C1}" dt="2025-02-25T04:18:08.868" v="2001" actId="14100"/>
          <ac:picMkLst>
            <pc:docMk/>
            <pc:sldMk cId="748918394" sldId="275"/>
            <ac:picMk id="3" creationId="{25092C92-74A5-FD3A-1C4E-53734FE2650C}"/>
          </ac:picMkLst>
        </pc:picChg>
        <pc:picChg chg="del mod">
          <ac:chgData name="Prathyusha Harish Kumar" userId="51012cfefe073dba" providerId="LiveId" clId="{2422B691-6E09-41ED-9AB9-19700BA362C1}" dt="2025-02-25T04:13:50.934" v="1927" actId="478"/>
          <ac:picMkLst>
            <pc:docMk/>
            <pc:sldMk cId="748918394" sldId="275"/>
            <ac:picMk id="6" creationId="{F1AF5C0A-DE30-091E-DE01-75F8DADB68EA}"/>
          </ac:picMkLst>
        </pc:picChg>
        <pc:picChg chg="add del mod">
          <ac:chgData name="Prathyusha Harish Kumar" userId="51012cfefe073dba" providerId="LiveId" clId="{2422B691-6E09-41ED-9AB9-19700BA362C1}" dt="2025-02-25T04:16:45.872" v="1977" actId="21"/>
          <ac:picMkLst>
            <pc:docMk/>
            <pc:sldMk cId="748918394" sldId="275"/>
            <ac:picMk id="7" creationId="{AAC65EE8-DCB6-0C3F-AD86-5E894AE1FC7E}"/>
          </ac:picMkLst>
        </pc:picChg>
        <pc:picChg chg="add del mod ord">
          <ac:chgData name="Prathyusha Harish Kumar" userId="51012cfefe073dba" providerId="LiveId" clId="{2422B691-6E09-41ED-9AB9-19700BA362C1}" dt="2025-02-25T04:15:48.420" v="1968" actId="21"/>
          <ac:picMkLst>
            <pc:docMk/>
            <pc:sldMk cId="748918394" sldId="275"/>
            <ac:picMk id="9" creationId="{CE4B3949-88D8-A3B1-6A45-7890F6825014}"/>
          </ac:picMkLst>
        </pc:picChg>
        <pc:picChg chg="add del mod ord">
          <ac:chgData name="Prathyusha Harish Kumar" userId="51012cfefe073dba" providerId="LiveId" clId="{2422B691-6E09-41ED-9AB9-19700BA362C1}" dt="2025-02-25T04:17:06.321" v="1984" actId="21"/>
          <ac:picMkLst>
            <pc:docMk/>
            <pc:sldMk cId="748918394" sldId="275"/>
            <ac:picMk id="12" creationId="{6BA352A9-D6F8-85A8-D6F1-FC048C0578DF}"/>
          </ac:picMkLst>
        </pc:picChg>
      </pc:sldChg>
      <pc:sldChg chg="new del">
        <pc:chgData name="Prathyusha Harish Kumar" userId="51012cfefe073dba" providerId="LiveId" clId="{2422B691-6E09-41ED-9AB9-19700BA362C1}" dt="2025-02-25T04:04:58.194" v="1874" actId="47"/>
        <pc:sldMkLst>
          <pc:docMk/>
          <pc:sldMk cId="1045541647" sldId="275"/>
        </pc:sldMkLst>
      </pc:sldChg>
      <pc:sldChg chg="addSp delSp modSp new mod">
        <pc:chgData name="Prathyusha Harish Kumar" userId="51012cfefe073dba" providerId="LiveId" clId="{2422B691-6E09-41ED-9AB9-19700BA362C1}" dt="2025-02-25T04:17:02.413" v="1983" actId="14100"/>
        <pc:sldMkLst>
          <pc:docMk/>
          <pc:sldMk cId="1226917538" sldId="276"/>
        </pc:sldMkLst>
        <pc:spChg chg="del">
          <ac:chgData name="Prathyusha Harish Kumar" userId="51012cfefe073dba" providerId="LiveId" clId="{2422B691-6E09-41ED-9AB9-19700BA362C1}" dt="2025-02-25T04:15:52.887" v="1970" actId="478"/>
          <ac:spMkLst>
            <pc:docMk/>
            <pc:sldMk cId="1226917538" sldId="276"/>
            <ac:spMk id="2" creationId="{5918118B-B91F-3789-6491-31B8F4A5A368}"/>
          </ac:spMkLst>
        </pc:spChg>
        <pc:spChg chg="del">
          <ac:chgData name="Prathyusha Harish Kumar" userId="51012cfefe073dba" providerId="LiveId" clId="{2422B691-6E09-41ED-9AB9-19700BA362C1}" dt="2025-02-25T04:15:55.189" v="1971" actId="478"/>
          <ac:spMkLst>
            <pc:docMk/>
            <pc:sldMk cId="1226917538" sldId="276"/>
            <ac:spMk id="3" creationId="{42B78F80-3811-E68E-1A74-9B92F9EEF9D9}"/>
          </ac:spMkLst>
        </pc:spChg>
        <pc:picChg chg="add mod">
          <ac:chgData name="Prathyusha Harish Kumar" userId="51012cfefe073dba" providerId="LiveId" clId="{2422B691-6E09-41ED-9AB9-19700BA362C1}" dt="2025-02-25T04:17:02.413" v="1983" actId="14100"/>
          <ac:picMkLst>
            <pc:docMk/>
            <pc:sldMk cId="1226917538" sldId="276"/>
            <ac:picMk id="7" creationId="{AAC65EE8-DCB6-0C3F-AD86-5E894AE1FC7E}"/>
          </ac:picMkLst>
        </pc:picChg>
        <pc:picChg chg="add mod">
          <ac:chgData name="Prathyusha Harish Kumar" userId="51012cfefe073dba" providerId="LiveId" clId="{2422B691-6E09-41ED-9AB9-19700BA362C1}" dt="2025-02-25T04:16:59.609" v="1982" actId="14100"/>
          <ac:picMkLst>
            <pc:docMk/>
            <pc:sldMk cId="1226917538" sldId="276"/>
            <ac:picMk id="9" creationId="{CE4B3949-88D8-A3B1-6A45-7890F6825014}"/>
          </ac:picMkLst>
        </pc:picChg>
      </pc:sldChg>
      <pc:sldChg chg="addSp delSp modSp new mod">
        <pc:chgData name="Prathyusha Harish Kumar" userId="51012cfefe073dba" providerId="LiveId" clId="{2422B691-6E09-41ED-9AB9-19700BA362C1}" dt="2025-02-25T04:17:23.910" v="1991" actId="1076"/>
        <pc:sldMkLst>
          <pc:docMk/>
          <pc:sldMk cId="3127864349" sldId="277"/>
        </pc:sldMkLst>
        <pc:spChg chg="del">
          <ac:chgData name="Prathyusha Harish Kumar" userId="51012cfefe073dba" providerId="LiveId" clId="{2422B691-6E09-41ED-9AB9-19700BA362C1}" dt="2025-02-25T04:17:13.995" v="1987" actId="478"/>
          <ac:spMkLst>
            <pc:docMk/>
            <pc:sldMk cId="3127864349" sldId="277"/>
            <ac:spMk id="2" creationId="{855C3DA1-34C0-B42B-ADE3-BD6C78AF5DA1}"/>
          </ac:spMkLst>
        </pc:spChg>
        <pc:spChg chg="del">
          <ac:chgData name="Prathyusha Harish Kumar" userId="51012cfefe073dba" providerId="LiveId" clId="{2422B691-6E09-41ED-9AB9-19700BA362C1}" dt="2025-02-25T04:17:12.260" v="1986" actId="478"/>
          <ac:spMkLst>
            <pc:docMk/>
            <pc:sldMk cId="3127864349" sldId="277"/>
            <ac:spMk id="3" creationId="{50572E73-0F2D-CC14-C600-C28C0A6506B7}"/>
          </ac:spMkLst>
        </pc:spChg>
        <pc:picChg chg="add mod">
          <ac:chgData name="Prathyusha Harish Kumar" userId="51012cfefe073dba" providerId="LiveId" clId="{2422B691-6E09-41ED-9AB9-19700BA362C1}" dt="2025-02-25T04:17:23.910" v="1991" actId="1076"/>
          <ac:picMkLst>
            <pc:docMk/>
            <pc:sldMk cId="3127864349" sldId="277"/>
            <ac:picMk id="12" creationId="{6BA352A9-D6F8-85A8-D6F1-FC048C0578DF}"/>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5A325E0-634B-4D8C-B63C-DF366ADE0A3A}"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EB733-F17E-4A57-B1A4-93C0C8462755}" type="slidenum">
              <a:rPr lang="en-US" smtClean="0"/>
              <a:t>‹#›</a:t>
            </a:fld>
            <a:endParaRPr lang="en-US"/>
          </a:p>
        </p:txBody>
      </p:sp>
    </p:spTree>
    <p:extLst>
      <p:ext uri="{BB962C8B-B14F-4D97-AF65-F5344CB8AC3E}">
        <p14:creationId xmlns:p14="http://schemas.microsoft.com/office/powerpoint/2010/main" val="3249286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A325E0-634B-4D8C-B63C-DF366ADE0A3A}"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EB733-F17E-4A57-B1A4-93C0C8462755}" type="slidenum">
              <a:rPr lang="en-US" smtClean="0"/>
              <a:t>‹#›</a:t>
            </a:fld>
            <a:endParaRPr lang="en-US"/>
          </a:p>
        </p:txBody>
      </p:sp>
    </p:spTree>
    <p:extLst>
      <p:ext uri="{BB962C8B-B14F-4D97-AF65-F5344CB8AC3E}">
        <p14:creationId xmlns:p14="http://schemas.microsoft.com/office/powerpoint/2010/main" val="42017706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A325E0-634B-4D8C-B63C-DF366ADE0A3A}"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EB733-F17E-4A57-B1A4-93C0C8462755}" type="slidenum">
              <a:rPr lang="en-US" smtClean="0"/>
              <a:t>‹#›</a:t>
            </a:fld>
            <a:endParaRPr lang="en-US"/>
          </a:p>
        </p:txBody>
      </p:sp>
    </p:spTree>
    <p:extLst>
      <p:ext uri="{BB962C8B-B14F-4D97-AF65-F5344CB8AC3E}">
        <p14:creationId xmlns:p14="http://schemas.microsoft.com/office/powerpoint/2010/main" val="8303322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A325E0-634B-4D8C-B63C-DF366ADE0A3A}"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EB733-F17E-4A57-B1A4-93C0C8462755}" type="slidenum">
              <a:rPr lang="en-US" smtClean="0"/>
              <a:t>‹#›</a:t>
            </a:fld>
            <a:endParaRPr lang="en-US"/>
          </a:p>
        </p:txBody>
      </p:sp>
    </p:spTree>
    <p:extLst>
      <p:ext uri="{BB962C8B-B14F-4D97-AF65-F5344CB8AC3E}">
        <p14:creationId xmlns:p14="http://schemas.microsoft.com/office/powerpoint/2010/main" val="31000350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A325E0-634B-4D8C-B63C-DF366ADE0A3A}" type="datetimeFigureOut">
              <a:rPr lang="en-US" smtClean="0"/>
              <a:t>2/24/2025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F7EB733-F17E-4A57-B1A4-93C0C8462755}" type="slidenum">
              <a:rPr lang="en-US" smtClean="0"/>
              <a:t>‹#›</a:t>
            </a:fld>
            <a:endParaRPr lang="en-US"/>
          </a:p>
        </p:txBody>
      </p:sp>
    </p:spTree>
    <p:extLst>
      <p:ext uri="{BB962C8B-B14F-4D97-AF65-F5344CB8AC3E}">
        <p14:creationId xmlns:p14="http://schemas.microsoft.com/office/powerpoint/2010/main" val="3192305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A325E0-634B-4D8C-B63C-DF366ADE0A3A}"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7EB733-F17E-4A57-B1A4-93C0C8462755}" type="slidenum">
              <a:rPr lang="en-US" smtClean="0"/>
              <a:t>‹#›</a:t>
            </a:fld>
            <a:endParaRPr lang="en-US"/>
          </a:p>
        </p:txBody>
      </p:sp>
    </p:spTree>
    <p:extLst>
      <p:ext uri="{BB962C8B-B14F-4D97-AF65-F5344CB8AC3E}">
        <p14:creationId xmlns:p14="http://schemas.microsoft.com/office/powerpoint/2010/main" val="2588769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A325E0-634B-4D8C-B63C-DF366ADE0A3A}" type="datetimeFigureOut">
              <a:rPr lang="en-US" smtClean="0"/>
              <a:t>2/24/2025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F7EB733-F17E-4A57-B1A4-93C0C8462755}" type="slidenum">
              <a:rPr lang="en-US" smtClean="0"/>
              <a:t>‹#›</a:t>
            </a:fld>
            <a:endParaRPr lang="en-US"/>
          </a:p>
        </p:txBody>
      </p:sp>
    </p:spTree>
    <p:extLst>
      <p:ext uri="{BB962C8B-B14F-4D97-AF65-F5344CB8AC3E}">
        <p14:creationId xmlns:p14="http://schemas.microsoft.com/office/powerpoint/2010/main" val="18268683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A325E0-634B-4D8C-B63C-DF366ADE0A3A}" type="datetimeFigureOut">
              <a:rPr lang="en-US" smtClean="0"/>
              <a:t>2/24/2025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F7EB733-F17E-4A57-B1A4-93C0C8462755}" type="slidenum">
              <a:rPr lang="en-US" smtClean="0"/>
              <a:t>‹#›</a:t>
            </a:fld>
            <a:endParaRPr lang="en-US"/>
          </a:p>
        </p:txBody>
      </p:sp>
    </p:spTree>
    <p:extLst>
      <p:ext uri="{BB962C8B-B14F-4D97-AF65-F5344CB8AC3E}">
        <p14:creationId xmlns:p14="http://schemas.microsoft.com/office/powerpoint/2010/main" val="1614979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A325E0-634B-4D8C-B63C-DF366ADE0A3A}" type="datetimeFigureOut">
              <a:rPr lang="en-US" smtClean="0"/>
              <a:t>2/24/2025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F7EB733-F17E-4A57-B1A4-93C0C8462755}" type="slidenum">
              <a:rPr lang="en-US" smtClean="0"/>
              <a:t>‹#›</a:t>
            </a:fld>
            <a:endParaRPr lang="en-US"/>
          </a:p>
        </p:txBody>
      </p:sp>
    </p:spTree>
    <p:extLst>
      <p:ext uri="{BB962C8B-B14F-4D97-AF65-F5344CB8AC3E}">
        <p14:creationId xmlns:p14="http://schemas.microsoft.com/office/powerpoint/2010/main" val="8023451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A325E0-634B-4D8C-B63C-DF366ADE0A3A}"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7EB733-F17E-4A57-B1A4-93C0C8462755}" type="slidenum">
              <a:rPr lang="en-US" smtClean="0"/>
              <a:t>‹#›</a:t>
            </a:fld>
            <a:endParaRPr lang="en-US"/>
          </a:p>
        </p:txBody>
      </p:sp>
    </p:spTree>
    <p:extLst>
      <p:ext uri="{BB962C8B-B14F-4D97-AF65-F5344CB8AC3E}">
        <p14:creationId xmlns:p14="http://schemas.microsoft.com/office/powerpoint/2010/main" val="33397058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5A325E0-634B-4D8C-B63C-DF366ADE0A3A}" type="datetimeFigureOut">
              <a:rPr lang="en-US" smtClean="0"/>
              <a:t>2/24/2025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F7EB733-F17E-4A57-B1A4-93C0C8462755}" type="slidenum">
              <a:rPr lang="en-US" smtClean="0"/>
              <a:t>‹#›</a:t>
            </a:fld>
            <a:endParaRPr lang="en-US"/>
          </a:p>
        </p:txBody>
      </p:sp>
    </p:spTree>
    <p:extLst>
      <p:ext uri="{BB962C8B-B14F-4D97-AF65-F5344CB8AC3E}">
        <p14:creationId xmlns:p14="http://schemas.microsoft.com/office/powerpoint/2010/main" val="1785418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65A325E0-634B-4D8C-B63C-DF366ADE0A3A}" type="datetimeFigureOut">
              <a:rPr lang="en-US" smtClean="0"/>
              <a:t>2/24/2025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0F7EB733-F17E-4A57-B1A4-93C0C8462755}" type="slidenum">
              <a:rPr lang="en-US" smtClean="0"/>
              <a:t>‹#›</a:t>
            </a:fld>
            <a:endParaRPr lang="en-US"/>
          </a:p>
        </p:txBody>
      </p:sp>
    </p:spTree>
    <p:extLst>
      <p:ext uri="{BB962C8B-B14F-4D97-AF65-F5344CB8AC3E}">
        <p14:creationId xmlns:p14="http://schemas.microsoft.com/office/powerpoint/2010/main" val="188338497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8.sv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5B500D02-4C42-FABC-F316-1A3F787B5343}"/>
              </a:ext>
            </a:extLst>
          </p:cNvPr>
          <p:cNvSpPr>
            <a:spLocks noGrp="1"/>
          </p:cNvSpPr>
          <p:nvPr>
            <p:ph type="title"/>
          </p:nvPr>
        </p:nvSpPr>
        <p:spPr>
          <a:xfrm>
            <a:off x="370382" y="1801364"/>
            <a:ext cx="6486164" cy="1627636"/>
          </a:xfrm>
        </p:spPr>
        <p:txBody>
          <a:bodyPr vert="horz" lIns="91440" tIns="45720" rIns="91440" bIns="45720" rtlCol="0">
            <a:normAutofit fontScale="90000"/>
          </a:bodyPr>
          <a:lstStyle/>
          <a:p>
            <a:r>
              <a:rPr lang="en-US" sz="4100" kern="1200" dirty="0">
                <a:solidFill>
                  <a:srgbClr val="FFFFFF"/>
                </a:solidFill>
                <a:latin typeface="Times New Roman" panose="02020603050405020304" pitchFamily="18" charset="0"/>
                <a:cs typeface="Times New Roman" panose="02020603050405020304" pitchFamily="18" charset="0"/>
              </a:rPr>
              <a:t>FROM PAGES TO PATTERNS</a:t>
            </a:r>
            <a:br>
              <a:rPr lang="en-US" sz="4100" kern="1200" dirty="0">
                <a:solidFill>
                  <a:srgbClr val="FFFFFF"/>
                </a:solidFill>
                <a:latin typeface="Times New Roman" panose="02020603050405020304" pitchFamily="18" charset="0"/>
                <a:cs typeface="Times New Roman" panose="02020603050405020304" pitchFamily="18" charset="0"/>
              </a:rPr>
            </a:br>
            <a:endParaRPr lang="en-US" sz="4100" kern="1200" dirty="0">
              <a:solidFill>
                <a:srgbClr val="FFFFFF"/>
              </a:solidFill>
              <a:latin typeface="Times New Roman" panose="02020603050405020304" pitchFamily="18" charset="0"/>
              <a:cs typeface="Times New Roman" panose="02020603050405020304" pitchFamily="18" charset="0"/>
            </a:endParaRPr>
          </a:p>
        </p:txBody>
      </p:sp>
      <p:pic>
        <p:nvPicPr>
          <p:cNvPr id="5" name="Picture 4" descr="Cluster of books">
            <a:extLst>
              <a:ext uri="{FF2B5EF4-FFF2-40B4-BE49-F238E27FC236}">
                <a16:creationId xmlns:a16="http://schemas.microsoft.com/office/drawing/2014/main" id="{4840CEC2-74B2-9C66-C915-6F7261C97CFD}"/>
              </a:ext>
            </a:extLst>
          </p:cNvPr>
          <p:cNvPicPr>
            <a:picLocks noChangeAspect="1"/>
          </p:cNvPicPr>
          <p:nvPr/>
        </p:nvPicPr>
        <p:blipFill>
          <a:blip r:embed="rId2"/>
          <a:srcRect l="24430" r="20793" b="-1"/>
          <a:stretch/>
        </p:blipFill>
        <p:spPr>
          <a:xfrm>
            <a:off x="6225997"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11" name="Subtitle 2">
            <a:extLst>
              <a:ext uri="{FF2B5EF4-FFF2-40B4-BE49-F238E27FC236}">
                <a16:creationId xmlns:a16="http://schemas.microsoft.com/office/drawing/2014/main" id="{93F3E0E8-F613-869A-2179-3D02F993DCD9}"/>
              </a:ext>
            </a:extLst>
          </p:cNvPr>
          <p:cNvSpPr txBox="1">
            <a:spLocks/>
          </p:cNvSpPr>
          <p:nvPr/>
        </p:nvSpPr>
        <p:spPr>
          <a:xfrm>
            <a:off x="370382" y="2731444"/>
            <a:ext cx="5962785" cy="436384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Times New Roman" panose="02020603050405020304" pitchFamily="18" charset="0"/>
                <a:cs typeface="Times New Roman" panose="02020603050405020304" pitchFamily="18" charset="0"/>
              </a:rPr>
              <a:t>Analyzing Historical Trends and Ratings to Improve Book Selection &amp; Engagement</a:t>
            </a:r>
          </a:p>
        </p:txBody>
      </p:sp>
      <p:sp>
        <p:nvSpPr>
          <p:cNvPr id="14" name="Subtitle 2">
            <a:extLst>
              <a:ext uri="{FF2B5EF4-FFF2-40B4-BE49-F238E27FC236}">
                <a16:creationId xmlns:a16="http://schemas.microsoft.com/office/drawing/2014/main" id="{1388C1F4-DDCB-49F0-2463-81D4351EF3D2}"/>
              </a:ext>
            </a:extLst>
          </p:cNvPr>
          <p:cNvSpPr txBox="1">
            <a:spLocks/>
          </p:cNvSpPr>
          <p:nvPr/>
        </p:nvSpPr>
        <p:spPr>
          <a:xfrm>
            <a:off x="468705" y="5393595"/>
            <a:ext cx="3197701" cy="1055366"/>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endParaRPr lang="en-US" sz="1600" dirty="0">
              <a:solidFill>
                <a:schemeClr val="bg1"/>
              </a:solidFill>
              <a:latin typeface="Times New Roman" panose="02020603050405020304" pitchFamily="18" charset="0"/>
              <a:cs typeface="Times New Roman" panose="02020603050405020304" pitchFamily="18" charset="0"/>
            </a:endParaRPr>
          </a:p>
        </p:txBody>
      </p:sp>
      <p:sp>
        <p:nvSpPr>
          <p:cNvPr id="28" name="TextBox 27">
            <a:extLst>
              <a:ext uri="{FF2B5EF4-FFF2-40B4-BE49-F238E27FC236}">
                <a16:creationId xmlns:a16="http://schemas.microsoft.com/office/drawing/2014/main" id="{632A5FA7-F92E-0E0E-BB23-B03D18832108}"/>
              </a:ext>
            </a:extLst>
          </p:cNvPr>
          <p:cNvSpPr txBox="1"/>
          <p:nvPr/>
        </p:nvSpPr>
        <p:spPr>
          <a:xfrm>
            <a:off x="468535" y="5408519"/>
            <a:ext cx="2101997" cy="738664"/>
          </a:xfrm>
          <a:prstGeom prst="rect">
            <a:avLst/>
          </a:prstGeom>
          <a:solidFill>
            <a:schemeClr val="bg1"/>
          </a:solidFill>
          <a:ln>
            <a:solidFill>
              <a:schemeClr val="bg1"/>
            </a:solidFill>
          </a:ln>
        </p:spPr>
        <p:txBody>
          <a:bodyPr wrap="square" rtlCol="0">
            <a:spAutoFit/>
          </a:bodyPr>
          <a:lstStyle/>
          <a:p>
            <a:pPr algn="l"/>
            <a:r>
              <a:rPr lang="en-US" sz="1400" dirty="0">
                <a:latin typeface="Times New Roman" panose="02020603050405020304" pitchFamily="18" charset="0"/>
                <a:cs typeface="Times New Roman" panose="02020603050405020304" pitchFamily="18" charset="0"/>
              </a:rPr>
              <a:t>Presented By:</a:t>
            </a:r>
          </a:p>
          <a:p>
            <a:pPr algn="l"/>
            <a:r>
              <a:rPr lang="en-US" sz="1400" dirty="0">
                <a:latin typeface="Times New Roman" panose="02020603050405020304" pitchFamily="18" charset="0"/>
                <a:cs typeface="Times New Roman" panose="02020603050405020304" pitchFamily="18" charset="0"/>
              </a:rPr>
              <a:t>Prathyusha Harish Kumar</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Campus ID: JB24771</a:t>
            </a:r>
          </a:p>
        </p:txBody>
      </p:sp>
      <p:cxnSp>
        <p:nvCxnSpPr>
          <p:cNvPr id="201" name="Straight Connector 200">
            <a:extLst>
              <a:ext uri="{FF2B5EF4-FFF2-40B4-BE49-F238E27FC236}">
                <a16:creationId xmlns:a16="http://schemas.microsoft.com/office/drawing/2014/main" id="{D80A1779-E93B-0E05-B009-9CD3F4FE4F92}"/>
              </a:ext>
            </a:extLst>
          </p:cNvPr>
          <p:cNvCxnSpPr>
            <a:cxnSpLocks/>
          </p:cNvCxnSpPr>
          <p:nvPr/>
        </p:nvCxnSpPr>
        <p:spPr>
          <a:xfrm>
            <a:off x="451302" y="2663734"/>
            <a:ext cx="5251316" cy="0"/>
          </a:xfrm>
          <a:prstGeom prst="line">
            <a:avLst/>
          </a:prstGeom>
          <a:ln>
            <a:solidFill>
              <a:srgbClr val="996633"/>
            </a:solidFill>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2526792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B2AE2-742D-5520-0F51-41FDF78C50B1}"/>
              </a:ext>
            </a:extLst>
          </p:cNvPr>
          <p:cNvSpPr>
            <a:spLocks noGrp="1"/>
          </p:cNvSpPr>
          <p:nvPr>
            <p:ph type="title"/>
          </p:nvPr>
        </p:nvSpPr>
        <p:spPr>
          <a:xfrm>
            <a:off x="377025" y="258983"/>
            <a:ext cx="10515600" cy="422054"/>
          </a:xfrm>
        </p:spPr>
        <p:txBody>
          <a:bodyPr>
            <a:normAutofit/>
          </a:bodyPr>
          <a:lstStyle/>
          <a:p>
            <a:r>
              <a:rPr lang="en-US" sz="2400" b="1" dirty="0">
                <a:latin typeface="Times New Roman" panose="02020603050405020304" pitchFamily="18" charset="0"/>
                <a:cs typeface="Times New Roman" panose="02020603050405020304" pitchFamily="18" charset="0"/>
              </a:rPr>
              <a:t>RATINGS DISTRIBUTION FROM 1990 - 2023</a:t>
            </a:r>
          </a:p>
        </p:txBody>
      </p:sp>
      <p:pic>
        <p:nvPicPr>
          <p:cNvPr id="5" name="Picture 4">
            <a:extLst>
              <a:ext uri="{FF2B5EF4-FFF2-40B4-BE49-F238E27FC236}">
                <a16:creationId xmlns:a16="http://schemas.microsoft.com/office/drawing/2014/main" id="{CC612147-EB2A-18B2-F195-440A7D7EFCD9}"/>
              </a:ext>
            </a:extLst>
          </p:cNvPr>
          <p:cNvPicPr>
            <a:picLocks noChangeAspect="1"/>
          </p:cNvPicPr>
          <p:nvPr/>
        </p:nvPicPr>
        <p:blipFill>
          <a:blip r:embed="rId2"/>
          <a:stretch>
            <a:fillRect/>
          </a:stretch>
        </p:blipFill>
        <p:spPr>
          <a:xfrm>
            <a:off x="377025" y="807878"/>
            <a:ext cx="7550425" cy="5242243"/>
          </a:xfrm>
          <a:prstGeom prst="rect">
            <a:avLst/>
          </a:prstGeom>
        </p:spPr>
      </p:pic>
      <p:sp>
        <p:nvSpPr>
          <p:cNvPr id="7" name="TextBox 6">
            <a:extLst>
              <a:ext uri="{FF2B5EF4-FFF2-40B4-BE49-F238E27FC236}">
                <a16:creationId xmlns:a16="http://schemas.microsoft.com/office/drawing/2014/main" id="{1CD3D06E-29FF-D2C1-842A-BF805A4776CE}"/>
              </a:ext>
            </a:extLst>
          </p:cNvPr>
          <p:cNvSpPr txBox="1"/>
          <p:nvPr/>
        </p:nvSpPr>
        <p:spPr>
          <a:xfrm>
            <a:off x="8070574" y="1206409"/>
            <a:ext cx="3848431" cy="4816703"/>
          </a:xfrm>
          <a:prstGeom prst="rect">
            <a:avLst/>
          </a:prstGeom>
          <a:solidFill>
            <a:schemeClr val="accent6">
              <a:lumMod val="50000"/>
            </a:schemeClr>
          </a:solidFill>
        </p:spPr>
        <p:txBody>
          <a:bodyPr wrap="square">
            <a:spAutoFit/>
          </a:bodyPr>
          <a:lstStyle/>
          <a:p>
            <a:r>
              <a:rPr lang="en-US" sz="1600" b="1" i="0" dirty="0">
                <a:effectLst/>
                <a:latin typeface="Times New Roman" panose="02020603050405020304" pitchFamily="18" charset="0"/>
                <a:cs typeface="Times New Roman" panose="02020603050405020304" pitchFamily="18" charset="0"/>
              </a:rPr>
              <a:t>SUGGESTIONS:</a:t>
            </a:r>
          </a:p>
          <a:p>
            <a:pPr marL="171450" indent="-171450">
              <a:buFont typeface="Arial" panose="020B0604020202020204" pitchFamily="34" charset="0"/>
              <a:buChar char="•"/>
            </a:pPr>
            <a:endParaRPr lang="en-US" sz="12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200" b="0" i="0" dirty="0">
                <a:effectLst/>
                <a:latin typeface="Times New Roman" panose="02020603050405020304" pitchFamily="18" charset="0"/>
                <a:cs typeface="Times New Roman" panose="02020603050405020304" pitchFamily="18" charset="0"/>
              </a:rPr>
              <a:t>Promote underrated books from years with lower ratings by highlighting their strengths or repositioning them in the market.</a:t>
            </a:r>
          </a:p>
          <a:p>
            <a:pPr marL="171450" indent="-171450">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Identify potential gaps or weaknesses in the publishing process (e.g., editing, cover design, or content quality).</a:t>
            </a:r>
          </a:p>
          <a:p>
            <a:pPr marL="171450" indent="-171450" algn="l">
              <a:spcBef>
                <a:spcPts val="300"/>
              </a:spcBef>
              <a:buFont typeface="Arial" panose="020B0604020202020204" pitchFamily="34" charset="0"/>
              <a:buChar char="•"/>
            </a:pPr>
            <a:r>
              <a:rPr lang="en-US" sz="1200" b="0" i="0" dirty="0">
                <a:effectLst/>
                <a:latin typeface="Times New Roman" panose="02020603050405020304" pitchFamily="18" charset="0"/>
                <a:cs typeface="Times New Roman" panose="02020603050405020304" pitchFamily="18" charset="0"/>
              </a:rPr>
              <a:t>Engage with readers by promoting highly rated books or creating content around them (e.g., author interviews, book clubs, or social media campaigns).</a:t>
            </a:r>
          </a:p>
          <a:p>
            <a:pPr marL="171450" indent="-171450" algn="l">
              <a:spcBef>
                <a:spcPts val="300"/>
              </a:spcBef>
              <a:buFont typeface="Arial" panose="020B0604020202020204" pitchFamily="34" charset="0"/>
              <a:buChar char="•"/>
            </a:pPr>
            <a:r>
              <a:rPr lang="en-US" sz="1200" b="0" i="0" dirty="0">
                <a:effectLst/>
                <a:latin typeface="Times New Roman" panose="02020603050405020304" pitchFamily="18" charset="0"/>
                <a:cs typeface="Times New Roman" panose="02020603050405020304" pitchFamily="18" charset="0"/>
              </a:rPr>
              <a:t>Build a loyal reader base by focusing on books that consistently receive high ratings.</a:t>
            </a:r>
          </a:p>
          <a:p>
            <a:pPr marL="171450" indent="-171450">
              <a:spcBef>
                <a:spcPts val="300"/>
              </a:spcBef>
              <a:buFont typeface="Arial" panose="020B0604020202020204" pitchFamily="34" charset="0"/>
              <a:buChar char="•"/>
            </a:pPr>
            <a:r>
              <a:rPr lang="en-US" sz="1200" b="0" i="0" dirty="0">
                <a:effectLst/>
                <a:latin typeface="Times New Roman" panose="02020603050405020304" pitchFamily="18" charset="0"/>
                <a:cs typeface="Times New Roman" panose="02020603050405020304" pitchFamily="18" charset="0"/>
              </a:rPr>
              <a:t>Collaborate with authors whose books consistently receive high ratings. </a:t>
            </a:r>
            <a:r>
              <a:rPr lang="en-US" sz="1200" dirty="0">
                <a:latin typeface="Times New Roman" panose="02020603050405020304" pitchFamily="18" charset="0"/>
                <a:cs typeface="Times New Roman" panose="02020603050405020304" pitchFamily="18" charset="0"/>
              </a:rPr>
              <a:t>Use feedback from low-rated books to improve future publications. </a:t>
            </a:r>
            <a:r>
              <a:rPr lang="en-US" sz="1200" b="0" i="0" dirty="0">
                <a:effectLst/>
                <a:latin typeface="Times New Roman" panose="02020603050405020304" pitchFamily="18" charset="0"/>
                <a:cs typeface="Times New Roman" panose="02020603050405020304" pitchFamily="18" charset="0"/>
              </a:rPr>
              <a:t>Provide feedback to authors whose books receive lower ratings to improve future works.</a:t>
            </a:r>
          </a:p>
          <a:p>
            <a:pPr marL="171450" indent="-171450" algn="l">
              <a:spcBef>
                <a:spcPts val="300"/>
              </a:spcBef>
              <a:buFont typeface="Arial" panose="020B0604020202020204" pitchFamily="34" charset="0"/>
              <a:buChar char="•"/>
            </a:pPr>
            <a:r>
              <a:rPr lang="en-US" sz="1200" b="0" i="0" dirty="0">
                <a:effectLst/>
                <a:latin typeface="Times New Roman" panose="02020603050405020304" pitchFamily="18" charset="0"/>
                <a:cs typeface="Times New Roman" panose="02020603050405020304" pitchFamily="18" charset="0"/>
              </a:rPr>
              <a:t>Stock more copies of books from years with high ratings and demand.</a:t>
            </a:r>
          </a:p>
          <a:p>
            <a:pPr marL="171450" indent="-171450" algn="l">
              <a:spcBef>
                <a:spcPts val="300"/>
              </a:spcBef>
              <a:buFont typeface="Arial" panose="020B0604020202020204" pitchFamily="34" charset="0"/>
              <a:buChar char="•"/>
            </a:pPr>
            <a:r>
              <a:rPr lang="en-US" sz="1200" b="0" i="0" dirty="0">
                <a:effectLst/>
                <a:latin typeface="Times New Roman" panose="02020603050405020304" pitchFamily="18" charset="0"/>
                <a:cs typeface="Times New Roman" panose="02020603050405020304" pitchFamily="18" charset="0"/>
              </a:rPr>
              <a:t>Clear inventory of books from years with low ratings by offering discounts or promotions.</a:t>
            </a:r>
          </a:p>
          <a:p>
            <a:pPr algn="l">
              <a:spcBef>
                <a:spcPts val="300"/>
              </a:spcBef>
              <a:buFont typeface="Arial" panose="020B0604020202020204" pitchFamily="34" charset="0"/>
              <a:buChar char="•"/>
            </a:pPr>
            <a:endParaRPr lang="en-US" sz="1200" b="0" i="0" dirty="0">
              <a:effectLst/>
              <a:latin typeface="Times New Roman" panose="02020603050405020304" pitchFamily="18" charset="0"/>
              <a:cs typeface="Times New Roman" panose="02020603050405020304" pitchFamily="18" charset="0"/>
            </a:endParaRPr>
          </a:p>
          <a:p>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78101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E6165A1-77D3-F817-96A8-96283A4936D6}"/>
              </a:ext>
            </a:extLst>
          </p:cNvPr>
          <p:cNvSpPr>
            <a:spLocks noGrp="1"/>
          </p:cNvSpPr>
          <p:nvPr>
            <p:ph type="title"/>
          </p:nvPr>
        </p:nvSpPr>
        <p:spPr>
          <a:xfrm>
            <a:off x="630936" y="639520"/>
            <a:ext cx="3429000" cy="1719072"/>
          </a:xfrm>
        </p:spPr>
        <p:txBody>
          <a:bodyPr anchor="b">
            <a:normAutofit/>
          </a:bodyPr>
          <a:lstStyle/>
          <a:p>
            <a:r>
              <a:rPr lang="en-US" sz="2600" b="1" dirty="0">
                <a:latin typeface="Times New Roman" panose="02020603050405020304" pitchFamily="18" charset="0"/>
                <a:cs typeface="Times New Roman" panose="02020603050405020304" pitchFamily="18" charset="0"/>
              </a:rPr>
              <a:t>EXAMPLE ML PROBLEM - PREDICTING BOOK RATINGS</a:t>
            </a:r>
          </a:p>
        </p:txBody>
      </p:sp>
      <p:sp>
        <p:nvSpPr>
          <p:cNvPr id="28" name="sketch line">
            <a:extLst>
              <a:ext uri="{FF2B5EF4-FFF2-40B4-BE49-F238E27FC236}">
                <a16:creationId xmlns:a16="http://schemas.microsoft.com/office/drawing/2014/main" id="{6357EC4F-235E-4222-A36F-C7878ACE37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ontent Placeholder 22">
            <a:extLst>
              <a:ext uri="{FF2B5EF4-FFF2-40B4-BE49-F238E27FC236}">
                <a16:creationId xmlns:a16="http://schemas.microsoft.com/office/drawing/2014/main" id="{2E7BED93-4B65-EFDC-8E22-37EFD62499EB}"/>
              </a:ext>
            </a:extLst>
          </p:cNvPr>
          <p:cNvSpPr>
            <a:spLocks noGrp="1"/>
          </p:cNvSpPr>
          <p:nvPr>
            <p:ph idx="1"/>
          </p:nvPr>
        </p:nvSpPr>
        <p:spPr>
          <a:xfrm>
            <a:off x="532737" y="2742165"/>
            <a:ext cx="3644148" cy="3682489"/>
          </a:xfrm>
          <a:solidFill>
            <a:srgbClr val="DEA900"/>
          </a:solidFill>
        </p:spPr>
        <p:txBody>
          <a:bodyPr anchor="t">
            <a:noAutofit/>
          </a:bodyPr>
          <a:lstStyle/>
          <a:p>
            <a:pPr marL="0" indent="0" algn="just">
              <a:buNone/>
            </a:pPr>
            <a:r>
              <a:rPr lang="en-US" sz="1400" b="1" u="sng" dirty="0">
                <a:latin typeface="Times New Roman" panose="02020603050405020304" pitchFamily="18" charset="0"/>
                <a:cs typeface="Times New Roman" panose="02020603050405020304" pitchFamily="18" charset="0"/>
              </a:rPr>
              <a:t>Predicting Book Ratings: </a:t>
            </a:r>
          </a:p>
          <a:p>
            <a:pPr algn="just"/>
            <a:r>
              <a:rPr lang="en-US" sz="1400" dirty="0">
                <a:latin typeface="Times New Roman" panose="02020603050405020304" pitchFamily="18" charset="0"/>
                <a:cs typeface="Times New Roman" panose="02020603050405020304" pitchFamily="18" charset="0"/>
              </a:rPr>
              <a:t>The linear regression model predicts book ratings using features like </a:t>
            </a:r>
            <a:r>
              <a:rPr lang="en-US" sz="1400" dirty="0" err="1">
                <a:latin typeface="Times New Roman" panose="02020603050405020304" pitchFamily="18" charset="0"/>
                <a:cs typeface="Times New Roman" panose="02020603050405020304" pitchFamily="18" charset="0"/>
              </a:rPr>
              <a:t>books_count</a:t>
            </a:r>
            <a:r>
              <a:rPr lang="en-US" sz="1400" dirty="0">
                <a:latin typeface="Times New Roman" panose="02020603050405020304" pitchFamily="18" charset="0"/>
                <a:cs typeface="Times New Roman" panose="02020603050405020304" pitchFamily="18" charset="0"/>
              </a:rPr>
              <a:t>, </a:t>
            </a:r>
            <a:r>
              <a:rPr lang="en-US" sz="1400" dirty="0" err="1">
                <a:latin typeface="Times New Roman" panose="02020603050405020304" pitchFamily="18" charset="0"/>
                <a:cs typeface="Times New Roman" panose="02020603050405020304" pitchFamily="18" charset="0"/>
              </a:rPr>
              <a:t>ratings_count</a:t>
            </a:r>
            <a:r>
              <a:rPr lang="en-US" sz="1400" dirty="0">
                <a:latin typeface="Times New Roman" panose="02020603050405020304" pitchFamily="18" charset="0"/>
                <a:cs typeface="Times New Roman" panose="02020603050405020304" pitchFamily="18" charset="0"/>
              </a:rPr>
              <a:t>, and </a:t>
            </a:r>
            <a:r>
              <a:rPr lang="en-US" sz="1400" dirty="0" err="1">
                <a:latin typeface="Times New Roman" panose="02020603050405020304" pitchFamily="18" charset="0"/>
                <a:cs typeface="Times New Roman" panose="02020603050405020304" pitchFamily="18" charset="0"/>
              </a:rPr>
              <a:t>work_text_reviews_count</a:t>
            </a:r>
            <a:r>
              <a:rPr lang="en-US" sz="1400" dirty="0">
                <a:latin typeface="Times New Roman" panose="02020603050405020304" pitchFamily="18" charset="0"/>
                <a:cs typeface="Times New Roman" panose="02020603050405020304" pitchFamily="18" charset="0"/>
              </a:rPr>
              <a:t> to predict the </a:t>
            </a:r>
            <a:r>
              <a:rPr lang="en-US" sz="1400" dirty="0" err="1">
                <a:latin typeface="Times New Roman" panose="02020603050405020304" pitchFamily="18" charset="0"/>
                <a:cs typeface="Times New Roman" panose="02020603050405020304" pitchFamily="18" charset="0"/>
              </a:rPr>
              <a:t>average_rating</a:t>
            </a:r>
            <a:r>
              <a:rPr lang="en-US" sz="1400" dirty="0">
                <a:latin typeface="Times New Roman" panose="02020603050405020304" pitchFamily="18" charset="0"/>
                <a:cs typeface="Times New Roman" panose="02020603050405020304" pitchFamily="18" charset="0"/>
              </a:rPr>
              <a:t>.</a:t>
            </a:r>
          </a:p>
          <a:p>
            <a:pPr algn="just"/>
            <a:r>
              <a:rPr lang="en-US" sz="1400" dirty="0">
                <a:latin typeface="Times New Roman" panose="02020603050405020304" pitchFamily="18" charset="0"/>
                <a:cs typeface="Times New Roman" panose="02020603050405020304" pitchFamily="18" charset="0"/>
              </a:rPr>
              <a:t>This analysis provides valuable insights into customer preferences and allows for better-targeted marketing efforts, content strategies, and inventory management decisions, which helps to optimize the approach based on data-driven predictions.</a:t>
            </a:r>
          </a:p>
          <a:p>
            <a:pPr algn="just"/>
            <a:r>
              <a:rPr lang="en-US" sz="1400" dirty="0">
                <a:latin typeface="Times New Roman" panose="02020603050405020304" pitchFamily="18" charset="0"/>
                <a:cs typeface="Times New Roman" panose="02020603050405020304" pitchFamily="18" charset="0"/>
              </a:rPr>
              <a:t>By comparing actual vs. predicted ratings, stakeholders can assess model accuracy and identify patterns or discrepancies, leading to informed decisions on marketing strategies and content development.</a:t>
            </a:r>
          </a:p>
          <a:p>
            <a:pPr algn="just"/>
            <a:endParaRPr lang="en-US" sz="1400" dirty="0">
              <a:latin typeface="Times New Roman" panose="02020603050405020304" pitchFamily="18" charset="0"/>
              <a:cs typeface="Times New Roman" panose="02020603050405020304" pitchFamily="18" charset="0"/>
            </a:endParaRPr>
          </a:p>
        </p:txBody>
      </p:sp>
      <p:pic>
        <p:nvPicPr>
          <p:cNvPr id="19" name="Content Placeholder 18" descr="A graph with orange lines and a black line&#10;&#10;AI-generated content may be incorrect.">
            <a:extLst>
              <a:ext uri="{FF2B5EF4-FFF2-40B4-BE49-F238E27FC236}">
                <a16:creationId xmlns:a16="http://schemas.microsoft.com/office/drawing/2014/main" id="{A56BA359-8627-2A25-9870-AFB421206CA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54295" y="582831"/>
            <a:ext cx="7177245" cy="5561142"/>
          </a:xfrm>
          <a:prstGeom prst="rect">
            <a:avLst/>
          </a:prstGeom>
        </p:spPr>
      </p:pic>
    </p:spTree>
    <p:extLst>
      <p:ext uri="{BB962C8B-B14F-4D97-AF65-F5344CB8AC3E}">
        <p14:creationId xmlns:p14="http://schemas.microsoft.com/office/powerpoint/2010/main" val="2002462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4F561-28F5-C8AD-B0EF-0B79141BB6B6}"/>
              </a:ext>
            </a:extLst>
          </p:cNvPr>
          <p:cNvSpPr>
            <a:spLocks noGrp="1"/>
          </p:cNvSpPr>
          <p:nvPr>
            <p:ph type="title"/>
          </p:nvPr>
        </p:nvSpPr>
        <p:spPr>
          <a:xfrm>
            <a:off x="2820395" y="253808"/>
            <a:ext cx="5363817" cy="406152"/>
          </a:xfrm>
        </p:spPr>
        <p:txBody>
          <a:bodyPr>
            <a:normAutofit/>
          </a:bodyPr>
          <a:lstStyle/>
          <a:p>
            <a:r>
              <a:rPr lang="en-US" sz="1800" b="1" dirty="0">
                <a:latin typeface="Times New Roman" panose="02020603050405020304" pitchFamily="18" charset="0"/>
                <a:cs typeface="Times New Roman" panose="02020603050405020304" pitchFamily="18" charset="0"/>
              </a:rPr>
              <a:t>BOOK PUBLICATION BY DECADE 1920 - 2020</a:t>
            </a:r>
            <a:endParaRPr lang="en-US" sz="1800" dirty="0"/>
          </a:p>
        </p:txBody>
      </p:sp>
      <p:pic>
        <p:nvPicPr>
          <p:cNvPr id="5" name="Picture 4">
            <a:extLst>
              <a:ext uri="{FF2B5EF4-FFF2-40B4-BE49-F238E27FC236}">
                <a16:creationId xmlns:a16="http://schemas.microsoft.com/office/drawing/2014/main" id="{F01B6CD7-FCD0-A327-8EE5-518C2BDF2B3B}"/>
              </a:ext>
            </a:extLst>
          </p:cNvPr>
          <p:cNvPicPr>
            <a:picLocks noChangeAspect="1"/>
          </p:cNvPicPr>
          <p:nvPr/>
        </p:nvPicPr>
        <p:blipFill>
          <a:blip r:embed="rId2"/>
          <a:stretch>
            <a:fillRect/>
          </a:stretch>
        </p:blipFill>
        <p:spPr>
          <a:xfrm>
            <a:off x="210048" y="659959"/>
            <a:ext cx="5363816" cy="4770782"/>
          </a:xfrm>
          <a:prstGeom prst="rect">
            <a:avLst/>
          </a:prstGeom>
        </p:spPr>
      </p:pic>
      <p:pic>
        <p:nvPicPr>
          <p:cNvPr id="7" name="Picture 6">
            <a:extLst>
              <a:ext uri="{FF2B5EF4-FFF2-40B4-BE49-F238E27FC236}">
                <a16:creationId xmlns:a16="http://schemas.microsoft.com/office/drawing/2014/main" id="{A3207594-85B1-8A66-F3BE-A0950B62CE26}"/>
              </a:ext>
            </a:extLst>
          </p:cNvPr>
          <p:cNvPicPr>
            <a:picLocks noChangeAspect="1"/>
          </p:cNvPicPr>
          <p:nvPr/>
        </p:nvPicPr>
        <p:blipFill>
          <a:blip r:embed="rId3"/>
          <a:stretch>
            <a:fillRect/>
          </a:stretch>
        </p:blipFill>
        <p:spPr>
          <a:xfrm>
            <a:off x="5748793" y="659960"/>
            <a:ext cx="6233158" cy="4770782"/>
          </a:xfrm>
          <a:prstGeom prst="rect">
            <a:avLst/>
          </a:prstGeom>
        </p:spPr>
      </p:pic>
      <p:sp>
        <p:nvSpPr>
          <p:cNvPr id="9" name="TextBox 8">
            <a:extLst>
              <a:ext uri="{FF2B5EF4-FFF2-40B4-BE49-F238E27FC236}">
                <a16:creationId xmlns:a16="http://schemas.microsoft.com/office/drawing/2014/main" id="{F72E0C1E-5B69-B53F-AF19-039BD7547482}"/>
              </a:ext>
            </a:extLst>
          </p:cNvPr>
          <p:cNvSpPr txBox="1"/>
          <p:nvPr/>
        </p:nvSpPr>
        <p:spPr>
          <a:xfrm>
            <a:off x="278295" y="5565912"/>
            <a:ext cx="11410121" cy="1169551"/>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SUGGESTIONS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Market Insights: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Helps publishers track trends, predict demand, and identify popular book genres over time.</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Business Strategy:</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Guides investment in reprints, digital formats, or niche markets based on publication trends.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Marketing &amp; Sales: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Supports targeted promotions, content strategies, and audience engagement based on decade-wise interests. </a:t>
            </a:r>
          </a:p>
          <a:p>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33227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3DEA1-DCAC-0326-F004-D65EC3F3671B}"/>
              </a:ext>
            </a:extLst>
          </p:cNvPr>
          <p:cNvSpPr>
            <a:spLocks noGrp="1"/>
          </p:cNvSpPr>
          <p:nvPr>
            <p:ph type="title"/>
          </p:nvPr>
        </p:nvSpPr>
        <p:spPr>
          <a:xfrm>
            <a:off x="178241" y="285613"/>
            <a:ext cx="10515600" cy="604934"/>
          </a:xfrm>
        </p:spPr>
        <p:txBody>
          <a:bodyPr>
            <a:normAutofit/>
          </a:bodyPr>
          <a:lstStyle/>
          <a:p>
            <a:r>
              <a:rPr lang="en-US" sz="2000" b="1" dirty="0">
                <a:latin typeface="Times New Roman" panose="02020603050405020304" pitchFamily="18" charset="0"/>
                <a:cs typeface="Times New Roman" panose="02020603050405020304" pitchFamily="18" charset="0"/>
              </a:rPr>
              <a:t>SERIES OF PLOTS FOR DEVELOPING AN ML MODEL:</a:t>
            </a:r>
          </a:p>
        </p:txBody>
      </p:sp>
      <p:pic>
        <p:nvPicPr>
          <p:cNvPr id="9" name="Picture 8" descr="A chart showing a number of points&#10;&#10;AI-generated content may be incorrect.">
            <a:extLst>
              <a:ext uri="{FF2B5EF4-FFF2-40B4-BE49-F238E27FC236}">
                <a16:creationId xmlns:a16="http://schemas.microsoft.com/office/drawing/2014/main" id="{6141C130-2EED-92B8-6BE1-39815EC58C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9314" y="970804"/>
            <a:ext cx="5592467" cy="4799361"/>
          </a:xfrm>
          <a:prstGeom prst="rect">
            <a:avLst/>
          </a:prstGeom>
        </p:spPr>
      </p:pic>
      <p:sp>
        <p:nvSpPr>
          <p:cNvPr id="5" name="TextBox 4">
            <a:extLst>
              <a:ext uri="{FF2B5EF4-FFF2-40B4-BE49-F238E27FC236}">
                <a16:creationId xmlns:a16="http://schemas.microsoft.com/office/drawing/2014/main" id="{EE559561-8255-0F3A-1510-400386E5092D}"/>
              </a:ext>
            </a:extLst>
          </p:cNvPr>
          <p:cNvSpPr txBox="1"/>
          <p:nvPr/>
        </p:nvSpPr>
        <p:spPr>
          <a:xfrm>
            <a:off x="3866322" y="5850422"/>
            <a:ext cx="6094674"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Average Ratings vs Book Counts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09926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close up of words&#10;&#10;AI-generated content may be incorrect.">
            <a:extLst>
              <a:ext uri="{FF2B5EF4-FFF2-40B4-BE49-F238E27FC236}">
                <a16:creationId xmlns:a16="http://schemas.microsoft.com/office/drawing/2014/main" id="{4F1F63D5-C801-705B-D526-754A19315B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46" y="753109"/>
            <a:ext cx="5547755" cy="4780997"/>
          </a:xfrm>
          <a:prstGeom prst="rect">
            <a:avLst/>
          </a:prstGeom>
        </p:spPr>
      </p:pic>
      <p:pic>
        <p:nvPicPr>
          <p:cNvPr id="5" name="Content Placeholder 4" descr="A graph of blue rectangular objects&#10;&#10;AI-generated content may be incorrect.">
            <a:extLst>
              <a:ext uri="{FF2B5EF4-FFF2-40B4-BE49-F238E27FC236}">
                <a16:creationId xmlns:a16="http://schemas.microsoft.com/office/drawing/2014/main" id="{BBC05794-6C56-07BF-1702-B1295F6BEC3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877619" y="753108"/>
            <a:ext cx="6002676" cy="4780997"/>
          </a:xfrm>
        </p:spPr>
      </p:pic>
      <p:sp>
        <p:nvSpPr>
          <p:cNvPr id="4" name="TextBox 3">
            <a:extLst>
              <a:ext uri="{FF2B5EF4-FFF2-40B4-BE49-F238E27FC236}">
                <a16:creationId xmlns:a16="http://schemas.microsoft.com/office/drawing/2014/main" id="{684C4B7D-1114-BCF8-FF03-F4089241DD59}"/>
              </a:ext>
            </a:extLst>
          </p:cNvPr>
          <p:cNvSpPr txBox="1"/>
          <p:nvPr/>
        </p:nvSpPr>
        <p:spPr>
          <a:xfrm>
            <a:off x="7460312" y="5781726"/>
            <a:ext cx="3782832"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Average Ratings by Language Code</a:t>
            </a:r>
            <a:endParaRPr lang="en-US" sz="180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EFA7051-80B1-22CE-DED7-4DB317A80F71}"/>
              </a:ext>
            </a:extLst>
          </p:cNvPr>
          <p:cNvSpPr txBox="1"/>
          <p:nvPr/>
        </p:nvSpPr>
        <p:spPr>
          <a:xfrm>
            <a:off x="1450451" y="5808846"/>
            <a:ext cx="3178533" cy="646331"/>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Word Cloud of Book Titles</a:t>
            </a:r>
          </a:p>
          <a:p>
            <a:pPr marL="0" marR="0" lvl="0" indent="0" algn="l" defTabSz="914400" rtl="0" eaLnBrk="0" fontAlgn="base" latinLnBrk="0" hangingPunct="0">
              <a:lnSpc>
                <a:spcPct val="100000"/>
              </a:lnSpc>
              <a:spcBef>
                <a:spcPct val="0"/>
              </a:spcBef>
              <a:spcAft>
                <a:spcPct val="0"/>
              </a:spcAft>
              <a:buClrTx/>
              <a:buSzTx/>
              <a:tabLst/>
            </a:pPr>
            <a:r>
              <a:rPr lang="en-US" b="1" dirty="0">
                <a:latin typeface="Times New Roman" panose="02020603050405020304" pitchFamily="18" charset="0"/>
                <a:cs typeface="Times New Roman" panose="02020603050405020304" pitchFamily="18" charset="0"/>
              </a:rPr>
              <a:t>          [For Marketing]</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1056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descr="A graph of a number of people&#10;&#10;AI-generated content may be incorrect.">
            <a:extLst>
              <a:ext uri="{FF2B5EF4-FFF2-40B4-BE49-F238E27FC236}">
                <a16:creationId xmlns:a16="http://schemas.microsoft.com/office/drawing/2014/main" id="{112EE4AF-0C89-37C3-21B6-DE96A7DAFF4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375" y="432239"/>
            <a:ext cx="9215561" cy="2895583"/>
          </a:xfrm>
          <a:prstGeom prst="rect">
            <a:avLst/>
          </a:prstGeom>
        </p:spPr>
      </p:pic>
      <p:pic>
        <p:nvPicPr>
          <p:cNvPr id="15" name="Picture 14" descr="A graph of different colored bars&#10;&#10;AI-generated content may be incorrect.">
            <a:extLst>
              <a:ext uri="{FF2B5EF4-FFF2-40B4-BE49-F238E27FC236}">
                <a16:creationId xmlns:a16="http://schemas.microsoft.com/office/drawing/2014/main" id="{8868598B-5D4D-C79F-1F33-17453724B7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1376" y="3776871"/>
            <a:ext cx="9215561" cy="2949146"/>
          </a:xfrm>
          <a:prstGeom prst="rect">
            <a:avLst/>
          </a:prstGeom>
        </p:spPr>
      </p:pic>
      <p:sp>
        <p:nvSpPr>
          <p:cNvPr id="4" name="TextBox 3">
            <a:extLst>
              <a:ext uri="{FF2B5EF4-FFF2-40B4-BE49-F238E27FC236}">
                <a16:creationId xmlns:a16="http://schemas.microsoft.com/office/drawing/2014/main" id="{8B58523F-0FB5-91D0-04D5-FA31C01E288C}"/>
              </a:ext>
            </a:extLst>
          </p:cNvPr>
          <p:cNvSpPr txBox="1"/>
          <p:nvPr/>
        </p:nvSpPr>
        <p:spPr>
          <a:xfrm>
            <a:off x="105355" y="60919"/>
            <a:ext cx="6094674"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Top 5 Highest Reviewed Books</a:t>
            </a:r>
            <a:endParaRPr lang="en-US" sz="18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1C4BAA8-D266-2A17-3C37-3583743A5F14}"/>
              </a:ext>
            </a:extLst>
          </p:cNvPr>
          <p:cNvSpPr txBox="1"/>
          <p:nvPr/>
        </p:nvSpPr>
        <p:spPr>
          <a:xfrm>
            <a:off x="105355" y="3331798"/>
            <a:ext cx="6094674"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Top 5 Lowest Reviewed Books</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81550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A0410BA1-104F-F421-CFA0-0B381E018FBF}"/>
              </a:ext>
            </a:extLst>
          </p:cNvPr>
          <p:cNvSpPr>
            <a:spLocks noGrp="1"/>
          </p:cNvSpPr>
          <p:nvPr>
            <p:ph type="title"/>
          </p:nvPr>
        </p:nvSpPr>
        <p:spPr>
          <a:xfrm>
            <a:off x="638882" y="993216"/>
            <a:ext cx="10909640" cy="456782"/>
          </a:xfrm>
        </p:spPr>
        <p:txBody>
          <a:bodyPr vert="horz" lIns="91440" tIns="45720" rIns="91440" bIns="45720" rtlCol="0" anchor="ctr">
            <a:noAutofit/>
          </a:bodyPr>
          <a:lstStyle/>
          <a:p>
            <a:pPr algn="ctr"/>
            <a:r>
              <a:rPr lang="en-US" sz="2400" b="1" i="0" dirty="0">
                <a:solidFill>
                  <a:srgbClr val="F8FAFF"/>
                </a:solidFill>
                <a:effectLst/>
                <a:latin typeface="Times New Roman" panose="02020603050405020304" pitchFamily="18" charset="0"/>
                <a:cs typeface="Times New Roman" panose="02020603050405020304" pitchFamily="18" charset="0"/>
              </a:rPr>
              <a:t> INTERACTIVE DISTRIBUTION OF THE TOP 5 BOOKS WITH RATINGS USING PLOTLY EXPRESS</a:t>
            </a:r>
            <a:endParaRPr lang="en-US" sz="2400" b="1" kern="1200" dirty="0">
              <a:solidFill>
                <a:schemeClr val="tx1"/>
              </a:solidFill>
              <a:latin typeface="Times New Roman" panose="02020603050405020304" pitchFamily="18" charset="0"/>
              <a:cs typeface="Times New Roman" panose="02020603050405020304" pitchFamily="18" charset="0"/>
            </a:endParaRPr>
          </a:p>
        </p:txBody>
      </p:sp>
      <p:sp>
        <p:nvSpPr>
          <p:cNvPr id="13"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blue squares with black text&#10;&#10;AI-generated content may be incorrect.">
            <a:extLst>
              <a:ext uri="{FF2B5EF4-FFF2-40B4-BE49-F238E27FC236}">
                <a16:creationId xmlns:a16="http://schemas.microsoft.com/office/drawing/2014/main" id="{D7EBB14D-173F-5306-EA36-6446E3844D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 y="1984443"/>
            <a:ext cx="11548872" cy="4562272"/>
          </a:xfrm>
          <a:prstGeom prst="rect">
            <a:avLst/>
          </a:prstGeom>
        </p:spPr>
      </p:pic>
    </p:spTree>
    <p:extLst>
      <p:ext uri="{BB962C8B-B14F-4D97-AF65-F5344CB8AC3E}">
        <p14:creationId xmlns:p14="http://schemas.microsoft.com/office/powerpoint/2010/main" val="39863905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84AD666-502E-E6D7-4A88-A4D0DFB519A4}"/>
            </a:ext>
          </a:extLst>
        </p:cNvPr>
        <p:cNvGrpSpPr/>
        <p:nvPr/>
      </p:nvGrpSpPr>
      <p:grpSpPr>
        <a:xfrm>
          <a:off x="0" y="0"/>
          <a:ext cx="0" cy="0"/>
          <a:chOff x="0" y="0"/>
          <a:chExt cx="0" cy="0"/>
        </a:xfrm>
      </p:grpSpPr>
      <p:sp useBgFill="1">
        <p:nvSpPr>
          <p:cNvPr id="50" name="Rectangle 49">
            <a:extLst>
              <a:ext uri="{FF2B5EF4-FFF2-40B4-BE49-F238E27FC236}">
                <a16:creationId xmlns:a16="http://schemas.microsoft.com/office/drawing/2014/main" id="{76906711-0AFB-47DD-A4B6-4E94B38B8C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Shape 51">
            <a:extLst>
              <a:ext uri="{FF2B5EF4-FFF2-40B4-BE49-F238E27FC236}">
                <a16:creationId xmlns:a16="http://schemas.microsoft.com/office/drawing/2014/main" id="{AA91F649-894C-41F6-A21D-3D1AC558E9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2877832"/>
          </a:xfrm>
          <a:custGeom>
            <a:avLst/>
            <a:gdLst>
              <a:gd name="connsiteX0" fmla="*/ 6789701 w 12192000"/>
              <a:gd name="connsiteY0" fmla="*/ 2809623 h 2877832"/>
              <a:gd name="connsiteX1" fmla="*/ 6788702 w 12192000"/>
              <a:gd name="connsiteY1" fmla="*/ 2809701 h 2877832"/>
              <a:gd name="connsiteX2" fmla="*/ 6788476 w 12192000"/>
              <a:gd name="connsiteY2" fmla="*/ 2810235 h 2877832"/>
              <a:gd name="connsiteX3" fmla="*/ 0 w 12192000"/>
              <a:gd name="connsiteY3" fmla="*/ 0 h 2877832"/>
              <a:gd name="connsiteX4" fmla="*/ 12192000 w 12192000"/>
              <a:gd name="connsiteY4" fmla="*/ 0 h 2877832"/>
              <a:gd name="connsiteX5" fmla="*/ 12192000 w 12192000"/>
              <a:gd name="connsiteY5" fmla="*/ 1915388 h 2877832"/>
              <a:gd name="connsiteX6" fmla="*/ 12061096 w 12192000"/>
              <a:gd name="connsiteY6" fmla="*/ 1954428 h 2877832"/>
              <a:gd name="connsiteX7" fmla="*/ 11676800 w 12192000"/>
              <a:gd name="connsiteY7" fmla="*/ 2058003 h 2877832"/>
              <a:gd name="connsiteX8" fmla="*/ 10425355 w 12192000"/>
              <a:gd name="connsiteY8" fmla="*/ 2341542 h 2877832"/>
              <a:gd name="connsiteX9" fmla="*/ 9424022 w 12192000"/>
              <a:gd name="connsiteY9" fmla="*/ 2516704 h 2877832"/>
              <a:gd name="connsiteX10" fmla="*/ 8458419 w 12192000"/>
              <a:gd name="connsiteY10" fmla="*/ 2650405 h 2877832"/>
              <a:gd name="connsiteX11" fmla="*/ 7715970 w 12192000"/>
              <a:gd name="connsiteY11" fmla="*/ 2730352 h 2877832"/>
              <a:gd name="connsiteX12" fmla="*/ 6951716 w 12192000"/>
              <a:gd name="connsiteY12" fmla="*/ 2796132 h 2877832"/>
              <a:gd name="connsiteX13" fmla="*/ 6936303 w 12192000"/>
              <a:gd name="connsiteY13" fmla="*/ 2798203 h 2877832"/>
              <a:gd name="connsiteX14" fmla="*/ 6790448 w 12192000"/>
              <a:gd name="connsiteY14" fmla="*/ 2809564 h 2877832"/>
              <a:gd name="connsiteX15" fmla="*/ 6799941 w 12192000"/>
              <a:gd name="connsiteY15" fmla="*/ 2811384 h 2877832"/>
              <a:gd name="connsiteX16" fmla="*/ 6835432 w 12192000"/>
              <a:gd name="connsiteY16" fmla="*/ 2809677 h 2877832"/>
              <a:gd name="connsiteX17" fmla="*/ 6884003 w 12192000"/>
              <a:gd name="connsiteY17" fmla="*/ 2806699 h 2877832"/>
              <a:gd name="connsiteX18" fmla="*/ 7578771 w 12192000"/>
              <a:gd name="connsiteY18" fmla="*/ 2774172 h 2877832"/>
              <a:gd name="connsiteX19" fmla="*/ 8623845 w 12192000"/>
              <a:gd name="connsiteY19" fmla="*/ 2687275 h 2877832"/>
              <a:gd name="connsiteX20" fmla="*/ 9479970 w 12192000"/>
              <a:gd name="connsiteY20" fmla="*/ 2583369 h 2877832"/>
              <a:gd name="connsiteX21" fmla="*/ 10629308 w 12192000"/>
              <a:gd name="connsiteY21" fmla="*/ 2389212 h 2877832"/>
              <a:gd name="connsiteX22" fmla="*/ 11998498 w 12192000"/>
              <a:gd name="connsiteY22" fmla="*/ 2063218 h 2877832"/>
              <a:gd name="connsiteX23" fmla="*/ 12192000 w 12192000"/>
              <a:gd name="connsiteY23" fmla="*/ 2006219 h 2877832"/>
              <a:gd name="connsiteX24" fmla="*/ 12192000 w 12192000"/>
              <a:gd name="connsiteY24" fmla="*/ 2060956 h 2877832"/>
              <a:gd name="connsiteX25" fmla="*/ 11829257 w 12192000"/>
              <a:gd name="connsiteY25" fmla="*/ 2166255 h 2877832"/>
              <a:gd name="connsiteX26" fmla="*/ 10939183 w 12192000"/>
              <a:gd name="connsiteY26" fmla="*/ 2380770 h 2877832"/>
              <a:gd name="connsiteX27" fmla="*/ 9985530 w 12192000"/>
              <a:gd name="connsiteY27" fmla="*/ 2560775 h 2877832"/>
              <a:gd name="connsiteX28" fmla="*/ 9186882 w 12192000"/>
              <a:gd name="connsiteY28" fmla="*/ 2676722 h 2877832"/>
              <a:gd name="connsiteX29" fmla="*/ 8578198 w 12192000"/>
              <a:gd name="connsiteY29" fmla="*/ 2746241 h 2877832"/>
              <a:gd name="connsiteX30" fmla="*/ 7864358 w 12192000"/>
              <a:gd name="connsiteY30" fmla="*/ 2807692 h 2877832"/>
              <a:gd name="connsiteX31" fmla="*/ 6935502 w 12192000"/>
              <a:gd name="connsiteY31" fmla="*/ 2859086 h 2877832"/>
              <a:gd name="connsiteX32" fmla="*/ 6477750 w 12192000"/>
              <a:gd name="connsiteY32" fmla="*/ 2872989 h 2877832"/>
              <a:gd name="connsiteX33" fmla="*/ 6362294 w 12192000"/>
              <a:gd name="connsiteY33" fmla="*/ 2877832 h 2877832"/>
              <a:gd name="connsiteX34" fmla="*/ 6057129 w 12192000"/>
              <a:gd name="connsiteY34" fmla="*/ 2877832 h 2877832"/>
              <a:gd name="connsiteX35" fmla="*/ 5977784 w 12192000"/>
              <a:gd name="connsiteY35" fmla="*/ 2873238 h 2877832"/>
              <a:gd name="connsiteX36" fmla="*/ 5265087 w 12192000"/>
              <a:gd name="connsiteY36" fmla="*/ 2836989 h 2877832"/>
              <a:gd name="connsiteX37" fmla="*/ 4346277 w 12192000"/>
              <a:gd name="connsiteY37" fmla="*/ 2774919 h 2877832"/>
              <a:gd name="connsiteX38" fmla="*/ 3373045 w 12192000"/>
              <a:gd name="connsiteY38" fmla="*/ 2676350 h 2877832"/>
              <a:gd name="connsiteX39" fmla="*/ 2362173 w 12192000"/>
              <a:gd name="connsiteY39" fmla="*/ 2557423 h 2877832"/>
              <a:gd name="connsiteX40" fmla="*/ 1233178 w 12192000"/>
              <a:gd name="connsiteY40" fmla="*/ 2384247 h 2877832"/>
              <a:gd name="connsiteX41" fmla="*/ 68500 w 12192000"/>
              <a:gd name="connsiteY41" fmla="*/ 2144540 h 2877832"/>
              <a:gd name="connsiteX42" fmla="*/ 0 w 12192000"/>
              <a:gd name="connsiteY42" fmla="*/ 2127185 h 2877832"/>
              <a:gd name="connsiteX43" fmla="*/ 0 w 12192000"/>
              <a:gd name="connsiteY43" fmla="*/ 2070696 h 2877832"/>
              <a:gd name="connsiteX44" fmla="*/ 72441 w 12192000"/>
              <a:gd name="connsiteY44" fmla="*/ 2089473 h 2877832"/>
              <a:gd name="connsiteX45" fmla="*/ 600716 w 12192000"/>
              <a:gd name="connsiteY45" fmla="*/ 2207843 h 2877832"/>
              <a:gd name="connsiteX46" fmla="*/ 1769512 w 12192000"/>
              <a:gd name="connsiteY46" fmla="*/ 2418011 h 2877832"/>
              <a:gd name="connsiteX47" fmla="*/ 2613554 w 12192000"/>
              <a:gd name="connsiteY47" fmla="*/ 2534953 h 2877832"/>
              <a:gd name="connsiteX48" fmla="*/ 2581134 w 12192000"/>
              <a:gd name="connsiteY48" fmla="*/ 2525022 h 2877832"/>
              <a:gd name="connsiteX49" fmla="*/ 1112635 w 12192000"/>
              <a:gd name="connsiteY49" fmla="*/ 2192325 h 2877832"/>
              <a:gd name="connsiteX50" fmla="*/ 420412 w 12192000"/>
              <a:gd name="connsiteY50" fmla="*/ 1992892 h 2877832"/>
              <a:gd name="connsiteX51" fmla="*/ 0 w 12192000"/>
              <a:gd name="connsiteY51" fmla="*/ 1853975 h 2877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000" h="2877832">
                <a:moveTo>
                  <a:pt x="6789701" y="2809623"/>
                </a:moveTo>
                <a:lnTo>
                  <a:pt x="6788702" y="2809701"/>
                </a:lnTo>
                <a:lnTo>
                  <a:pt x="6788476" y="2810235"/>
                </a:lnTo>
                <a:close/>
                <a:moveTo>
                  <a:pt x="0" y="0"/>
                </a:moveTo>
                <a:lnTo>
                  <a:pt x="12192000" y="0"/>
                </a:lnTo>
                <a:lnTo>
                  <a:pt x="12192000" y="1915388"/>
                </a:lnTo>
                <a:lnTo>
                  <a:pt x="12061096" y="1954428"/>
                </a:lnTo>
                <a:cubicBezTo>
                  <a:pt x="11933500" y="1990642"/>
                  <a:pt x="11805390" y="2025171"/>
                  <a:pt x="11676800" y="2058003"/>
                </a:cubicBezTo>
                <a:cubicBezTo>
                  <a:pt x="11262789" y="2165510"/>
                  <a:pt x="10845343" y="2259112"/>
                  <a:pt x="10425355" y="2341542"/>
                </a:cubicBezTo>
                <a:cubicBezTo>
                  <a:pt x="10092810" y="2406753"/>
                  <a:pt x="9759033" y="2465150"/>
                  <a:pt x="9424022" y="2516704"/>
                </a:cubicBezTo>
                <a:cubicBezTo>
                  <a:pt x="9102997" y="2566361"/>
                  <a:pt x="8781133" y="2610928"/>
                  <a:pt x="8458419" y="2650405"/>
                </a:cubicBezTo>
                <a:cubicBezTo>
                  <a:pt x="8211360" y="2680571"/>
                  <a:pt x="7963792" y="2706144"/>
                  <a:pt x="7715970" y="2730352"/>
                </a:cubicBezTo>
                <a:lnTo>
                  <a:pt x="6951716" y="2796132"/>
                </a:lnTo>
                <a:lnTo>
                  <a:pt x="6936303" y="2798203"/>
                </a:lnTo>
                <a:lnTo>
                  <a:pt x="6790448" y="2809564"/>
                </a:lnTo>
                <a:lnTo>
                  <a:pt x="6799941" y="2811384"/>
                </a:lnTo>
                <a:cubicBezTo>
                  <a:pt x="6811623" y="2811850"/>
                  <a:pt x="6823734" y="2809677"/>
                  <a:pt x="6835432" y="2809677"/>
                </a:cubicBezTo>
                <a:cubicBezTo>
                  <a:pt x="6851580" y="2809677"/>
                  <a:pt x="6867729" y="2807070"/>
                  <a:pt x="6884003" y="2806699"/>
                </a:cubicBezTo>
                <a:cubicBezTo>
                  <a:pt x="7115805" y="2801237"/>
                  <a:pt x="7347351" y="2789070"/>
                  <a:pt x="7578771" y="2774172"/>
                </a:cubicBezTo>
                <a:cubicBezTo>
                  <a:pt x="7927552" y="2751704"/>
                  <a:pt x="8276080" y="2723525"/>
                  <a:pt x="8623845" y="2687275"/>
                </a:cubicBezTo>
                <a:cubicBezTo>
                  <a:pt x="8909939" y="2657977"/>
                  <a:pt x="9195310" y="2623342"/>
                  <a:pt x="9479970" y="2583369"/>
                </a:cubicBezTo>
                <a:cubicBezTo>
                  <a:pt x="9864901" y="2528995"/>
                  <a:pt x="10248014" y="2464281"/>
                  <a:pt x="10629308" y="2389212"/>
                </a:cubicBezTo>
                <a:cubicBezTo>
                  <a:pt x="11090114" y="2298092"/>
                  <a:pt x="11546975" y="2190586"/>
                  <a:pt x="11998498" y="2063218"/>
                </a:cubicBezTo>
                <a:lnTo>
                  <a:pt x="12192000" y="2006219"/>
                </a:lnTo>
                <a:lnTo>
                  <a:pt x="12192000" y="2060956"/>
                </a:lnTo>
                <a:lnTo>
                  <a:pt x="11829257" y="2166255"/>
                </a:lnTo>
                <a:cubicBezTo>
                  <a:pt x="11534769" y="2245952"/>
                  <a:pt x="11238120" y="2316838"/>
                  <a:pt x="10939183" y="2380770"/>
                </a:cubicBezTo>
                <a:cubicBezTo>
                  <a:pt x="10622824" y="2448552"/>
                  <a:pt x="10304941" y="2508549"/>
                  <a:pt x="9985530" y="2560775"/>
                </a:cubicBezTo>
                <a:cubicBezTo>
                  <a:pt x="9720036" y="2604224"/>
                  <a:pt x="9453814" y="2642869"/>
                  <a:pt x="9186882" y="2676722"/>
                </a:cubicBezTo>
                <a:cubicBezTo>
                  <a:pt x="8984197" y="2702296"/>
                  <a:pt x="8781514" y="2726379"/>
                  <a:pt x="8578198" y="2746241"/>
                </a:cubicBezTo>
                <a:cubicBezTo>
                  <a:pt x="8340547" y="2768961"/>
                  <a:pt x="8102644" y="2790436"/>
                  <a:pt x="7864358" y="2807692"/>
                </a:cubicBezTo>
                <a:cubicBezTo>
                  <a:pt x="7554994" y="2830036"/>
                  <a:pt x="7245502" y="2847914"/>
                  <a:pt x="6935502" y="2859086"/>
                </a:cubicBezTo>
                <a:cubicBezTo>
                  <a:pt x="6782917" y="2864549"/>
                  <a:pt x="6630334" y="2868397"/>
                  <a:pt x="6477750" y="2872989"/>
                </a:cubicBezTo>
                <a:cubicBezTo>
                  <a:pt x="6439195" y="2870905"/>
                  <a:pt x="6400529" y="2872530"/>
                  <a:pt x="6362294" y="2877832"/>
                </a:cubicBezTo>
                <a:lnTo>
                  <a:pt x="6057129" y="2877832"/>
                </a:lnTo>
                <a:lnTo>
                  <a:pt x="5977784" y="2873238"/>
                </a:lnTo>
                <a:cubicBezTo>
                  <a:pt x="5740261" y="2860825"/>
                  <a:pt x="5502739" y="2847046"/>
                  <a:pt x="5265087" y="2836989"/>
                </a:cubicBezTo>
                <a:cubicBezTo>
                  <a:pt x="4958267" y="2824573"/>
                  <a:pt x="4651826" y="2804093"/>
                  <a:pt x="4346277" y="2774919"/>
                </a:cubicBezTo>
                <a:cubicBezTo>
                  <a:pt x="4021654" y="2744007"/>
                  <a:pt x="3697795" y="2709372"/>
                  <a:pt x="3373045" y="2676350"/>
                </a:cubicBezTo>
                <a:cubicBezTo>
                  <a:pt x="3035412" y="2642088"/>
                  <a:pt x="2698456" y="2602449"/>
                  <a:pt x="2362173" y="2557423"/>
                </a:cubicBezTo>
                <a:cubicBezTo>
                  <a:pt x="1984692" y="2507270"/>
                  <a:pt x="1608364" y="2449544"/>
                  <a:pt x="1233178" y="2384247"/>
                </a:cubicBezTo>
                <a:cubicBezTo>
                  <a:pt x="842181" y="2315534"/>
                  <a:pt x="453758" y="2237046"/>
                  <a:pt x="68500" y="2144540"/>
                </a:cubicBezTo>
                <a:lnTo>
                  <a:pt x="0" y="2127185"/>
                </a:lnTo>
                <a:lnTo>
                  <a:pt x="0" y="2070696"/>
                </a:lnTo>
                <a:lnTo>
                  <a:pt x="72441" y="2089473"/>
                </a:lnTo>
                <a:cubicBezTo>
                  <a:pt x="247961" y="2131651"/>
                  <a:pt x="424164" y="2170911"/>
                  <a:pt x="600716" y="2207843"/>
                </a:cubicBezTo>
                <a:cubicBezTo>
                  <a:pt x="988279" y="2288657"/>
                  <a:pt x="1378133" y="2357555"/>
                  <a:pt x="1769512" y="2418011"/>
                </a:cubicBezTo>
                <a:cubicBezTo>
                  <a:pt x="2052426" y="2461587"/>
                  <a:pt x="2335725" y="2501684"/>
                  <a:pt x="2613554" y="2534953"/>
                </a:cubicBezTo>
                <a:cubicBezTo>
                  <a:pt x="2605544" y="2537560"/>
                  <a:pt x="2594611" y="2527504"/>
                  <a:pt x="2581134" y="2525022"/>
                </a:cubicBezTo>
                <a:cubicBezTo>
                  <a:pt x="2087178" y="2433070"/>
                  <a:pt x="1597684" y="2322177"/>
                  <a:pt x="1112635" y="2192325"/>
                </a:cubicBezTo>
                <a:cubicBezTo>
                  <a:pt x="880453" y="2130254"/>
                  <a:pt x="649713" y="2063776"/>
                  <a:pt x="420412" y="1992892"/>
                </a:cubicBezTo>
                <a:lnTo>
                  <a:pt x="0" y="1853975"/>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itle 1">
            <a:extLst>
              <a:ext uri="{FF2B5EF4-FFF2-40B4-BE49-F238E27FC236}">
                <a16:creationId xmlns:a16="http://schemas.microsoft.com/office/drawing/2014/main" id="{D80219B4-BB90-4FC1-D6DD-7DBC239C991A}"/>
              </a:ext>
            </a:extLst>
          </p:cNvPr>
          <p:cNvSpPr>
            <a:spLocks noGrp="1"/>
          </p:cNvSpPr>
          <p:nvPr>
            <p:ph type="title"/>
          </p:nvPr>
        </p:nvSpPr>
        <p:spPr>
          <a:xfrm>
            <a:off x="638881" y="390525"/>
            <a:ext cx="10909640" cy="1510301"/>
          </a:xfrm>
        </p:spPr>
        <p:txBody>
          <a:bodyPr vert="horz" lIns="91440" tIns="45720" rIns="91440" bIns="45720" rtlCol="0" anchor="ctr">
            <a:normAutofit/>
          </a:bodyPr>
          <a:lstStyle/>
          <a:p>
            <a:pPr algn="ctr"/>
            <a:r>
              <a:rPr lang="en-US" sz="2800" b="1" i="0" kern="1200" dirty="0">
                <a:solidFill>
                  <a:srgbClr val="FFFFFF"/>
                </a:solidFill>
                <a:effectLst/>
                <a:latin typeface="Times New Roman" panose="02020603050405020304" pitchFamily="18" charset="0"/>
                <a:cs typeface="Times New Roman" panose="02020603050405020304" pitchFamily="18" charset="0"/>
              </a:rPr>
              <a:t>INTERACTIVE DASHBOARD USING AUTHORS FOR FILTERING</a:t>
            </a:r>
            <a:endParaRPr lang="en-US" sz="2800" b="1" kern="1200" dirty="0">
              <a:solidFill>
                <a:srgbClr val="FFFFFF"/>
              </a:solidFill>
              <a:latin typeface="Times New Roman" panose="02020603050405020304" pitchFamily="18" charset="0"/>
              <a:cs typeface="Times New Roman" panose="02020603050405020304" pitchFamily="18" charset="0"/>
            </a:endParaRPr>
          </a:p>
        </p:txBody>
      </p:sp>
      <p:sp>
        <p:nvSpPr>
          <p:cNvPr id="54" name="sketch line">
            <a:extLst>
              <a:ext uri="{FF2B5EF4-FFF2-40B4-BE49-F238E27FC236}">
                <a16:creationId xmlns:a16="http://schemas.microsoft.com/office/drawing/2014/main" id="{56037404-66BD-46B5-9323-1B53131967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1753266"/>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and white graph&#10;&#10;AI-generated content may be incorrect.">
            <a:extLst>
              <a:ext uri="{FF2B5EF4-FFF2-40B4-BE49-F238E27FC236}">
                <a16:creationId xmlns:a16="http://schemas.microsoft.com/office/drawing/2014/main" id="{25092C92-74A5-FD3A-1C4E-53734FE265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7123" y="2169268"/>
            <a:ext cx="10909640" cy="4212077"/>
          </a:xfrm>
          <a:prstGeom prst="rect">
            <a:avLst/>
          </a:prstGeom>
        </p:spPr>
      </p:pic>
    </p:spTree>
    <p:extLst>
      <p:ext uri="{BB962C8B-B14F-4D97-AF65-F5344CB8AC3E}">
        <p14:creationId xmlns:p14="http://schemas.microsoft.com/office/powerpoint/2010/main" val="748918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graph with blue squares&#10;&#10;AI-generated content may be incorrect.">
            <a:extLst>
              <a:ext uri="{FF2B5EF4-FFF2-40B4-BE49-F238E27FC236}">
                <a16:creationId xmlns:a16="http://schemas.microsoft.com/office/drawing/2014/main" id="{CE4B3949-88D8-A3B1-6A45-7890F682501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840" y="357272"/>
            <a:ext cx="11173585" cy="2823673"/>
          </a:xfrm>
          <a:prstGeom prst="rect">
            <a:avLst/>
          </a:prstGeom>
        </p:spPr>
      </p:pic>
      <p:pic>
        <p:nvPicPr>
          <p:cNvPr id="7" name="Picture 6" descr="A graph with blue squares&#10;&#10;AI-generated content may be incorrect.">
            <a:extLst>
              <a:ext uri="{FF2B5EF4-FFF2-40B4-BE49-F238E27FC236}">
                <a16:creationId xmlns:a16="http://schemas.microsoft.com/office/drawing/2014/main" id="{AAC65EE8-DCB6-0C3F-AD86-5E894AE1FC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6777" y="3511685"/>
            <a:ext cx="11192647" cy="2989043"/>
          </a:xfrm>
          <a:prstGeom prst="rect">
            <a:avLst/>
          </a:prstGeom>
        </p:spPr>
      </p:pic>
    </p:spTree>
    <p:extLst>
      <p:ext uri="{BB962C8B-B14F-4D97-AF65-F5344CB8AC3E}">
        <p14:creationId xmlns:p14="http://schemas.microsoft.com/office/powerpoint/2010/main" val="12269175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descr="A screenshot of a computer&#10;&#10;AI-generated content may be incorrect.">
            <a:extLst>
              <a:ext uri="{FF2B5EF4-FFF2-40B4-BE49-F238E27FC236}">
                <a16:creationId xmlns:a16="http://schemas.microsoft.com/office/drawing/2014/main" id="{6BA352A9-D6F8-85A8-D6F1-FC048C0578D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6320" y="658542"/>
            <a:ext cx="11618593" cy="5401790"/>
          </a:xfrm>
          <a:prstGeom prst="rect">
            <a:avLst/>
          </a:prstGeom>
        </p:spPr>
      </p:pic>
    </p:spTree>
    <p:extLst>
      <p:ext uri="{BB962C8B-B14F-4D97-AF65-F5344CB8AC3E}">
        <p14:creationId xmlns:p14="http://schemas.microsoft.com/office/powerpoint/2010/main" val="3127864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FEE470D-277B-9587-8CC5-8E5FE0D6E3A4}"/>
              </a:ext>
            </a:extLst>
          </p:cNvPr>
          <p:cNvSpPr txBox="1">
            <a:spLocks/>
          </p:cNvSpPr>
          <p:nvPr/>
        </p:nvSpPr>
        <p:spPr>
          <a:xfrm>
            <a:off x="64701" y="1701613"/>
            <a:ext cx="4085665" cy="1402470"/>
          </a:xfrm>
          <a:prstGeom prst="rect">
            <a:avLst/>
          </a:prstGeom>
        </p:spPr>
        <p:txBody>
          <a:bodyPr vert="horz" lIns="91440" tIns="45720" rIns="91440" bIns="45720" rtlCol="0" anchor="t">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2000" b="1" dirty="0">
                <a:latin typeface="Times New Roman" panose="02020603050405020304" pitchFamily="18" charset="0"/>
                <a:cs typeface="Times New Roman" panose="02020603050405020304" pitchFamily="18" charset="0"/>
              </a:rPr>
              <a:t>DATASET PROFILE: </a:t>
            </a:r>
          </a:p>
          <a:p>
            <a:pPr algn="l"/>
            <a:r>
              <a:rPr lang="en-US" sz="2000" b="1" dirty="0">
                <a:latin typeface="Times New Roman" panose="02020603050405020304" pitchFamily="18" charset="0"/>
                <a:cs typeface="Times New Roman" panose="02020603050405020304" pitchFamily="18" charset="0"/>
              </a:rPr>
              <a:t>UNDERSTANDING THE STRUCTURE OF THE DATASET</a:t>
            </a:r>
          </a:p>
        </p:txBody>
      </p:sp>
      <p:sp>
        <p:nvSpPr>
          <p:cNvPr id="16" name="TextBox 15">
            <a:extLst>
              <a:ext uri="{FF2B5EF4-FFF2-40B4-BE49-F238E27FC236}">
                <a16:creationId xmlns:a16="http://schemas.microsoft.com/office/drawing/2014/main" id="{1F17FDBA-030A-D18E-3EEB-DD594E561768}"/>
              </a:ext>
            </a:extLst>
          </p:cNvPr>
          <p:cNvSpPr txBox="1"/>
          <p:nvPr/>
        </p:nvSpPr>
        <p:spPr>
          <a:xfrm>
            <a:off x="74762" y="2982343"/>
            <a:ext cx="3888188" cy="523220"/>
          </a:xfrm>
          <a:prstGeom prst="rect">
            <a:avLst/>
          </a:prstGeom>
          <a:noFill/>
        </p:spPr>
        <p:txBody>
          <a:bodyPr wrap="square">
            <a:spAutoFit/>
          </a:bodyPr>
          <a:lstStyle/>
          <a:p>
            <a:pPr marL="0" indent="0">
              <a:buNone/>
            </a:pPr>
            <a:r>
              <a:rPr lang="en-US" sz="1400" i="1" dirty="0">
                <a:latin typeface="Times New Roman" panose="02020603050405020304" pitchFamily="18" charset="0"/>
                <a:cs typeface="Times New Roman" panose="02020603050405020304" pitchFamily="18" charset="0"/>
              </a:rPr>
              <a:t>Dataset</a:t>
            </a:r>
            <a:r>
              <a:rPr lang="en-US" sz="1400" b="1" i="1" dirty="0">
                <a:latin typeface="Times New Roman" panose="02020603050405020304" pitchFamily="18" charset="0"/>
                <a:cs typeface="Times New Roman" panose="02020603050405020304" pitchFamily="18" charset="0"/>
              </a:rPr>
              <a:t>: https://github.com/zygmuntz/goodbooks-10k/blob/master/books.csv</a:t>
            </a:r>
          </a:p>
        </p:txBody>
      </p:sp>
      <p:pic>
        <p:nvPicPr>
          <p:cNvPr id="18" name="Content Placeholder 4" descr="A screenshot of a computer&#10;&#10;AI-generated content may be incorrect.">
            <a:extLst>
              <a:ext uri="{FF2B5EF4-FFF2-40B4-BE49-F238E27FC236}">
                <a16:creationId xmlns:a16="http://schemas.microsoft.com/office/drawing/2014/main" id="{F65316F7-68E0-D048-C77C-2A0534877D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11945" y="2402848"/>
            <a:ext cx="5295539" cy="3976693"/>
          </a:xfrm>
          <a:prstGeom prst="rect">
            <a:avLst/>
          </a:prstGeom>
        </p:spPr>
      </p:pic>
      <p:sp>
        <p:nvSpPr>
          <p:cNvPr id="29" name="Content Placeholder 2">
            <a:extLst>
              <a:ext uri="{FF2B5EF4-FFF2-40B4-BE49-F238E27FC236}">
                <a16:creationId xmlns:a16="http://schemas.microsoft.com/office/drawing/2014/main" id="{2184FF8F-AFC4-4407-C7F8-75A82FECB1A9}"/>
              </a:ext>
            </a:extLst>
          </p:cNvPr>
          <p:cNvSpPr txBox="1">
            <a:spLocks/>
          </p:cNvSpPr>
          <p:nvPr/>
        </p:nvSpPr>
        <p:spPr>
          <a:xfrm>
            <a:off x="4255896" y="402579"/>
            <a:ext cx="7527145" cy="302642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171450" indent="-171450" algn="l">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dataset provides valuable insights into which books and authors attract the most engagement, helping publishers  and libraries optimize book selections.</a:t>
            </a:r>
          </a:p>
          <a:p>
            <a:pPr marL="171450" indent="-171450" algn="l">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analysis of 10,000 books provides insights into reader preferences, author popularity, and rating trends over time.</a:t>
            </a:r>
          </a:p>
          <a:p>
            <a:pPr marL="171450" indent="-171450" algn="l">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After careful analysis of the data,</a:t>
            </a:r>
          </a:p>
          <a:p>
            <a:pPr lvl="1" algn="l">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Total Number of Rows = 10000</a:t>
            </a:r>
          </a:p>
          <a:p>
            <a:pPr lvl="1" algn="l">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Total Number of Columns = 23</a:t>
            </a:r>
          </a:p>
          <a:p>
            <a:pPr algn="l"/>
            <a:r>
              <a:rPr lang="en-US" sz="1200" dirty="0">
                <a:latin typeface="Times New Roman" panose="02020603050405020304" pitchFamily="18" charset="0"/>
                <a:cs typeface="Times New Roman" panose="02020603050405020304" pitchFamily="18" charset="0"/>
              </a:rPr>
              <a:t>  </a:t>
            </a:r>
          </a:p>
        </p:txBody>
      </p:sp>
      <p:cxnSp>
        <p:nvCxnSpPr>
          <p:cNvPr id="30" name="Straight Connector 29">
            <a:extLst>
              <a:ext uri="{FF2B5EF4-FFF2-40B4-BE49-F238E27FC236}">
                <a16:creationId xmlns:a16="http://schemas.microsoft.com/office/drawing/2014/main" id="{0814BEBD-8709-3062-F46A-8BEA5E063586}"/>
              </a:ext>
            </a:extLst>
          </p:cNvPr>
          <p:cNvCxnSpPr>
            <a:cxnSpLocks/>
          </p:cNvCxnSpPr>
          <p:nvPr/>
        </p:nvCxnSpPr>
        <p:spPr>
          <a:xfrm>
            <a:off x="0" y="2785114"/>
            <a:ext cx="4234028" cy="0"/>
          </a:xfrm>
          <a:prstGeom prst="line">
            <a:avLst/>
          </a:prstGeom>
          <a:ln>
            <a:solidFill>
              <a:srgbClr val="996633"/>
            </a:solidFill>
          </a:ln>
        </p:spPr>
        <p:style>
          <a:lnRef idx="2">
            <a:schemeClr val="accent2"/>
          </a:lnRef>
          <a:fillRef idx="0">
            <a:schemeClr val="accent2"/>
          </a:fillRef>
          <a:effectRef idx="1">
            <a:schemeClr val="accent2"/>
          </a:effectRef>
          <a:fontRef idx="minor">
            <a:schemeClr val="tx1"/>
          </a:fontRef>
        </p:style>
      </p:cxnSp>
      <p:sp>
        <p:nvSpPr>
          <p:cNvPr id="3" name="Rectangle 2">
            <a:extLst>
              <a:ext uri="{FF2B5EF4-FFF2-40B4-BE49-F238E27FC236}">
                <a16:creationId xmlns:a16="http://schemas.microsoft.com/office/drawing/2014/main" id="{ED99A54C-C4DC-A56B-9473-192BACCE3336}"/>
              </a:ext>
            </a:extLst>
          </p:cNvPr>
          <p:cNvSpPr/>
          <p:nvPr/>
        </p:nvSpPr>
        <p:spPr>
          <a:xfrm>
            <a:off x="4188309" y="0"/>
            <a:ext cx="45719" cy="6858000"/>
          </a:xfrm>
          <a:prstGeom prst="rect">
            <a:avLst/>
          </a:prstGeom>
          <a:solidFill>
            <a:schemeClr val="tx1"/>
          </a:solidFill>
          <a:ln>
            <a:solidFill>
              <a:schemeClr val="tx1"/>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765297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9EA2E6D6-2F65-0805-DD32-6980D439E4FA}"/>
              </a:ext>
            </a:extLst>
          </p:cNvPr>
          <p:cNvSpPr txBox="1"/>
          <p:nvPr/>
        </p:nvSpPr>
        <p:spPr>
          <a:xfrm>
            <a:off x="542503" y="285033"/>
            <a:ext cx="4977976" cy="1454051"/>
          </a:xfrm>
          <a:prstGeom prst="rect">
            <a:avLst/>
          </a:prstGeom>
        </p:spPr>
        <p:txBody>
          <a:bodyPr vert="horz" lIns="91440" tIns="45720" rIns="91440" bIns="45720" rtlCol="0" anchor="ctr">
            <a:normAutofit/>
          </a:bodyPr>
          <a:lstStyle/>
          <a:p>
            <a:pPr marL="0" marR="0" lvl="0" indent="0" defTabSz="914400" fontAlgn="base">
              <a:lnSpc>
                <a:spcPct val="90000"/>
              </a:lnSpc>
              <a:spcBef>
                <a:spcPct val="0"/>
              </a:spcBef>
              <a:spcAft>
                <a:spcPts val="600"/>
              </a:spcAft>
              <a:buClrTx/>
              <a:buSzTx/>
              <a:tabLst/>
            </a:pPr>
            <a:r>
              <a:rPr kumimoji="0" lang="en-US" altLang="en-US" sz="3600" b="1" i="0" u="none" strike="noStrike" kern="1200" cap="none" normalizeH="0" baseline="0" dirty="0">
                <a:ln>
                  <a:noFill/>
                </a:ln>
                <a:solidFill>
                  <a:schemeClr val="tx2"/>
                </a:solidFill>
                <a:effectLst/>
                <a:latin typeface="Times New Roman" panose="02020603050405020304" pitchFamily="18" charset="0"/>
                <a:ea typeface="+mj-ea"/>
                <a:cs typeface="Times New Roman" panose="02020603050405020304" pitchFamily="18" charset="0"/>
              </a:rPr>
              <a:t>CONCLUSION</a:t>
            </a:r>
            <a:endParaRPr lang="en-US" sz="3600" kern="1200" dirty="0">
              <a:solidFill>
                <a:schemeClr val="tx2"/>
              </a:solidFill>
              <a:latin typeface="Times New Roman" panose="02020603050405020304" pitchFamily="18" charset="0"/>
              <a:ea typeface="+mj-ea"/>
              <a:cs typeface="Times New Roman" panose="02020603050405020304" pitchFamily="18" charset="0"/>
            </a:endParaRPr>
          </a:p>
        </p:txBody>
      </p:sp>
      <p:sp>
        <p:nvSpPr>
          <p:cNvPr id="19" name="TextBox 18">
            <a:extLst>
              <a:ext uri="{FF2B5EF4-FFF2-40B4-BE49-F238E27FC236}">
                <a16:creationId xmlns:a16="http://schemas.microsoft.com/office/drawing/2014/main" id="{4D25C5DC-60AC-961D-4071-4CF4B670A5CB}"/>
              </a:ext>
            </a:extLst>
          </p:cNvPr>
          <p:cNvSpPr txBox="1"/>
          <p:nvPr/>
        </p:nvSpPr>
        <p:spPr>
          <a:xfrm>
            <a:off x="768027" y="1491379"/>
            <a:ext cx="4977578" cy="4250223"/>
          </a:xfrm>
          <a:prstGeom prst="rect">
            <a:avLst/>
          </a:prstGeom>
        </p:spPr>
        <p:txBody>
          <a:bodyPr vert="horz" lIns="91440" tIns="45720" rIns="91440" bIns="45720" rtlCol="0" anchor="ctr">
            <a:noAutofit/>
          </a:bodyPr>
          <a:lstStyle/>
          <a:p>
            <a:pPr marL="285750" indent="-228600" algn="just" defTabSz="914400">
              <a:lnSpc>
                <a:spcPct val="90000"/>
              </a:lnSpc>
              <a:spcAft>
                <a:spcPts val="600"/>
              </a:spcAft>
              <a:buFont typeface="Arial" panose="020B0604020202020204" pitchFamily="34" charset="0"/>
              <a:buChar char="•"/>
            </a:pPr>
            <a:r>
              <a:rPr lang="en-US" sz="1600" dirty="0">
                <a:solidFill>
                  <a:schemeClr val="tx2"/>
                </a:solidFill>
                <a:latin typeface="Times New Roman" panose="02020603050405020304" pitchFamily="18" charset="0"/>
                <a:cs typeface="Times New Roman" panose="02020603050405020304" pitchFamily="18" charset="0"/>
              </a:rPr>
              <a:t>This analysis provides valuable insights into book popularity and rating prediction. </a:t>
            </a:r>
          </a:p>
          <a:p>
            <a:pPr marL="285750" indent="-228600" algn="just" defTabSz="914400">
              <a:lnSpc>
                <a:spcPct val="90000"/>
              </a:lnSpc>
              <a:spcAft>
                <a:spcPts val="600"/>
              </a:spcAft>
              <a:buFont typeface="Arial" panose="020B0604020202020204" pitchFamily="34" charset="0"/>
              <a:buChar char="•"/>
            </a:pPr>
            <a:r>
              <a:rPr lang="en-US" sz="1600" dirty="0">
                <a:solidFill>
                  <a:schemeClr val="tx2"/>
                </a:solidFill>
                <a:latin typeface="Times New Roman" panose="02020603050405020304" pitchFamily="18" charset="0"/>
                <a:cs typeface="Times New Roman" panose="02020603050405020304" pitchFamily="18" charset="0"/>
              </a:rPr>
              <a:t>This includes the distribution of book ratings and counts, identifying relationships between features like </a:t>
            </a:r>
            <a:r>
              <a:rPr lang="en-US" sz="1600" dirty="0" err="1">
                <a:solidFill>
                  <a:schemeClr val="tx2"/>
                </a:solidFill>
                <a:latin typeface="Times New Roman" panose="02020603050405020304" pitchFamily="18" charset="0"/>
                <a:cs typeface="Times New Roman" panose="02020603050405020304" pitchFamily="18" charset="0"/>
              </a:rPr>
              <a:t>books_count</a:t>
            </a:r>
            <a:r>
              <a:rPr lang="en-US" sz="1600" dirty="0">
                <a:solidFill>
                  <a:schemeClr val="tx2"/>
                </a:solidFill>
                <a:latin typeface="Times New Roman" panose="02020603050405020304" pitchFamily="18" charset="0"/>
                <a:cs typeface="Times New Roman" panose="02020603050405020304" pitchFamily="18" charset="0"/>
              </a:rPr>
              <a:t>, </a:t>
            </a:r>
            <a:r>
              <a:rPr lang="en-US" sz="1600" dirty="0" err="1">
                <a:solidFill>
                  <a:schemeClr val="tx2"/>
                </a:solidFill>
                <a:latin typeface="Times New Roman" panose="02020603050405020304" pitchFamily="18" charset="0"/>
                <a:cs typeface="Times New Roman" panose="02020603050405020304" pitchFamily="18" charset="0"/>
              </a:rPr>
              <a:t>ratings_count</a:t>
            </a:r>
            <a:r>
              <a:rPr lang="en-US" sz="1600" dirty="0">
                <a:solidFill>
                  <a:schemeClr val="tx2"/>
                </a:solidFill>
                <a:latin typeface="Times New Roman" panose="02020603050405020304" pitchFamily="18" charset="0"/>
                <a:cs typeface="Times New Roman" panose="02020603050405020304" pitchFamily="18" charset="0"/>
              </a:rPr>
              <a:t>, and </a:t>
            </a:r>
            <a:r>
              <a:rPr lang="en-US" sz="1600" dirty="0" err="1">
                <a:solidFill>
                  <a:schemeClr val="tx2"/>
                </a:solidFill>
                <a:latin typeface="Times New Roman" panose="02020603050405020304" pitchFamily="18" charset="0"/>
                <a:cs typeface="Times New Roman" panose="02020603050405020304" pitchFamily="18" charset="0"/>
              </a:rPr>
              <a:t>average_rating</a:t>
            </a:r>
            <a:r>
              <a:rPr lang="en-US" sz="1600" dirty="0">
                <a:solidFill>
                  <a:schemeClr val="tx2"/>
                </a:solidFill>
                <a:latin typeface="Times New Roman" panose="02020603050405020304" pitchFamily="18" charset="0"/>
                <a:cs typeface="Times New Roman" panose="02020603050405020304" pitchFamily="18" charset="0"/>
              </a:rPr>
              <a:t>. </a:t>
            </a:r>
          </a:p>
          <a:p>
            <a:pPr marL="285750" indent="-228600" algn="just" defTabSz="914400">
              <a:lnSpc>
                <a:spcPct val="90000"/>
              </a:lnSpc>
              <a:spcAft>
                <a:spcPts val="600"/>
              </a:spcAft>
              <a:buFont typeface="Arial" panose="020B0604020202020204" pitchFamily="34" charset="0"/>
              <a:buChar char="•"/>
            </a:pPr>
            <a:r>
              <a:rPr lang="en-US" sz="1600" dirty="0">
                <a:solidFill>
                  <a:schemeClr val="tx2"/>
                </a:solidFill>
                <a:latin typeface="Times New Roman" panose="02020603050405020304" pitchFamily="18" charset="0"/>
                <a:cs typeface="Times New Roman" panose="02020603050405020304" pitchFamily="18" charset="0"/>
              </a:rPr>
              <a:t>Through a linear regression model, prediction of book ratings and evaluation of its performance can be performed. Visualizations such as scatter plots, residual plots, and heatmaps helped assess feature relationships and model performance. </a:t>
            </a:r>
          </a:p>
          <a:p>
            <a:pPr marL="285750" indent="-228600" algn="just" defTabSz="914400">
              <a:lnSpc>
                <a:spcPct val="90000"/>
              </a:lnSpc>
              <a:spcAft>
                <a:spcPts val="600"/>
              </a:spcAft>
              <a:buFont typeface="Arial" panose="020B0604020202020204" pitchFamily="34" charset="0"/>
              <a:buChar char="•"/>
            </a:pPr>
            <a:r>
              <a:rPr lang="en-US" sz="1600" dirty="0">
                <a:solidFill>
                  <a:schemeClr val="tx2"/>
                </a:solidFill>
                <a:latin typeface="Times New Roman" panose="02020603050405020304" pitchFamily="18" charset="0"/>
                <a:cs typeface="Times New Roman" panose="02020603050405020304" pitchFamily="18" charset="0"/>
              </a:rPr>
              <a:t>Key findings show that popular books </a:t>
            </a:r>
            <a:r>
              <a:rPr lang="en-US" sz="1600" dirty="0" err="1">
                <a:solidFill>
                  <a:schemeClr val="tx2"/>
                </a:solidFill>
                <a:latin typeface="Times New Roman" panose="02020603050405020304" pitchFamily="18" charset="0"/>
                <a:cs typeface="Times New Roman" panose="02020603050405020304" pitchFamily="18" charset="0"/>
              </a:rPr>
              <a:t>like,The</a:t>
            </a:r>
            <a:r>
              <a:rPr lang="en-US" sz="1600" dirty="0">
                <a:solidFill>
                  <a:schemeClr val="tx2"/>
                </a:solidFill>
                <a:latin typeface="Times New Roman" panose="02020603050405020304" pitchFamily="18" charset="0"/>
                <a:cs typeface="Times New Roman" panose="02020603050405020304" pitchFamily="18" charset="0"/>
              </a:rPr>
              <a:t> Hunger Games and Harry Potter dominate ratings, and features like </a:t>
            </a:r>
            <a:r>
              <a:rPr lang="en-US" sz="1600" dirty="0" err="1">
                <a:solidFill>
                  <a:schemeClr val="tx2"/>
                </a:solidFill>
                <a:latin typeface="Times New Roman" panose="02020603050405020304" pitchFamily="18" charset="0"/>
                <a:cs typeface="Times New Roman" panose="02020603050405020304" pitchFamily="18" charset="0"/>
              </a:rPr>
              <a:t>ratings_count</a:t>
            </a:r>
            <a:r>
              <a:rPr lang="en-US" sz="1600" dirty="0">
                <a:solidFill>
                  <a:schemeClr val="tx2"/>
                </a:solidFill>
                <a:latin typeface="Times New Roman" panose="02020603050405020304" pitchFamily="18" charset="0"/>
                <a:cs typeface="Times New Roman" panose="02020603050405020304" pitchFamily="18" charset="0"/>
              </a:rPr>
              <a:t> and </a:t>
            </a:r>
            <a:r>
              <a:rPr lang="en-US" sz="1600" dirty="0" err="1">
                <a:solidFill>
                  <a:schemeClr val="tx2"/>
                </a:solidFill>
                <a:latin typeface="Times New Roman" panose="02020603050405020304" pitchFamily="18" charset="0"/>
                <a:cs typeface="Times New Roman" panose="02020603050405020304" pitchFamily="18" charset="0"/>
              </a:rPr>
              <a:t>work_text_reviews_count</a:t>
            </a:r>
            <a:r>
              <a:rPr lang="en-US" sz="1600" dirty="0">
                <a:solidFill>
                  <a:schemeClr val="tx2"/>
                </a:solidFill>
                <a:latin typeface="Times New Roman" panose="02020603050405020304" pitchFamily="18" charset="0"/>
                <a:cs typeface="Times New Roman" panose="02020603050405020304" pitchFamily="18" charset="0"/>
              </a:rPr>
              <a:t> significantly influence predictions. </a:t>
            </a:r>
          </a:p>
        </p:txBody>
      </p:sp>
      <p:grpSp>
        <p:nvGrpSpPr>
          <p:cNvPr id="31" name="Group 30">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32" name="Freeform: Shape 31">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4" name="Graphic 23" descr="Books">
            <a:extLst>
              <a:ext uri="{FF2B5EF4-FFF2-40B4-BE49-F238E27FC236}">
                <a16:creationId xmlns:a16="http://schemas.microsoft.com/office/drawing/2014/main" id="{4C73D644-5A9C-28EB-3290-D663EB99C08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3203371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A screenshot of a computer&#10;&#10;AI-generated content may be incorrect.">
            <a:extLst>
              <a:ext uri="{FF2B5EF4-FFF2-40B4-BE49-F238E27FC236}">
                <a16:creationId xmlns:a16="http://schemas.microsoft.com/office/drawing/2014/main" id="{302927FB-86C4-2946-A06F-56491186A3AF}"/>
              </a:ext>
            </a:extLst>
          </p:cNvPr>
          <p:cNvPicPr>
            <a:picLocks noChangeAspect="1"/>
          </p:cNvPicPr>
          <p:nvPr/>
        </p:nvPicPr>
        <p:blipFill>
          <a:blip r:embed="rId2">
            <a:extLst>
              <a:ext uri="{28A0092B-C50C-407E-A947-70E740481C1C}">
                <a14:useLocalDpi xmlns:a14="http://schemas.microsoft.com/office/drawing/2010/main" val="0"/>
              </a:ext>
            </a:extLst>
          </a:blip>
          <a:srcRect t="16285" r="10633"/>
          <a:stretch/>
        </p:blipFill>
        <p:spPr>
          <a:xfrm>
            <a:off x="354629" y="1080286"/>
            <a:ext cx="4758057" cy="2234510"/>
          </a:xfrm>
          <a:prstGeom prst="rect">
            <a:avLst/>
          </a:prstGeom>
        </p:spPr>
      </p:pic>
      <p:pic>
        <p:nvPicPr>
          <p:cNvPr id="9" name="Content Placeholder 8" descr="A screen shot of a computer&#10;&#10;AI-generated content may be incorrect.">
            <a:extLst>
              <a:ext uri="{FF2B5EF4-FFF2-40B4-BE49-F238E27FC236}">
                <a16:creationId xmlns:a16="http://schemas.microsoft.com/office/drawing/2014/main" id="{1F9EB56F-F580-776F-6870-6406DB76CA02}"/>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t="31162"/>
          <a:stretch/>
        </p:blipFill>
        <p:spPr>
          <a:xfrm>
            <a:off x="354629" y="4215677"/>
            <a:ext cx="4758057" cy="2494722"/>
          </a:xfrm>
          <a:prstGeom prst="rect">
            <a:avLst/>
          </a:prstGeom>
        </p:spPr>
      </p:pic>
      <p:pic>
        <p:nvPicPr>
          <p:cNvPr id="7" name="Picture 6" descr="A screenshot of a computer program&#10;&#10;AI-generated content may be incorrect.">
            <a:extLst>
              <a:ext uri="{FF2B5EF4-FFF2-40B4-BE49-F238E27FC236}">
                <a16:creationId xmlns:a16="http://schemas.microsoft.com/office/drawing/2014/main" id="{6251AAFA-242C-BF16-AA03-A529B9030E5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75205" y="1428108"/>
            <a:ext cx="3078580" cy="5108150"/>
          </a:xfrm>
          <a:prstGeom prst="rect">
            <a:avLst/>
          </a:prstGeom>
        </p:spPr>
      </p:pic>
      <p:sp>
        <p:nvSpPr>
          <p:cNvPr id="5" name="Rectangle 1">
            <a:extLst>
              <a:ext uri="{FF2B5EF4-FFF2-40B4-BE49-F238E27FC236}">
                <a16:creationId xmlns:a16="http://schemas.microsoft.com/office/drawing/2014/main" id="{5C1C8508-D5D6-4424-4CB5-91A9BCCC3055}"/>
              </a:ext>
            </a:extLst>
          </p:cNvPr>
          <p:cNvSpPr>
            <a:spLocks noChangeArrowheads="1"/>
          </p:cNvSpPr>
          <p:nvPr/>
        </p:nvSpPr>
        <p:spPr bwMode="auto">
          <a:xfrm>
            <a:off x="80043" y="3427614"/>
            <a:ext cx="5126724" cy="938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ATTRIBUTE TYPES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Numeric attributes: 14 (e.g., </a:t>
            </a:r>
            <a:r>
              <a:rPr kumimoji="0" lang="en-US" altLang="en-US" sz="11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average_rating</a:t>
            </a:r>
            <a:r>
              <a:rPr kumimoji="0" lang="en-US" altLang="en-US" sz="1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1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ratings_count</a:t>
            </a:r>
            <a:r>
              <a:rPr kumimoji="0" lang="en-US" altLang="en-US" sz="1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1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original_publication_year</a:t>
            </a:r>
            <a:r>
              <a:rPr kumimoji="0" lang="en-US" altLang="en-US" sz="1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Discrete attributes: 6 (e.g., authors, </a:t>
            </a:r>
            <a:r>
              <a:rPr kumimoji="0" lang="en-US" altLang="en-US" sz="11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language_code</a:t>
            </a:r>
            <a:r>
              <a:rPr kumimoji="0" lang="en-US" altLang="en-US" sz="1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Possibly unique attributes: 3 (e.g., </a:t>
            </a:r>
            <a:r>
              <a:rPr kumimoji="0" lang="en-US" altLang="en-US" sz="11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isbn</a:t>
            </a:r>
            <a:r>
              <a:rPr kumimoji="0" lang="en-US" altLang="en-US" sz="1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title, </a:t>
            </a:r>
            <a:r>
              <a:rPr kumimoji="0" lang="en-US" altLang="en-US" sz="11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image_url</a:t>
            </a:r>
            <a:r>
              <a:rPr kumimoji="0" lang="en-US" altLang="en-US" sz="1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6" name="Rectangle 2">
            <a:extLst>
              <a:ext uri="{FF2B5EF4-FFF2-40B4-BE49-F238E27FC236}">
                <a16:creationId xmlns:a16="http://schemas.microsoft.com/office/drawing/2014/main" id="{C94DA785-1AAE-9637-2DE4-71D43C4AC438}"/>
              </a:ext>
            </a:extLst>
          </p:cNvPr>
          <p:cNvSpPr>
            <a:spLocks noChangeArrowheads="1"/>
          </p:cNvSpPr>
          <p:nvPr/>
        </p:nvSpPr>
        <p:spPr bwMode="auto">
          <a:xfrm>
            <a:off x="80043" y="58588"/>
            <a:ext cx="5585183"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NUMERIC ATTRIBUTES STATISTICS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 key numeric attributes: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average_rating</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Min</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2.47, </a:t>
            </a: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Max</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4.82, </a:t>
            </a: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Mean</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4.00, </a:t>
            </a: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Median</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4.02, </a:t>
            </a: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Std Dev</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0.25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ratings_count</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Min</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2.716, </a:t>
            </a: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Max</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4.780653, </a:t>
            </a: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Mean</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5.4001, </a:t>
            </a: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Median</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2.1156, </a:t>
            </a: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Std Dev</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1.57369</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original_publication_year</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Min</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-1.750, </a:t>
            </a: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Max</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2.017, </a:t>
            </a: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Mean</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1.982, </a:t>
            </a: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Median</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2.004, </a:t>
            </a:r>
            <a:r>
              <a:rPr kumimoji="0" lang="en-US" altLang="en-US" sz="11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Std Dev</a:t>
            </a:r>
            <a:r>
              <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1.52</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8" name="Rectangle 3">
            <a:extLst>
              <a:ext uri="{FF2B5EF4-FFF2-40B4-BE49-F238E27FC236}">
                <a16:creationId xmlns:a16="http://schemas.microsoft.com/office/drawing/2014/main" id="{6E00FFEE-D8EF-0E37-7996-36BF605E8684}"/>
              </a:ext>
            </a:extLst>
          </p:cNvPr>
          <p:cNvSpPr>
            <a:spLocks noChangeArrowheads="1"/>
          </p:cNvSpPr>
          <p:nvPr/>
        </p:nvSpPr>
        <p:spPr bwMode="auto">
          <a:xfrm>
            <a:off x="6408246" y="180425"/>
            <a:ext cx="2319866"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MISSING DATA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isbn</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7.00% missing</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isbn13: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5.85% missing</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original_title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5.85% missing</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language_code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10.84% missing</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131B6729-37D3-97EF-B73F-B5690F192A7A}"/>
              </a:ext>
            </a:extLst>
          </p:cNvPr>
          <p:cNvSpPr/>
          <p:nvPr/>
        </p:nvSpPr>
        <p:spPr>
          <a:xfrm>
            <a:off x="6050281" y="37086"/>
            <a:ext cx="45719" cy="6858000"/>
          </a:xfrm>
          <a:prstGeom prst="rect">
            <a:avLst/>
          </a:prstGeom>
          <a:solidFill>
            <a:schemeClr val="tx1">
              <a:lumMod val="85000"/>
              <a:lumOff val="15000"/>
            </a:schemeClr>
          </a:solidFill>
          <a:ln>
            <a:solidFill>
              <a:schemeClr val="tx1">
                <a:lumMod val="85000"/>
                <a:lumOff val="1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121071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EA818-95C4-296F-BECE-EC53030EE230}"/>
              </a:ext>
            </a:extLst>
          </p:cNvPr>
          <p:cNvSpPr>
            <a:spLocks noGrp="1"/>
          </p:cNvSpPr>
          <p:nvPr>
            <p:ph type="title"/>
          </p:nvPr>
        </p:nvSpPr>
        <p:spPr>
          <a:xfrm>
            <a:off x="231297" y="4410981"/>
            <a:ext cx="10515600" cy="456814"/>
          </a:xfrm>
        </p:spPr>
        <p:txBody>
          <a:bodyPr>
            <a:normAutofit/>
          </a:bodyPr>
          <a:lstStyle/>
          <a:p>
            <a:r>
              <a:rPr lang="en-US" sz="1800" b="1" u="sng" dirty="0">
                <a:latin typeface="Times New Roman" panose="02020603050405020304" pitchFamily="18" charset="0"/>
                <a:cs typeface="Times New Roman" panose="02020603050405020304" pitchFamily="18" charset="0"/>
              </a:rPr>
              <a:t>KEY TAKEAWAYS AFTER ANALYSIS:</a:t>
            </a:r>
          </a:p>
        </p:txBody>
      </p:sp>
      <p:sp>
        <p:nvSpPr>
          <p:cNvPr id="3" name="Content Placeholder 2">
            <a:extLst>
              <a:ext uri="{FF2B5EF4-FFF2-40B4-BE49-F238E27FC236}">
                <a16:creationId xmlns:a16="http://schemas.microsoft.com/office/drawing/2014/main" id="{8272F3F8-CEA3-3081-CC0A-F8A49B838280}"/>
              </a:ext>
            </a:extLst>
          </p:cNvPr>
          <p:cNvSpPr>
            <a:spLocks noGrp="1"/>
          </p:cNvSpPr>
          <p:nvPr>
            <p:ph idx="1"/>
          </p:nvPr>
        </p:nvSpPr>
        <p:spPr>
          <a:xfrm>
            <a:off x="231297" y="4828038"/>
            <a:ext cx="10515600" cy="1692890"/>
          </a:xfrm>
        </p:spPr>
        <p:txBody>
          <a:bodyPr>
            <a:noAutofit/>
          </a:bodyPr>
          <a:lstStyle/>
          <a:p>
            <a:pPr eaLnBrk="0" fontAlgn="base" hangingPunct="0">
              <a:lnSpc>
                <a:spcPct val="100000"/>
              </a:lnSpc>
              <a:spcBef>
                <a:spcPct val="0"/>
              </a:spcBef>
              <a:spcAft>
                <a:spcPct val="0"/>
              </a:spcAf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Negative values for the year - Notable minimum value for </a:t>
            </a:r>
            <a:r>
              <a:rPr kumimoji="0" lang="en-US" altLang="en-US" sz="1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original_publication_year</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is (-1750) –</a:t>
            </a:r>
          </a:p>
          <a:p>
            <a:pPr eaLnBrk="0" fontAlgn="base" hangingPunct="0">
              <a:lnSpc>
                <a:spcPct val="100000"/>
              </a:lnSpc>
              <a:spcBef>
                <a:spcPct val="0"/>
              </a:spcBef>
              <a:spcAft>
                <a:spcPct val="0"/>
              </a:spcAf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 are multiple instances of the same book titles - The Gift occurs 5 times under </a:t>
            </a:r>
            <a:r>
              <a:rPr kumimoji="0" lang="en-US" altLang="en-US" sz="1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original_title</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indent="0" eaLnBrk="0" fontAlgn="base" hangingPunct="0">
              <a:lnSpc>
                <a:spcPct val="100000"/>
              </a:lnSpc>
              <a:spcBef>
                <a:spcPct val="0"/>
              </a:spcBef>
              <a:spcAft>
                <a:spcPct val="0"/>
              </a:spcAft>
              <a:buNone/>
            </a:pPr>
            <a:r>
              <a:rPr lang="en-US" altLang="en-US" sz="1400" dirty="0">
                <a:latin typeface="Times New Roman" panose="02020603050405020304" pitchFamily="18" charset="0"/>
                <a:cs typeface="Times New Roman" panose="02020603050405020304" pitchFamily="18" charset="0"/>
              </a:rPr>
              <a:t>                                                                                         - </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Selected Poems is listed 4 times.  </a:t>
            </a:r>
          </a:p>
          <a:p>
            <a:pPr eaLnBrk="0" fontAlgn="base" hangingPunct="0">
              <a:lnSpc>
                <a:spcPct val="100000"/>
              </a:lnSpc>
              <a:spcBef>
                <a:spcPct val="0"/>
              </a:spcBef>
              <a:spcAft>
                <a:spcPct val="0"/>
              </a:spcAf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significant proportion of missing data exists for </a:t>
            </a:r>
            <a:r>
              <a:rPr kumimoji="0" lang="en-US" altLang="en-US" sz="1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isbn</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(7%) and </a:t>
            </a:r>
            <a:r>
              <a:rPr kumimoji="0" lang="en-US" altLang="en-US" sz="1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language_code</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(10.84%). </a:t>
            </a:r>
          </a:p>
          <a:p>
            <a:pPr marL="0" indent="0" eaLnBrk="0" fontAlgn="base" hangingPunct="0">
              <a:lnSpc>
                <a:spcPct val="100000"/>
              </a:lnSpc>
              <a:spcBef>
                <a:spcPct val="0"/>
              </a:spcBef>
              <a:spcAft>
                <a:spcPct val="0"/>
              </a:spcAft>
              <a:buNone/>
            </a:pPr>
            <a:r>
              <a:rPr lang="en-US" altLang="en-US" sz="1400" dirty="0">
                <a:latin typeface="Times New Roman" panose="02020603050405020304" pitchFamily="18" charset="0"/>
                <a:cs typeface="Times New Roman" panose="02020603050405020304" pitchFamily="18" charset="0"/>
              </a:rPr>
              <a:t>           - </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absence of </a:t>
            </a:r>
            <a:r>
              <a:rPr kumimoji="0" lang="en-US" altLang="en-US" sz="1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isbn</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could impact book identification.</a:t>
            </a:r>
          </a:p>
          <a:p>
            <a:pPr marL="0" indent="0" eaLnBrk="0" fontAlgn="base" hangingPunct="0">
              <a:lnSpc>
                <a:spcPct val="100000"/>
              </a:lnSpc>
              <a:spcBef>
                <a:spcPct val="0"/>
              </a:spcBef>
              <a:spcAft>
                <a:spcPct val="0"/>
              </a:spcAft>
              <a:buNone/>
            </a:pPr>
            <a:r>
              <a:rPr lang="en-US" altLang="en-US" sz="1400" dirty="0">
                <a:latin typeface="Times New Roman" panose="02020603050405020304" pitchFamily="18" charset="0"/>
                <a:cs typeface="Times New Roman" panose="02020603050405020304" pitchFamily="18" charset="0"/>
              </a:rPr>
              <a:t>           -</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1400" dirty="0">
                <a:latin typeface="Times New Roman" panose="02020603050405020304" pitchFamily="18" charset="0"/>
                <a:cs typeface="Times New Roman" panose="02020603050405020304" pitchFamily="18" charset="0"/>
              </a:rPr>
              <a:t>M</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issing </a:t>
            </a:r>
            <a:r>
              <a:rPr kumimoji="0" lang="en-US" altLang="en-US" sz="14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language_code</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may result in inaccurate book categorization. </a:t>
            </a:r>
          </a:p>
          <a:p>
            <a:pPr eaLnBrk="0" fontAlgn="base" hangingPunct="0">
              <a:lnSpc>
                <a:spcPct val="100000"/>
              </a:lnSpc>
              <a:spcBef>
                <a:spcPct val="0"/>
              </a:spcBef>
              <a:spcAft>
                <a:spcPct val="0"/>
              </a:spcAft>
            </a:pP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By understanding these trends, we can anticipate future reading preferences and make informed decisions in publishing books in th</a:t>
            </a:r>
            <a:r>
              <a:rPr lang="en-US" altLang="en-US" sz="1400" dirty="0">
                <a:latin typeface="Times New Roman" panose="02020603050405020304" pitchFamily="18" charset="0"/>
                <a:cs typeface="Times New Roman" panose="02020603050405020304" pitchFamily="18" charset="0"/>
              </a:rPr>
              <a:t>e near future</a:t>
            </a:r>
            <a:r>
              <a:rPr kumimoji="0" lang="en-US" altLang="en-US" sz="1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p:txBody>
      </p:sp>
      <p:sp>
        <p:nvSpPr>
          <p:cNvPr id="10" name="Rectangle 4">
            <a:extLst>
              <a:ext uri="{FF2B5EF4-FFF2-40B4-BE49-F238E27FC236}">
                <a16:creationId xmlns:a16="http://schemas.microsoft.com/office/drawing/2014/main" id="{5BB0A3FA-72BB-55DD-44CC-7193C9C873C8}"/>
              </a:ext>
            </a:extLst>
          </p:cNvPr>
          <p:cNvSpPr>
            <a:spLocks noChangeArrowheads="1"/>
          </p:cNvSpPr>
          <p:nvPr/>
        </p:nvSpPr>
        <p:spPr bwMode="auto">
          <a:xfrm>
            <a:off x="734790" y="657528"/>
            <a:ext cx="3065934" cy="2108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sng"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DISCRETE ATTRIBUTES STATISTICS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200" dirty="0">
                <a:latin typeface="Times New Roman" panose="02020603050405020304" pitchFamily="18" charset="0"/>
                <a:cs typeface="Times New Roman" panose="02020603050405020304" pitchFamily="18" charset="0"/>
              </a:rPr>
              <a:t> A</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uthors: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4664 unique values</a:t>
            </a:r>
            <a:endParaRPr lang="en-US" altLang="en-US" sz="12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Top 3 authors: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Stephen King (60 books)</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Nora Roberts (59 books)</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Dean Koontz (47 books)</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200" dirty="0">
                <a:latin typeface="Times New Roman" panose="02020603050405020304" pitchFamily="18" charset="0"/>
                <a:cs typeface="Times New Roman" panose="02020603050405020304" pitchFamily="18" charset="0"/>
              </a:rPr>
              <a:t> </a:t>
            </a:r>
            <a:r>
              <a:rPr lang="en-US" altLang="en-US" sz="1200" dirty="0" err="1">
                <a:latin typeface="Times New Roman" panose="02020603050405020304" pitchFamily="18" charset="0"/>
                <a:cs typeface="Times New Roman" panose="02020603050405020304" pitchFamily="18" charset="0"/>
              </a:rPr>
              <a:t>L</a:t>
            </a:r>
            <a:r>
              <a:rPr kumimoji="0" lang="en-US" altLang="en-US" sz="12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anguage_code</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25 unique values</a:t>
            </a:r>
            <a:endParaRPr lang="en-US" altLang="en-US" sz="1200"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lang="en-US" altLang="en-US" sz="1200" dirty="0">
                <a:latin typeface="Times New Roman" panose="02020603050405020304" pitchFamily="18" charset="0"/>
                <a:cs typeface="Times New Roman" panose="02020603050405020304" pitchFamily="18" charset="0"/>
              </a:rPr>
              <a:t>M</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ost common: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eng</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(6341 times)</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en</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 (2070 times)</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1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14" name="Picture 13" descr="A screenshot of a computer program&#10;&#10;AI-generated content may be incorrect.">
            <a:extLst>
              <a:ext uri="{FF2B5EF4-FFF2-40B4-BE49-F238E27FC236}">
                <a16:creationId xmlns:a16="http://schemas.microsoft.com/office/drawing/2014/main" id="{5CFCB347-4AEA-7A98-CF55-A3B976BBBE12}"/>
              </a:ext>
            </a:extLst>
          </p:cNvPr>
          <p:cNvPicPr>
            <a:picLocks noChangeAspect="1"/>
          </p:cNvPicPr>
          <p:nvPr/>
        </p:nvPicPr>
        <p:blipFill>
          <a:blip r:embed="rId2">
            <a:extLst>
              <a:ext uri="{28A0092B-C50C-407E-A947-70E740481C1C}">
                <a14:useLocalDpi xmlns:a14="http://schemas.microsoft.com/office/drawing/2010/main" val="0"/>
              </a:ext>
            </a:extLst>
          </a:blip>
          <a:srcRect t="2237" r="868"/>
          <a:stretch/>
        </p:blipFill>
        <p:spPr>
          <a:xfrm>
            <a:off x="4212993" y="132568"/>
            <a:ext cx="4883300" cy="4028427"/>
          </a:xfrm>
          <a:prstGeom prst="rect">
            <a:avLst/>
          </a:prstGeom>
        </p:spPr>
      </p:pic>
      <p:sp>
        <p:nvSpPr>
          <p:cNvPr id="6" name="Rectangle 5">
            <a:extLst>
              <a:ext uri="{FF2B5EF4-FFF2-40B4-BE49-F238E27FC236}">
                <a16:creationId xmlns:a16="http://schemas.microsoft.com/office/drawing/2014/main" id="{FB28596C-8895-C4CB-FC45-4505DA87EAC4}"/>
              </a:ext>
            </a:extLst>
          </p:cNvPr>
          <p:cNvSpPr/>
          <p:nvPr/>
        </p:nvSpPr>
        <p:spPr>
          <a:xfrm rot="5400000">
            <a:off x="6061827" y="-1764956"/>
            <a:ext cx="52164" cy="12192001"/>
          </a:xfrm>
          <a:prstGeom prst="rect">
            <a:avLst/>
          </a:prstGeom>
          <a:solidFill>
            <a:schemeClr val="tx1">
              <a:lumMod val="85000"/>
              <a:lumOff val="15000"/>
            </a:schemeClr>
          </a:solidFill>
          <a:ln>
            <a:solidFill>
              <a:schemeClr val="tx1">
                <a:lumMod val="85000"/>
                <a:lumOff val="15000"/>
              </a:schemeClr>
            </a:solidFill>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239351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258A38EC-7F2B-F82D-C7CF-F08B4F6AEE69}"/>
              </a:ext>
            </a:extLst>
          </p:cNvPr>
          <p:cNvSpPr txBox="1"/>
          <p:nvPr/>
        </p:nvSpPr>
        <p:spPr>
          <a:xfrm>
            <a:off x="-586" y="739303"/>
            <a:ext cx="8862484" cy="565094"/>
          </a:xfrm>
          <a:prstGeom prst="rect">
            <a:avLst/>
          </a:prstGeom>
          <a:noFill/>
        </p:spPr>
        <p:txBody>
          <a:bodyPr vert="horz" lIns="91440" tIns="45720" rIns="91440" bIns="45720" rtlCol="0" anchor="ctr">
            <a:noAutofit/>
          </a:bodyPr>
          <a:lstStyle/>
          <a:p>
            <a:pPr algn="ctr" defTabSz="914400">
              <a:lnSpc>
                <a:spcPct val="90000"/>
              </a:lnSpc>
              <a:spcBef>
                <a:spcPct val="0"/>
              </a:spcBef>
              <a:spcAft>
                <a:spcPts val="600"/>
              </a:spcAft>
            </a:pPr>
            <a:r>
              <a:rPr lang="en-US" sz="3600" kern="1200" dirty="0">
                <a:solidFill>
                  <a:srgbClr val="FFFFFF"/>
                </a:solidFill>
                <a:latin typeface="Times New Roman" panose="02020603050405020304" pitchFamily="18" charset="0"/>
                <a:ea typeface="+mj-ea"/>
                <a:cs typeface="Times New Roman" panose="02020603050405020304" pitchFamily="18" charset="0"/>
              </a:rPr>
              <a:t>TOP 10 MOST PUBLISHED AUTHORS</a:t>
            </a:r>
          </a:p>
        </p:txBody>
      </p:sp>
      <p:pic>
        <p:nvPicPr>
          <p:cNvPr id="7" name="Picture 6" descr="A graph of a number of authors&#10;&#10;AI-generated content may be incorrect.">
            <a:extLst>
              <a:ext uri="{FF2B5EF4-FFF2-40B4-BE49-F238E27FC236}">
                <a16:creationId xmlns:a16="http://schemas.microsoft.com/office/drawing/2014/main" id="{2F45333A-DC14-8EC1-6BA2-E494B1DC74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4918" y="1540546"/>
            <a:ext cx="6708025" cy="3373398"/>
          </a:xfrm>
          <a:prstGeom prst="rect">
            <a:avLst/>
          </a:prstGeom>
        </p:spPr>
      </p:pic>
      <p:sp>
        <p:nvSpPr>
          <p:cNvPr id="9" name="TextBox 8">
            <a:extLst>
              <a:ext uri="{FF2B5EF4-FFF2-40B4-BE49-F238E27FC236}">
                <a16:creationId xmlns:a16="http://schemas.microsoft.com/office/drawing/2014/main" id="{124B33F1-CDB8-E6BC-0776-DF18DAB7FB9E}"/>
              </a:ext>
            </a:extLst>
          </p:cNvPr>
          <p:cNvSpPr txBox="1"/>
          <p:nvPr/>
        </p:nvSpPr>
        <p:spPr>
          <a:xfrm>
            <a:off x="881627" y="1781289"/>
            <a:ext cx="2712363" cy="2862322"/>
          </a:xfrm>
          <a:prstGeom prst="rect">
            <a:avLst/>
          </a:prstGeom>
          <a:solidFill>
            <a:schemeClr val="tx2">
              <a:lumMod val="25000"/>
            </a:schemeClr>
          </a:solidFill>
        </p:spPr>
        <p:txBody>
          <a:bodyPr wrap="square">
            <a:spAutoFit/>
          </a:bodyPr>
          <a:lstStyle/>
          <a:p>
            <a:pPr marL="342900" indent="-342900">
              <a:buFont typeface="+mj-lt"/>
              <a:buAutoNum type="arabicPeriod"/>
            </a:pPr>
            <a:r>
              <a:rPr lang="en-US" b="0" i="0" dirty="0">
                <a:solidFill>
                  <a:srgbClr val="E3E3E3"/>
                </a:solidFill>
                <a:effectLst/>
                <a:latin typeface="Times New Roman" panose="02020603050405020304" pitchFamily="18" charset="0"/>
                <a:cs typeface="Times New Roman" panose="02020603050405020304" pitchFamily="18" charset="0"/>
              </a:rPr>
              <a:t>Stephen King - 60 </a:t>
            </a:r>
          </a:p>
          <a:p>
            <a:pPr marL="342900" indent="-342900">
              <a:buFont typeface="+mj-lt"/>
              <a:buAutoNum type="arabicPeriod"/>
            </a:pPr>
            <a:r>
              <a:rPr lang="en-US" b="0" i="0" dirty="0">
                <a:solidFill>
                  <a:srgbClr val="E3E3E3"/>
                </a:solidFill>
                <a:effectLst/>
                <a:latin typeface="Times New Roman" panose="02020603050405020304" pitchFamily="18" charset="0"/>
                <a:cs typeface="Times New Roman" panose="02020603050405020304" pitchFamily="18" charset="0"/>
              </a:rPr>
              <a:t>Nora Roberts - 59 </a:t>
            </a:r>
          </a:p>
          <a:p>
            <a:pPr marL="342900" indent="-342900">
              <a:buFont typeface="+mj-lt"/>
              <a:buAutoNum type="arabicPeriod"/>
            </a:pPr>
            <a:r>
              <a:rPr lang="en-US" b="0" i="0" dirty="0">
                <a:solidFill>
                  <a:srgbClr val="E3E3E3"/>
                </a:solidFill>
                <a:effectLst/>
                <a:latin typeface="Times New Roman" panose="02020603050405020304" pitchFamily="18" charset="0"/>
                <a:cs typeface="Times New Roman" panose="02020603050405020304" pitchFamily="18" charset="0"/>
              </a:rPr>
              <a:t>Dean Koontz - 47 </a:t>
            </a:r>
          </a:p>
          <a:p>
            <a:pPr marL="342900" indent="-342900">
              <a:buFont typeface="+mj-lt"/>
              <a:buAutoNum type="arabicPeriod"/>
            </a:pPr>
            <a:r>
              <a:rPr lang="en-US" b="0" i="0" dirty="0">
                <a:solidFill>
                  <a:srgbClr val="E3E3E3"/>
                </a:solidFill>
                <a:effectLst/>
                <a:latin typeface="Times New Roman" panose="02020603050405020304" pitchFamily="18" charset="0"/>
                <a:cs typeface="Times New Roman" panose="02020603050405020304" pitchFamily="18" charset="0"/>
              </a:rPr>
              <a:t>Terry Pratchett - 42 </a:t>
            </a:r>
          </a:p>
          <a:p>
            <a:pPr marL="342900" indent="-342900">
              <a:buFont typeface="+mj-lt"/>
              <a:buAutoNum type="arabicPeriod"/>
            </a:pPr>
            <a:r>
              <a:rPr lang="en-US" b="0" i="0" dirty="0">
                <a:solidFill>
                  <a:srgbClr val="E3E3E3"/>
                </a:solidFill>
                <a:effectLst/>
                <a:latin typeface="Times New Roman" panose="02020603050405020304" pitchFamily="18" charset="0"/>
                <a:cs typeface="Times New Roman" panose="02020603050405020304" pitchFamily="18" charset="0"/>
              </a:rPr>
              <a:t>Agatha Christie - 39</a:t>
            </a:r>
          </a:p>
          <a:p>
            <a:pPr marL="342900" indent="-342900">
              <a:buFont typeface="+mj-lt"/>
              <a:buAutoNum type="arabicPeriod"/>
            </a:pPr>
            <a:r>
              <a:rPr lang="en-US" b="0" i="0" dirty="0">
                <a:solidFill>
                  <a:srgbClr val="E3E3E3"/>
                </a:solidFill>
                <a:effectLst/>
                <a:latin typeface="Times New Roman" panose="02020603050405020304" pitchFamily="18" charset="0"/>
                <a:cs typeface="Times New Roman" panose="02020603050405020304" pitchFamily="18" charset="0"/>
              </a:rPr>
              <a:t>Meg Cabot - 37 </a:t>
            </a:r>
          </a:p>
          <a:p>
            <a:pPr marL="342900" indent="-342900">
              <a:buFont typeface="+mj-lt"/>
              <a:buAutoNum type="arabicPeriod"/>
            </a:pPr>
            <a:r>
              <a:rPr lang="en-US" b="0" i="0" dirty="0">
                <a:solidFill>
                  <a:srgbClr val="E3E3E3"/>
                </a:solidFill>
                <a:effectLst/>
                <a:latin typeface="Times New Roman" panose="02020603050405020304" pitchFamily="18" charset="0"/>
                <a:cs typeface="Times New Roman" panose="02020603050405020304" pitchFamily="18" charset="0"/>
              </a:rPr>
              <a:t>James Patterson - 36 </a:t>
            </a:r>
          </a:p>
          <a:p>
            <a:pPr marL="342900" indent="-342900">
              <a:buFont typeface="+mj-lt"/>
              <a:buAutoNum type="arabicPeriod"/>
            </a:pPr>
            <a:r>
              <a:rPr lang="en-US" b="0" i="0" dirty="0">
                <a:solidFill>
                  <a:srgbClr val="E3E3E3"/>
                </a:solidFill>
                <a:effectLst/>
                <a:latin typeface="Times New Roman" panose="02020603050405020304" pitchFamily="18" charset="0"/>
                <a:cs typeface="Times New Roman" panose="02020603050405020304" pitchFamily="18" charset="0"/>
              </a:rPr>
              <a:t>David Baldacci - 34 </a:t>
            </a:r>
          </a:p>
          <a:p>
            <a:pPr marL="342900" indent="-342900">
              <a:buFont typeface="+mj-lt"/>
              <a:buAutoNum type="arabicPeriod"/>
            </a:pPr>
            <a:r>
              <a:rPr lang="en-US" b="0" i="0" dirty="0">
                <a:solidFill>
                  <a:srgbClr val="E3E3E3"/>
                </a:solidFill>
                <a:effectLst/>
                <a:latin typeface="Times New Roman" panose="02020603050405020304" pitchFamily="18" charset="0"/>
                <a:cs typeface="Times New Roman" panose="02020603050405020304" pitchFamily="18" charset="0"/>
              </a:rPr>
              <a:t>J.D. Robb - 33 </a:t>
            </a:r>
          </a:p>
          <a:p>
            <a:pPr marL="342900" indent="-342900">
              <a:buFont typeface="+mj-lt"/>
              <a:buAutoNum type="arabicPeriod"/>
            </a:pPr>
            <a:r>
              <a:rPr lang="en-US" b="0" i="0" dirty="0">
                <a:solidFill>
                  <a:srgbClr val="E3E3E3"/>
                </a:solidFill>
                <a:effectLst/>
                <a:latin typeface="Times New Roman" panose="02020603050405020304" pitchFamily="18" charset="0"/>
                <a:cs typeface="Times New Roman" panose="02020603050405020304" pitchFamily="18" charset="0"/>
              </a:rPr>
              <a:t>John Grisham - 33</a:t>
            </a:r>
            <a:endParaRPr lang="en-US" dirty="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232E1CB9-C2FE-1021-C0B8-A0B556C1A1E6}"/>
              </a:ext>
            </a:extLst>
          </p:cNvPr>
          <p:cNvSpPr txBox="1"/>
          <p:nvPr/>
        </p:nvSpPr>
        <p:spPr>
          <a:xfrm>
            <a:off x="600689" y="5167664"/>
            <a:ext cx="10932253" cy="1169551"/>
          </a:xfrm>
          <a:prstGeom prst="rect">
            <a:avLst/>
          </a:prstGeom>
          <a:noFill/>
        </p:spPr>
        <p:txBody>
          <a:bodyPr wrap="square">
            <a:spAutoFit/>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Looking at the data, we can see that some authors stand out with significantly more published books than others. For example, the first few authors may have a significantly higher count, suggesting that these authors are either prolific writers or have many works attributed to them across various genres.</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It’s important to note whether these top authors are concentrated in particular genres. Are they known for a specific style of writing, or are they publishing across diverse genres? Identifying this can help us understand if there are patterns or shifts in literary trends within the dataset.</a:t>
            </a:r>
          </a:p>
        </p:txBody>
      </p:sp>
    </p:spTree>
    <p:extLst>
      <p:ext uri="{BB962C8B-B14F-4D97-AF65-F5344CB8AC3E}">
        <p14:creationId xmlns:p14="http://schemas.microsoft.com/office/powerpoint/2010/main" val="31299563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C1C48A-9517-4358-3075-5F742B84DB7A}"/>
              </a:ext>
            </a:extLst>
          </p:cNvPr>
          <p:cNvSpPr>
            <a:spLocks noGrp="1"/>
          </p:cNvSpPr>
          <p:nvPr>
            <p:ph type="title"/>
          </p:nvPr>
        </p:nvSpPr>
        <p:spPr>
          <a:xfrm>
            <a:off x="495520" y="370935"/>
            <a:ext cx="10515600" cy="448049"/>
          </a:xfrm>
        </p:spPr>
        <p:txBody>
          <a:bodyPr>
            <a:normAutofit fontScale="90000"/>
          </a:bodyPr>
          <a:lstStyle/>
          <a:p>
            <a:r>
              <a:rPr lang="en-US" sz="2800" b="0" i="0" dirty="0">
                <a:solidFill>
                  <a:srgbClr val="F8FAFF"/>
                </a:solidFill>
                <a:effectLst/>
                <a:latin typeface="Times New Roman" panose="02020603050405020304" pitchFamily="18" charset="0"/>
                <a:cs typeface="Times New Roman" panose="02020603050405020304" pitchFamily="18" charset="0"/>
              </a:rPr>
              <a:t>DISTRIBUTION OF AVERAGE RATINGS</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p:txBody>
      </p:sp>
      <p:pic>
        <p:nvPicPr>
          <p:cNvPr id="5" name="Content Placeholder 4" descr="A graph of a distribution of average ratings&#10;&#10;AI-generated content may be incorrect.">
            <a:extLst>
              <a:ext uri="{FF2B5EF4-FFF2-40B4-BE49-F238E27FC236}">
                <a16:creationId xmlns:a16="http://schemas.microsoft.com/office/drawing/2014/main" id="{179DDB51-C699-D355-CC25-E660D8F8913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l="520" r="1047" b="1682"/>
          <a:stretch/>
        </p:blipFill>
        <p:spPr>
          <a:xfrm>
            <a:off x="495520" y="818984"/>
            <a:ext cx="6207430" cy="5327374"/>
          </a:xfrm>
        </p:spPr>
      </p:pic>
      <p:sp>
        <p:nvSpPr>
          <p:cNvPr id="6" name="Rectangle 1">
            <a:extLst>
              <a:ext uri="{FF2B5EF4-FFF2-40B4-BE49-F238E27FC236}">
                <a16:creationId xmlns:a16="http://schemas.microsoft.com/office/drawing/2014/main" id="{FCBB5019-C1D6-14BB-4DCE-43862D10E159}"/>
              </a:ext>
            </a:extLst>
          </p:cNvPr>
          <p:cNvSpPr>
            <a:spLocks noChangeArrowheads="1"/>
          </p:cNvSpPr>
          <p:nvPr/>
        </p:nvSpPr>
        <p:spPr bwMode="auto">
          <a:xfrm>
            <a:off x="6814268" y="726651"/>
            <a:ext cx="5137105"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12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histogram of average ratings provides a clear understanding of how book ratings are distributed across the dataset. </a:t>
            </a:r>
          </a:p>
          <a:p>
            <a:pPr marR="0" lvl="0" algn="just" defTabSz="914400" rtl="0" eaLnBrk="0" fontAlgn="base" latinLnBrk="0" hangingPunct="0">
              <a:lnSpc>
                <a:spcPct val="100000"/>
              </a:lnSpc>
              <a:spcBef>
                <a:spcPct val="0"/>
              </a:spcBef>
              <a:spcAft>
                <a:spcPct val="0"/>
              </a:spcAft>
              <a:buClrTx/>
              <a:buSzTx/>
              <a:tabLst/>
            </a:pPr>
            <a:endParaRPr lang="en-US" altLang="en-US" sz="1200" b="1" dirty="0">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Most Books Have High Ratings (Skewed Right)</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majority of books have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ratings between 3.5 and 4.5</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meaning readers generally give positive feedback.</a:t>
            </a: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altLang="en-US" sz="1200" dirty="0">
                <a:latin typeface="Times New Roman" panose="02020603050405020304" pitchFamily="18" charset="0"/>
                <a:cs typeface="Times New Roman" panose="02020603050405020304" pitchFamily="18" charset="0"/>
              </a:rPr>
              <a:t>V</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ery few books have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ratings below 3.0</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indicating that most books in the dataset are well-received.</a:t>
            </a:r>
            <a:endParaRPr lang="en-US" altLang="en-US" sz="1200" dirty="0">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lang="en-US" altLang="en-US" sz="1200" b="1" dirty="0">
                <a:latin typeface="Times New Roman" panose="02020603050405020304" pitchFamily="18" charset="0"/>
                <a:cs typeface="Times New Roman" panose="02020603050405020304" pitchFamily="18" charset="0"/>
              </a:rPr>
              <a:t>2.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Peak Near 4.0–4.5</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 is a clear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peak around 4.0–4.5</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suggesting that many books are rated highly.</a:t>
            </a: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could indicate that readers tend to give favorable ratings rather than low ones.</a:t>
            </a:r>
            <a:endParaRPr lang="en-US" altLang="en-US" sz="1200" dirty="0">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endPar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R="0" lvl="0" algn="just" defTabSz="914400" rtl="0" eaLnBrk="0" fontAlgn="base" latinLnBrk="0" hangingPunct="0">
              <a:lnSpc>
                <a:spcPct val="100000"/>
              </a:lnSpc>
              <a:spcBef>
                <a:spcPct val="0"/>
              </a:spcBef>
              <a:spcAft>
                <a:spcPct val="0"/>
              </a:spcAft>
              <a:buClrTx/>
              <a:buSzTx/>
              <a:tabLst/>
            </a:pPr>
            <a:r>
              <a:rPr lang="en-US" altLang="en-US" sz="1200" b="1" dirty="0">
                <a:latin typeface="Times New Roman" panose="02020603050405020304" pitchFamily="18" charset="0"/>
                <a:cs typeface="Times New Roman" panose="02020603050405020304" pitchFamily="18" charset="0"/>
              </a:rPr>
              <a:t>3.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Few Extremely High or Low Ratings</a:t>
            </a: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 are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fewer books rated below 3.0</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which means very few books in the dataset received poor reviews.</a:t>
            </a:r>
          </a:p>
          <a:p>
            <a:pPr marL="171450" marR="0" lvl="0" indent="-1714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Similarly, while some books have </a:t>
            </a:r>
            <a:r>
              <a:rPr kumimoji="0" lang="en-US" altLang="en-US" sz="1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ratings close to 5.0</a:t>
            </a:r>
            <a:r>
              <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they are not as common.</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4695819F-947A-ABBA-CD4E-7C631EF841CA}"/>
              </a:ext>
            </a:extLst>
          </p:cNvPr>
          <p:cNvSpPr txBox="1"/>
          <p:nvPr/>
        </p:nvSpPr>
        <p:spPr>
          <a:xfrm>
            <a:off x="6965343" y="4585651"/>
            <a:ext cx="4810539" cy="2123658"/>
          </a:xfrm>
          <a:prstGeom prst="rect">
            <a:avLst/>
          </a:prstGeom>
          <a:solidFill>
            <a:schemeClr val="accent5">
              <a:lumMod val="50000"/>
            </a:schemeClr>
          </a:solidFill>
        </p:spPr>
        <p:txBody>
          <a:bodyPr wrap="square" rtlCol="0">
            <a:spAutoFit/>
          </a:bodyPr>
          <a:lstStyle/>
          <a:p>
            <a:r>
              <a:rPr lang="en-US" sz="1200" b="1" i="1" u="sng" dirty="0">
                <a:latin typeface="Times New Roman" panose="02020603050405020304" pitchFamily="18" charset="0"/>
                <a:cs typeface="Times New Roman" panose="02020603050405020304" pitchFamily="18" charset="0"/>
              </a:rPr>
              <a:t>HOW THIS HELPS?</a:t>
            </a:r>
            <a:br>
              <a:rPr lang="en-US" sz="1200" dirty="0">
                <a:latin typeface="Times New Roman" panose="02020603050405020304" pitchFamily="18" charset="0"/>
                <a:cs typeface="Times New Roman" panose="02020603050405020304" pitchFamily="18" charset="0"/>
              </a:rPr>
            </a:br>
            <a:endParaRPr lang="en-US" sz="1200" dirty="0">
              <a:latin typeface="Times New Roman" panose="02020603050405020304" pitchFamily="18" charset="0"/>
              <a:cs typeface="Times New Roman" panose="02020603050405020304" pitchFamily="18" charset="0"/>
            </a:endParaRPr>
          </a:p>
          <a:p>
            <a:r>
              <a:rPr lang="en-US" sz="1200" b="1" dirty="0">
                <a:latin typeface="Times New Roman" panose="02020603050405020304" pitchFamily="18" charset="0"/>
                <a:cs typeface="Times New Roman" panose="02020603050405020304" pitchFamily="18" charset="0"/>
              </a:rPr>
              <a:t>Recommendation Systems Need to Evolve: </a:t>
            </a:r>
            <a:r>
              <a:rPr lang="en-US" sz="1200" dirty="0">
                <a:latin typeface="Times New Roman" panose="02020603050405020304" pitchFamily="18" charset="0"/>
                <a:cs typeface="Times New Roman" panose="02020603050405020304" pitchFamily="18" charset="0"/>
              </a:rPr>
              <a:t>Since many books share similar ratings, book platforms should incorporate advanced recommendation models based on user preferences, reviews, and reading history.</a:t>
            </a:r>
          </a:p>
          <a:p>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Book Marketing: New authors must work harder to get positive reviews and stand out among similarly rated books. Authors and publishers need additional strategies (reviews, marketing, SEO, social media) to differentiate their books.</a:t>
            </a:r>
            <a:endParaRPr lang="en-US" sz="1200" dirty="0"/>
          </a:p>
        </p:txBody>
      </p:sp>
    </p:spTree>
    <p:extLst>
      <p:ext uri="{BB962C8B-B14F-4D97-AF65-F5344CB8AC3E}">
        <p14:creationId xmlns:p14="http://schemas.microsoft.com/office/powerpoint/2010/main" val="34832272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graph of a violin plot&#10;&#10;AI-generated content may be incorrect.">
            <a:extLst>
              <a:ext uri="{FF2B5EF4-FFF2-40B4-BE49-F238E27FC236}">
                <a16:creationId xmlns:a16="http://schemas.microsoft.com/office/drawing/2014/main" id="{CD85F4D2-63EA-985B-B47E-5751D41B284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4280" y="823549"/>
            <a:ext cx="5661499" cy="5210901"/>
          </a:xfrm>
        </p:spPr>
      </p:pic>
      <p:pic>
        <p:nvPicPr>
          <p:cNvPr id="7" name="Picture 6" descr="A graph of a box plot&#10;&#10;AI-generated content may be incorrect.">
            <a:extLst>
              <a:ext uri="{FF2B5EF4-FFF2-40B4-BE49-F238E27FC236}">
                <a16:creationId xmlns:a16="http://schemas.microsoft.com/office/drawing/2014/main" id="{A3601D53-2B17-2EE2-2B32-71828B84070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2511" y="839451"/>
            <a:ext cx="5832660" cy="5210902"/>
          </a:xfrm>
          <a:prstGeom prst="rect">
            <a:avLst/>
          </a:prstGeom>
        </p:spPr>
      </p:pic>
      <p:sp>
        <p:nvSpPr>
          <p:cNvPr id="9" name="TextBox 8">
            <a:extLst>
              <a:ext uri="{FF2B5EF4-FFF2-40B4-BE49-F238E27FC236}">
                <a16:creationId xmlns:a16="http://schemas.microsoft.com/office/drawing/2014/main" id="{6FA90DE0-72D1-1B0E-F6EB-8B0D6A7A8FAC}"/>
              </a:ext>
            </a:extLst>
          </p:cNvPr>
          <p:cNvSpPr txBox="1"/>
          <p:nvPr/>
        </p:nvSpPr>
        <p:spPr>
          <a:xfrm>
            <a:off x="231844" y="283122"/>
            <a:ext cx="8117025" cy="646331"/>
          </a:xfrm>
          <a:prstGeom prst="rect">
            <a:avLst/>
          </a:prstGeom>
          <a:noFill/>
        </p:spPr>
        <p:txBody>
          <a:bodyPr wrap="square">
            <a:spAutoFit/>
          </a:bodyPr>
          <a:lstStyle/>
          <a:p>
            <a:r>
              <a:rPr lang="en-US" sz="1800" b="0" i="0" dirty="0">
                <a:solidFill>
                  <a:srgbClr val="F8FAFF"/>
                </a:solidFill>
                <a:effectLst/>
                <a:latin typeface="Times New Roman" panose="02020603050405020304" pitchFamily="18" charset="0"/>
                <a:cs typeface="Times New Roman" panose="02020603050405020304" pitchFamily="18" charset="0"/>
              </a:rPr>
              <a:t>VIOLIN PLOT AND BOX PLOT OF DISTRIBUTION OF AVERAGE RATINGS</a:t>
            </a:r>
            <a:br>
              <a:rPr lang="en-US" sz="1800" dirty="0">
                <a:latin typeface="Times New Roman" panose="02020603050405020304" pitchFamily="18" charset="0"/>
                <a:cs typeface="Times New Roman" panose="02020603050405020304" pitchFamily="18" charset="0"/>
              </a:rPr>
            </a:br>
            <a:endParaRPr lang="en-US" dirty="0"/>
          </a:p>
        </p:txBody>
      </p:sp>
      <p:sp>
        <p:nvSpPr>
          <p:cNvPr id="11" name="TextBox 10">
            <a:extLst>
              <a:ext uri="{FF2B5EF4-FFF2-40B4-BE49-F238E27FC236}">
                <a16:creationId xmlns:a16="http://schemas.microsoft.com/office/drawing/2014/main" id="{AAA592F4-331D-BD62-6980-0B0CE9C83181}"/>
              </a:ext>
            </a:extLst>
          </p:cNvPr>
          <p:cNvSpPr txBox="1"/>
          <p:nvPr/>
        </p:nvSpPr>
        <p:spPr>
          <a:xfrm>
            <a:off x="2043926" y="6205545"/>
            <a:ext cx="8710390" cy="369332"/>
          </a:xfrm>
          <a:prstGeom prst="rect">
            <a:avLst/>
          </a:prstGeom>
          <a:noFill/>
        </p:spPr>
        <p:txBody>
          <a:bodyPr wrap="square">
            <a:spAutoFit/>
          </a:bodyPr>
          <a:lstStyle/>
          <a:p>
            <a:pPr marR="0" lvl="0" algn="just"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There is a clear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peak around 4.0</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suggesting that many books are rated highly.</a:t>
            </a:r>
          </a:p>
        </p:txBody>
      </p:sp>
    </p:spTree>
    <p:extLst>
      <p:ext uri="{BB962C8B-B14F-4D97-AF65-F5344CB8AC3E}">
        <p14:creationId xmlns:p14="http://schemas.microsoft.com/office/powerpoint/2010/main" val="9541244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B7556-9147-1B45-F347-33EBD3B297C7}"/>
              </a:ext>
            </a:extLst>
          </p:cNvPr>
          <p:cNvSpPr>
            <a:spLocks noGrp="1"/>
          </p:cNvSpPr>
          <p:nvPr>
            <p:ph type="title"/>
          </p:nvPr>
        </p:nvSpPr>
        <p:spPr>
          <a:xfrm>
            <a:off x="345219" y="498157"/>
            <a:ext cx="10515600" cy="357809"/>
          </a:xfrm>
        </p:spPr>
        <p:txBody>
          <a:bodyPr>
            <a:noAutofit/>
          </a:bodyPr>
          <a:lstStyle/>
          <a:p>
            <a:r>
              <a:rPr lang="en-US" sz="2000" dirty="0">
                <a:latin typeface="Times New Roman" panose="02020603050405020304" pitchFamily="18" charset="0"/>
                <a:cs typeface="Times New Roman" panose="02020603050405020304" pitchFamily="18" charset="0"/>
              </a:rPr>
              <a:t>ANALYSIS OF </a:t>
            </a:r>
            <a:r>
              <a:rPr lang="en-US" sz="2000" b="1" dirty="0">
                <a:latin typeface="Times New Roman" panose="02020603050405020304" pitchFamily="18" charset="0"/>
                <a:cs typeface="Times New Roman" panose="02020603050405020304" pitchFamily="18" charset="0"/>
              </a:rPr>
              <a:t>TEMPORAL PATTERN</a:t>
            </a:r>
            <a:r>
              <a:rPr lang="en-US" sz="2000" dirty="0">
                <a:latin typeface="Times New Roman" panose="02020603050405020304" pitchFamily="18" charset="0"/>
                <a:cs typeface="Times New Roman" panose="02020603050405020304" pitchFamily="18" charset="0"/>
              </a:rPr>
              <a:t> OF BOOK RATINGS AND PUBLICATIONS</a:t>
            </a:r>
            <a:br>
              <a:rPr lang="en-US" sz="2000" dirty="0">
                <a:latin typeface="Times New Roman" panose="02020603050405020304" pitchFamily="18" charset="0"/>
                <a:cs typeface="Times New Roman" panose="02020603050405020304" pitchFamily="18" charset="0"/>
              </a:rPr>
            </a:br>
            <a:endParaRPr lang="en-US" sz="2000"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5B6848EF-FA1E-C043-FA39-3AEE3A28435E}"/>
              </a:ext>
            </a:extLst>
          </p:cNvPr>
          <p:cNvPicPr>
            <a:picLocks noGrp="1" noChangeAspect="1"/>
          </p:cNvPicPr>
          <p:nvPr>
            <p:ph idx="1"/>
          </p:nvPr>
        </p:nvPicPr>
        <p:blipFill>
          <a:blip r:embed="rId2"/>
          <a:stretch>
            <a:fillRect/>
          </a:stretch>
        </p:blipFill>
        <p:spPr>
          <a:xfrm>
            <a:off x="487018" y="1078202"/>
            <a:ext cx="7297310" cy="4351338"/>
          </a:xfrm>
        </p:spPr>
      </p:pic>
      <p:sp>
        <p:nvSpPr>
          <p:cNvPr id="9" name="TextBox 8">
            <a:extLst>
              <a:ext uri="{FF2B5EF4-FFF2-40B4-BE49-F238E27FC236}">
                <a16:creationId xmlns:a16="http://schemas.microsoft.com/office/drawing/2014/main" id="{66FB9E75-DBA1-6687-1EA8-1BF033062846}"/>
              </a:ext>
            </a:extLst>
          </p:cNvPr>
          <p:cNvSpPr txBox="1"/>
          <p:nvPr/>
        </p:nvSpPr>
        <p:spPr>
          <a:xfrm>
            <a:off x="487018" y="5651776"/>
            <a:ext cx="11384279" cy="954107"/>
          </a:xfrm>
          <a:prstGeom prst="rect">
            <a:avLst/>
          </a:prstGeom>
          <a:noFill/>
        </p:spPr>
        <p:txBody>
          <a:bodyPr wrap="square">
            <a:spAutoFit/>
          </a:bodyPr>
          <a:lstStyle/>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above visualization explains the Year-to-Year Trend → Average book ratings and number of books published per year.</a:t>
            </a:r>
          </a:p>
          <a:p>
            <a:pPr marL="285750" indent="-285750">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data shows fluctuations in the number of books published yearly, with certain years (e.g., 2000s) experiencing higher publication rates.</a:t>
            </a:r>
          </a:p>
          <a:p>
            <a:pPr marL="285750" indent="-285750">
              <a:buFont typeface="Arial" panose="020B0604020202020204" pitchFamily="34" charset="0"/>
              <a:buChar char="•"/>
            </a:pPr>
            <a:r>
              <a:rPr lang="en-US" sz="1400" b="0" i="0" dirty="0">
                <a:solidFill>
                  <a:srgbClr val="F8FAFF"/>
                </a:solidFill>
                <a:effectLst/>
                <a:latin typeface="Times New Roman" panose="02020603050405020304" pitchFamily="18" charset="0"/>
                <a:cs typeface="Times New Roman" panose="02020603050405020304" pitchFamily="18" charset="0"/>
              </a:rPr>
              <a:t>The average ratings of books have remained relatively stable over the years, with minor fluctuations.</a:t>
            </a:r>
          </a:p>
          <a:p>
            <a:pPr marL="285750" indent="-285750">
              <a:buFont typeface="Arial" panose="020B0604020202020204" pitchFamily="34" charset="0"/>
              <a:buChar char="•"/>
            </a:pPr>
            <a:endParaRPr lang="en-US" sz="14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5702797F-7B2B-BA63-6BF1-0EDD22A7BA64}"/>
              </a:ext>
            </a:extLst>
          </p:cNvPr>
          <p:cNvSpPr txBox="1"/>
          <p:nvPr/>
        </p:nvSpPr>
        <p:spPr>
          <a:xfrm>
            <a:off x="7959256" y="1451914"/>
            <a:ext cx="3983602" cy="3470181"/>
          </a:xfrm>
          <a:prstGeom prst="rect">
            <a:avLst/>
          </a:prstGeom>
          <a:solidFill>
            <a:schemeClr val="bg2"/>
          </a:solidFill>
        </p:spPr>
        <p:txBody>
          <a:bodyPr wrap="square" rtlCol="0">
            <a:spAutoFit/>
          </a:bodyPr>
          <a:lstStyle/>
          <a:p>
            <a:pPr algn="just">
              <a:spcAft>
                <a:spcPts val="300"/>
              </a:spcAft>
              <a:buFont typeface="+mj-lt"/>
              <a:buAutoNum type="arabicPeriod"/>
            </a:pPr>
            <a:r>
              <a:rPr lang="en-US" sz="1200" b="1" i="0" dirty="0">
                <a:solidFill>
                  <a:srgbClr val="F8FAFF"/>
                </a:solidFill>
                <a:effectLst/>
                <a:latin typeface="Times New Roman" panose="02020603050405020304" pitchFamily="18" charset="0"/>
                <a:cs typeface="Times New Roman" panose="02020603050405020304" pitchFamily="18" charset="0"/>
              </a:rPr>
              <a:t>Data-Driven Marketing:</a:t>
            </a:r>
            <a:endParaRPr lang="en-US" sz="1200" b="0" i="0" dirty="0">
              <a:solidFill>
                <a:srgbClr val="F8FAFF"/>
              </a:solidFill>
              <a:effectLst/>
              <a:latin typeface="Times New Roman" panose="02020603050405020304" pitchFamily="18" charset="0"/>
              <a:cs typeface="Times New Roman" panose="02020603050405020304" pitchFamily="18" charset="0"/>
            </a:endParaRPr>
          </a:p>
          <a:p>
            <a:pPr marL="742950" lvl="1" indent="-285750" algn="just">
              <a:spcBef>
                <a:spcPts val="300"/>
              </a:spcBef>
              <a:buFont typeface="+mj-lt"/>
              <a:buAutoNum type="arabicPeriod"/>
            </a:pPr>
            <a:r>
              <a:rPr lang="en-US" sz="1200" b="0" i="0" dirty="0">
                <a:solidFill>
                  <a:srgbClr val="F8FAFF"/>
                </a:solidFill>
                <a:effectLst/>
                <a:latin typeface="Times New Roman" panose="02020603050405020304" pitchFamily="18" charset="0"/>
                <a:cs typeface="Times New Roman" panose="02020603050405020304" pitchFamily="18" charset="0"/>
              </a:rPr>
              <a:t>Use trends to target specific reader demographics or genres that align with historical success.</a:t>
            </a:r>
          </a:p>
          <a:p>
            <a:pPr marL="742950" lvl="1" indent="-285750" algn="just">
              <a:spcBef>
                <a:spcPts val="300"/>
              </a:spcBef>
              <a:buFont typeface="+mj-lt"/>
              <a:buAutoNum type="arabicPeriod"/>
            </a:pPr>
            <a:r>
              <a:rPr lang="en-US" sz="1200" b="0" i="0" dirty="0">
                <a:solidFill>
                  <a:srgbClr val="F8FAFF"/>
                </a:solidFill>
                <a:effectLst/>
                <a:latin typeface="Times New Roman" panose="02020603050405020304" pitchFamily="18" charset="0"/>
                <a:cs typeface="Times New Roman" panose="02020603050405020304" pitchFamily="18" charset="0"/>
              </a:rPr>
              <a:t>Leverage analytics to predict future trends and stay ahead of the competition.</a:t>
            </a:r>
          </a:p>
          <a:p>
            <a:pPr algn="just">
              <a:spcBef>
                <a:spcPts val="300"/>
              </a:spcBef>
              <a:spcAft>
                <a:spcPts val="300"/>
              </a:spcAft>
              <a:buFont typeface="+mj-lt"/>
              <a:buAutoNum type="arabicPeriod"/>
            </a:pPr>
            <a:r>
              <a:rPr lang="en-US" sz="1200" b="1" i="0" dirty="0">
                <a:solidFill>
                  <a:srgbClr val="F8FAFF"/>
                </a:solidFill>
                <a:effectLst/>
                <a:latin typeface="Times New Roman" panose="02020603050405020304" pitchFamily="18" charset="0"/>
                <a:cs typeface="Times New Roman" panose="02020603050405020304" pitchFamily="18" charset="0"/>
              </a:rPr>
              <a:t>Author Development:</a:t>
            </a:r>
            <a:endParaRPr lang="en-US" sz="1200" b="0" i="0" dirty="0">
              <a:solidFill>
                <a:srgbClr val="F8FAFF"/>
              </a:solidFill>
              <a:effectLst/>
              <a:latin typeface="Times New Roman" panose="02020603050405020304" pitchFamily="18" charset="0"/>
              <a:cs typeface="Times New Roman" panose="02020603050405020304" pitchFamily="18" charset="0"/>
            </a:endParaRPr>
          </a:p>
          <a:p>
            <a:pPr marL="742950" lvl="1" indent="-285750" algn="just">
              <a:spcBef>
                <a:spcPts val="300"/>
              </a:spcBef>
              <a:buFont typeface="+mj-lt"/>
              <a:buAutoNum type="arabicPeriod"/>
            </a:pPr>
            <a:r>
              <a:rPr lang="en-US" sz="1200" b="0" i="0" dirty="0">
                <a:solidFill>
                  <a:srgbClr val="F8FAFF"/>
                </a:solidFill>
                <a:effectLst/>
                <a:latin typeface="Times New Roman" panose="02020603050405020304" pitchFamily="18" charset="0"/>
                <a:cs typeface="Times New Roman" panose="02020603050405020304" pitchFamily="18" charset="0"/>
              </a:rPr>
              <a:t>Invest in emerging authors that show potential for high ratings.</a:t>
            </a:r>
          </a:p>
          <a:p>
            <a:pPr marL="742950" lvl="1" indent="-285750" algn="just">
              <a:spcBef>
                <a:spcPts val="300"/>
              </a:spcBef>
              <a:buFont typeface="+mj-lt"/>
              <a:buAutoNum type="arabicPeriod"/>
            </a:pPr>
            <a:r>
              <a:rPr lang="en-US" sz="1200" b="0" i="0" dirty="0">
                <a:solidFill>
                  <a:srgbClr val="F8FAFF"/>
                </a:solidFill>
                <a:effectLst/>
                <a:latin typeface="Times New Roman" panose="02020603050405020304" pitchFamily="18" charset="0"/>
                <a:cs typeface="Times New Roman" panose="02020603050405020304" pitchFamily="18" charset="0"/>
              </a:rPr>
              <a:t>Provide resources for authors to improve writing quality, ensuring consistent reader satisfaction.</a:t>
            </a:r>
          </a:p>
          <a:p>
            <a:pPr algn="just">
              <a:spcBef>
                <a:spcPts val="300"/>
              </a:spcBef>
              <a:spcAft>
                <a:spcPts val="300"/>
              </a:spcAft>
              <a:buFont typeface="+mj-lt"/>
              <a:buAutoNum type="arabicPeriod"/>
            </a:pPr>
            <a:r>
              <a:rPr lang="en-US" sz="1200" b="1" i="0" dirty="0">
                <a:solidFill>
                  <a:srgbClr val="F8FAFF"/>
                </a:solidFill>
                <a:effectLst/>
                <a:latin typeface="Times New Roman" panose="02020603050405020304" pitchFamily="18" charset="0"/>
                <a:cs typeface="Times New Roman" panose="02020603050405020304" pitchFamily="18" charset="0"/>
              </a:rPr>
              <a:t>Marketing:</a:t>
            </a:r>
            <a:endParaRPr lang="en-US" sz="1200" b="0" i="0" dirty="0">
              <a:solidFill>
                <a:srgbClr val="F8FAFF"/>
              </a:solidFill>
              <a:effectLst/>
              <a:latin typeface="Times New Roman" panose="02020603050405020304" pitchFamily="18" charset="0"/>
              <a:cs typeface="Times New Roman" panose="02020603050405020304" pitchFamily="18" charset="0"/>
            </a:endParaRPr>
          </a:p>
          <a:p>
            <a:pPr marL="742950" lvl="1" indent="-285750" algn="just">
              <a:spcBef>
                <a:spcPts val="300"/>
              </a:spcBef>
              <a:buFont typeface="+mj-lt"/>
              <a:buAutoNum type="arabicPeriod"/>
            </a:pPr>
            <a:r>
              <a:rPr lang="en-US" sz="1200" b="0" i="0" dirty="0">
                <a:solidFill>
                  <a:srgbClr val="F8FAFF"/>
                </a:solidFill>
                <a:effectLst/>
                <a:latin typeface="Times New Roman" panose="02020603050405020304" pitchFamily="18" charset="0"/>
                <a:cs typeface="Times New Roman" panose="02020603050405020304" pitchFamily="18" charset="0"/>
              </a:rPr>
              <a:t>Experiment with new formats (e.g., audiobooks, e-books) for current changing reader preferences.</a:t>
            </a:r>
          </a:p>
          <a:p>
            <a:pPr marL="742950" lvl="1" indent="-285750" algn="just">
              <a:spcBef>
                <a:spcPts val="300"/>
              </a:spcBef>
              <a:buFont typeface="+mj-lt"/>
              <a:buAutoNum type="arabicPeriod"/>
            </a:pPr>
            <a:r>
              <a:rPr lang="en-US" sz="1200" b="0" i="0" dirty="0">
                <a:solidFill>
                  <a:srgbClr val="F8FAFF"/>
                </a:solidFill>
                <a:effectLst/>
                <a:latin typeface="Times New Roman" panose="02020603050405020304" pitchFamily="18" charset="0"/>
                <a:cs typeface="Times New Roman" panose="02020603050405020304" pitchFamily="18" charset="0"/>
              </a:rPr>
              <a:t>Explore partnerships with social-media influencers or book clubs to boost visibility and engagement.</a:t>
            </a:r>
          </a:p>
        </p:txBody>
      </p:sp>
    </p:spTree>
    <p:extLst>
      <p:ext uri="{BB962C8B-B14F-4D97-AF65-F5344CB8AC3E}">
        <p14:creationId xmlns:p14="http://schemas.microsoft.com/office/powerpoint/2010/main" val="14949336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9297D8-EEDB-DF7A-3CDF-D9E9616AF056}"/>
              </a:ext>
            </a:extLst>
          </p:cNvPr>
          <p:cNvSpPr>
            <a:spLocks noGrp="1"/>
          </p:cNvSpPr>
          <p:nvPr>
            <p:ph type="title"/>
          </p:nvPr>
        </p:nvSpPr>
        <p:spPr>
          <a:xfrm>
            <a:off x="353170" y="514060"/>
            <a:ext cx="10515600" cy="307961"/>
          </a:xfrm>
        </p:spPr>
        <p:txBody>
          <a:bodyPr>
            <a:noAutofit/>
          </a:bodyPr>
          <a:lstStyle/>
          <a:p>
            <a:r>
              <a:rPr lang="en-US" sz="2000" b="1" dirty="0">
                <a:latin typeface="Times New Roman" panose="02020603050405020304" pitchFamily="18" charset="0"/>
                <a:cs typeface="Times New Roman" panose="02020603050405020304" pitchFamily="18" charset="0"/>
              </a:rPr>
              <a:t>TOP 10 YEARS WITH HIGHEST NUMBER OF BOOKS</a:t>
            </a:r>
          </a:p>
        </p:txBody>
      </p:sp>
      <p:pic>
        <p:nvPicPr>
          <p:cNvPr id="5" name="Content Placeholder 4">
            <a:extLst>
              <a:ext uri="{FF2B5EF4-FFF2-40B4-BE49-F238E27FC236}">
                <a16:creationId xmlns:a16="http://schemas.microsoft.com/office/drawing/2014/main" id="{9099A5A1-DAD7-A833-D1B1-0521A1ECF3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3170" y="1126310"/>
            <a:ext cx="6850526" cy="4351338"/>
          </a:xfrm>
        </p:spPr>
      </p:pic>
      <p:sp>
        <p:nvSpPr>
          <p:cNvPr id="7" name="TextBox 6">
            <a:extLst>
              <a:ext uri="{FF2B5EF4-FFF2-40B4-BE49-F238E27FC236}">
                <a16:creationId xmlns:a16="http://schemas.microsoft.com/office/drawing/2014/main" id="{F0B61479-593C-1847-024C-78B3F28DA582}"/>
              </a:ext>
            </a:extLst>
          </p:cNvPr>
          <p:cNvSpPr txBox="1"/>
          <p:nvPr/>
        </p:nvSpPr>
        <p:spPr>
          <a:xfrm>
            <a:off x="7358508" y="953333"/>
            <a:ext cx="4198289" cy="4524315"/>
          </a:xfrm>
          <a:prstGeom prst="rect">
            <a:avLst/>
          </a:prstGeom>
          <a:solidFill>
            <a:schemeClr val="accent2">
              <a:lumMod val="50000"/>
            </a:schemeClr>
          </a:solidFill>
        </p:spPr>
        <p:txBody>
          <a:bodyPr wrap="square">
            <a:spAutoFit/>
          </a:bodyPr>
          <a:lstStyle/>
          <a:p>
            <a:pPr marL="171450" indent="-1714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Growth in these years helps us to understand the self-publishing platforms (e.g., Amazon Kindle [Launched in 2007], Wattpad).</a:t>
            </a:r>
          </a:p>
          <a:p>
            <a:pPr marL="171450" indent="-1714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There was increased accessibility to publishing technology (e-books, audiobooks).</a:t>
            </a:r>
          </a:p>
          <a:p>
            <a:pPr algn="just"/>
            <a:endParaRPr lang="en-US" sz="1600" dirty="0">
              <a:latin typeface="Times New Roman" panose="02020603050405020304" pitchFamily="18" charset="0"/>
              <a:cs typeface="Times New Roman" panose="02020603050405020304" pitchFamily="18" charset="0"/>
            </a:endParaRPr>
          </a:p>
          <a:p>
            <a:pPr algn="just"/>
            <a:r>
              <a:rPr lang="en-US" sz="1600" b="1" u="sng" dirty="0">
                <a:latin typeface="Times New Roman" panose="02020603050405020304" pitchFamily="18" charset="0"/>
                <a:cs typeface="Times New Roman" panose="02020603050405020304" pitchFamily="18" charset="0"/>
              </a:rPr>
              <a:t>RECOMMENDATIONS</a:t>
            </a:r>
          </a:p>
          <a:p>
            <a:pPr algn="just"/>
            <a:endParaRPr lang="en-US" sz="1600" b="1" dirty="0">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Publishers and authors should study these years to understand trends and replicate successful patterns. </a:t>
            </a:r>
          </a:p>
          <a:p>
            <a:pPr marL="171450" indent="-1714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Use past data to forecast high-engagement years and time releases accordingly.</a:t>
            </a:r>
          </a:p>
          <a:p>
            <a:pPr marL="171450" indent="-1714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Authors should invest in strong marketing &amp; visibility strategies rather than just focusing on publishing volume.</a:t>
            </a:r>
          </a:p>
          <a:p>
            <a:pPr marL="171450" indent="-171450" algn="jus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Align publishing schedules with key global and industry trends to maximize reach</a:t>
            </a:r>
          </a:p>
        </p:txBody>
      </p:sp>
    </p:spTree>
    <p:extLst>
      <p:ext uri="{BB962C8B-B14F-4D97-AF65-F5344CB8AC3E}">
        <p14:creationId xmlns:p14="http://schemas.microsoft.com/office/powerpoint/2010/main" val="71015522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3A418E6B-C5F0-4B95-8D77-61E3EF3B5DF5}"/>
    </a:ext>
  </a:extLst>
</a:theme>
</file>

<file path=docProps/app.xml><?xml version="1.0" encoding="utf-8"?>
<Properties xmlns="http://schemas.openxmlformats.org/officeDocument/2006/extended-properties" xmlns:vt="http://schemas.openxmlformats.org/officeDocument/2006/docPropsVTypes">
  <Template>Office Theme</Template>
  <TotalTime>479</TotalTime>
  <Words>1634</Words>
  <Application>Microsoft Office PowerPoint</Application>
  <PresentationFormat>Widescreen</PresentationFormat>
  <Paragraphs>137</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Aptos</vt:lpstr>
      <vt:lpstr>Aptos Display</vt:lpstr>
      <vt:lpstr>Arial</vt:lpstr>
      <vt:lpstr>Times New Roman</vt:lpstr>
      <vt:lpstr>Wingdings</vt:lpstr>
      <vt:lpstr>Office Theme</vt:lpstr>
      <vt:lpstr>FROM PAGES TO PATTERNS </vt:lpstr>
      <vt:lpstr>PowerPoint Presentation</vt:lpstr>
      <vt:lpstr>PowerPoint Presentation</vt:lpstr>
      <vt:lpstr>KEY TAKEAWAYS AFTER ANALYSIS:</vt:lpstr>
      <vt:lpstr>PowerPoint Presentation</vt:lpstr>
      <vt:lpstr>DISTRIBUTION OF AVERAGE RATINGS </vt:lpstr>
      <vt:lpstr>PowerPoint Presentation</vt:lpstr>
      <vt:lpstr>ANALYSIS OF TEMPORAL PATTERN OF BOOK RATINGS AND PUBLICATIONS </vt:lpstr>
      <vt:lpstr>TOP 10 YEARS WITH HIGHEST NUMBER OF BOOKS</vt:lpstr>
      <vt:lpstr>RATINGS DISTRIBUTION FROM 1990 - 2023</vt:lpstr>
      <vt:lpstr>EXAMPLE ML PROBLEM - PREDICTING BOOK RATINGS</vt:lpstr>
      <vt:lpstr>BOOK PUBLICATION BY DECADE 1920 - 2020</vt:lpstr>
      <vt:lpstr>SERIES OF PLOTS FOR DEVELOPING AN ML MODEL:</vt:lpstr>
      <vt:lpstr>PowerPoint Presentation</vt:lpstr>
      <vt:lpstr>PowerPoint Presentation</vt:lpstr>
      <vt:lpstr> INTERACTIVE DISTRIBUTION OF THE TOP 5 BOOKS WITH RATINGS USING PLOTLY EXPRESS</vt:lpstr>
      <vt:lpstr>INTERACTIVE DASHBOARD USING AUTHORS FOR FILTERING</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Prathyusha Harish Kumar</dc:creator>
  <cp:lastModifiedBy>Prathyusha Harish Kumar</cp:lastModifiedBy>
  <cp:revision>1</cp:revision>
  <dcterms:created xsi:type="dcterms:W3CDTF">2025-02-24T04:34:44Z</dcterms:created>
  <dcterms:modified xsi:type="dcterms:W3CDTF">2025-02-25T04:25:41Z</dcterms:modified>
</cp:coreProperties>
</file>