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D79D-013F-4D5F-A887-3369A4D36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58A998-C34E-4AF6-A137-05810AFB2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59571D-E33A-42C0-B663-2DA726CB7B27}"/>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5" name="Footer Placeholder 4">
            <a:extLst>
              <a:ext uri="{FF2B5EF4-FFF2-40B4-BE49-F238E27FC236}">
                <a16:creationId xmlns:a16="http://schemas.microsoft.com/office/drawing/2014/main" id="{05EADB97-1A23-42DB-986A-322B300D9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4D126-5A3C-4BD0-A5F5-4738784FFD11}"/>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171457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ED1F-7C4C-4933-A294-89F74CF054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572556-0A2A-4072-8F31-55FA5417AB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87570-1AB1-4F23-A379-E89F0BBEAFCE}"/>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5" name="Footer Placeholder 4">
            <a:extLst>
              <a:ext uri="{FF2B5EF4-FFF2-40B4-BE49-F238E27FC236}">
                <a16:creationId xmlns:a16="http://schemas.microsoft.com/office/drawing/2014/main" id="{DF199119-F2CB-480D-8DCC-E5E252ED3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1C741-ADC2-4118-B28C-E83BAB25CB42}"/>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199848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0FFB2-DF30-4B55-BFB9-C89076F63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87D341-3F69-46E3-903C-31F83B7A03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1549B-0394-4DD3-A908-310D6C74056E}"/>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5" name="Footer Placeholder 4">
            <a:extLst>
              <a:ext uri="{FF2B5EF4-FFF2-40B4-BE49-F238E27FC236}">
                <a16:creationId xmlns:a16="http://schemas.microsoft.com/office/drawing/2014/main" id="{D05444CC-D283-4905-97CE-D9AE52256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75C3F-1510-4EA0-8233-DB99BA20E785}"/>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417747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2419-665D-4976-8E43-67F157815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07682-03AB-4BE9-82D5-B5FE2FCC5C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8A43C-8AAC-4BA4-B12F-A80CAC170393}"/>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5" name="Footer Placeholder 4">
            <a:extLst>
              <a:ext uri="{FF2B5EF4-FFF2-40B4-BE49-F238E27FC236}">
                <a16:creationId xmlns:a16="http://schemas.microsoft.com/office/drawing/2014/main" id="{00F58D6C-6E9A-4C3B-A62E-5B53421C4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36C7E-9291-4E39-A109-DD7AB91BB97F}"/>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301104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B691-A5F0-4615-855A-E3F3D6614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64A551-2FC2-41FC-A146-7B9651E5DA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31E7C1-AA09-4886-91B8-2CB1B674E2EB}"/>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5" name="Footer Placeholder 4">
            <a:extLst>
              <a:ext uri="{FF2B5EF4-FFF2-40B4-BE49-F238E27FC236}">
                <a16:creationId xmlns:a16="http://schemas.microsoft.com/office/drawing/2014/main" id="{92E0F2EF-5819-47D7-87CF-C0B9ADD84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EF682-B1F6-4857-89CD-33D178F9446B}"/>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105462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B692-BE9C-46DF-B21D-16A9ED75D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2DCC3-7B7D-4CE3-B782-59742834CE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9E29B7-A141-44D4-944F-904D7AB59B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74A9C-8874-43DB-A359-141D252BCB86}"/>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6" name="Footer Placeholder 5">
            <a:extLst>
              <a:ext uri="{FF2B5EF4-FFF2-40B4-BE49-F238E27FC236}">
                <a16:creationId xmlns:a16="http://schemas.microsoft.com/office/drawing/2014/main" id="{E7C58CEA-1F7B-49DF-B1C0-F7144B465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215F7-26C7-4380-AAF6-DC5FD0A27881}"/>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205291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2458-C09D-4EB2-8AC0-79AE52DDDE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A34EA4-AF17-42BC-9486-7E7B5D834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09E0A0-51E2-4CB0-89AA-C28ED90C5F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9DBE5C-6482-43E8-AC3D-BAA7425B5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04BBD0-6635-42D2-A454-4514DA775F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30918-2C11-4AB8-9B94-0C03D691EC18}"/>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8" name="Footer Placeholder 7">
            <a:extLst>
              <a:ext uri="{FF2B5EF4-FFF2-40B4-BE49-F238E27FC236}">
                <a16:creationId xmlns:a16="http://schemas.microsoft.com/office/drawing/2014/main" id="{881AE747-0BBE-46A1-A240-C5EBC18A31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83098-FEED-4B1E-948E-28C9A500E9AB}"/>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327010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6ADE-8206-41D9-AEE5-75C357065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1B0E7-10B5-414F-AB61-1F4AA9B9C534}"/>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4" name="Footer Placeholder 3">
            <a:extLst>
              <a:ext uri="{FF2B5EF4-FFF2-40B4-BE49-F238E27FC236}">
                <a16:creationId xmlns:a16="http://schemas.microsoft.com/office/drawing/2014/main" id="{FFDA42D6-20BD-4083-901D-635F7C1B71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05B13B-C457-441A-823A-E3697A574190}"/>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421684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51F7F-A11C-4AB6-BA44-89506BF827DA}"/>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3" name="Footer Placeholder 2">
            <a:extLst>
              <a:ext uri="{FF2B5EF4-FFF2-40B4-BE49-F238E27FC236}">
                <a16:creationId xmlns:a16="http://schemas.microsoft.com/office/drawing/2014/main" id="{6493B6C7-456E-4A1D-980F-2F37DBB86C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08823-2504-4BC7-8E65-9ED48C15E8F7}"/>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317173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3EB9-06FF-4746-A1D1-855F54B84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3C06C5-7B5E-4C53-B436-8C8E74606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20A47-D514-4EB3-9F0A-D1DFAEAC7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BA896F-7095-4853-B7B8-E1F49303C404}"/>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6" name="Footer Placeholder 5">
            <a:extLst>
              <a:ext uri="{FF2B5EF4-FFF2-40B4-BE49-F238E27FC236}">
                <a16:creationId xmlns:a16="http://schemas.microsoft.com/office/drawing/2014/main" id="{A1B4CFC5-2E9C-4882-8150-9B9042524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B3CD5D-A44A-4D38-8D28-078B11016622}"/>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216732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0F88-C3A6-4CCE-98F4-757D2769E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E860E0-CC8A-4A32-9EFF-0782766AF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AABBD-7F56-4439-A6B7-D9F5AE465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7C30EC-7284-4BF3-AB89-F555B2B730B7}"/>
              </a:ext>
            </a:extLst>
          </p:cNvPr>
          <p:cNvSpPr>
            <a:spLocks noGrp="1"/>
          </p:cNvSpPr>
          <p:nvPr>
            <p:ph type="dt" sz="half" idx="10"/>
          </p:nvPr>
        </p:nvSpPr>
        <p:spPr/>
        <p:txBody>
          <a:bodyPr/>
          <a:lstStyle/>
          <a:p>
            <a:fld id="{DA570DC6-AC5D-4C0F-AC99-D01513101A83}" type="datetimeFigureOut">
              <a:rPr lang="en-US" smtClean="0"/>
              <a:t>3/5/2018</a:t>
            </a:fld>
            <a:endParaRPr lang="en-US"/>
          </a:p>
        </p:txBody>
      </p:sp>
      <p:sp>
        <p:nvSpPr>
          <p:cNvPr id="6" name="Footer Placeholder 5">
            <a:extLst>
              <a:ext uri="{FF2B5EF4-FFF2-40B4-BE49-F238E27FC236}">
                <a16:creationId xmlns:a16="http://schemas.microsoft.com/office/drawing/2014/main" id="{37D95880-99E4-4624-A155-E6C51181C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3C9B6-C158-4152-8FD4-440AF08E95B5}"/>
              </a:ext>
            </a:extLst>
          </p:cNvPr>
          <p:cNvSpPr>
            <a:spLocks noGrp="1"/>
          </p:cNvSpPr>
          <p:nvPr>
            <p:ph type="sldNum" sz="quarter" idx="12"/>
          </p:nvPr>
        </p:nvSpPr>
        <p:spPr/>
        <p:txBody>
          <a:bodyPr/>
          <a:lstStyle/>
          <a:p>
            <a:fld id="{7DF9B3B0-65FE-4CFA-BF18-27E500BA024C}" type="slidenum">
              <a:rPr lang="en-US" smtClean="0"/>
              <a:t>‹#›</a:t>
            </a:fld>
            <a:endParaRPr lang="en-US"/>
          </a:p>
        </p:txBody>
      </p:sp>
    </p:spTree>
    <p:extLst>
      <p:ext uri="{BB962C8B-B14F-4D97-AF65-F5344CB8AC3E}">
        <p14:creationId xmlns:p14="http://schemas.microsoft.com/office/powerpoint/2010/main" val="322698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CE4D6-5923-484C-A400-5E67A1277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71118B-DD50-437A-922B-0E6205707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FC9FD-5A8E-4E00-A7B1-0AE3C4392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0DC6-AC5D-4C0F-AC99-D01513101A83}" type="datetimeFigureOut">
              <a:rPr lang="en-US" smtClean="0"/>
              <a:t>3/5/2018</a:t>
            </a:fld>
            <a:endParaRPr lang="en-US"/>
          </a:p>
        </p:txBody>
      </p:sp>
      <p:sp>
        <p:nvSpPr>
          <p:cNvPr id="5" name="Footer Placeholder 4">
            <a:extLst>
              <a:ext uri="{FF2B5EF4-FFF2-40B4-BE49-F238E27FC236}">
                <a16:creationId xmlns:a16="http://schemas.microsoft.com/office/drawing/2014/main" id="{5765668F-825B-4A53-9F9B-241E5C822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00F0A3-37B8-4535-B535-33DD0A68C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9B3B0-65FE-4CFA-BF18-27E500BA024C}" type="slidenum">
              <a:rPr lang="en-US" smtClean="0"/>
              <a:t>‹#›</a:t>
            </a:fld>
            <a:endParaRPr lang="en-US"/>
          </a:p>
        </p:txBody>
      </p:sp>
    </p:spTree>
    <p:extLst>
      <p:ext uri="{BB962C8B-B14F-4D97-AF65-F5344CB8AC3E}">
        <p14:creationId xmlns:p14="http://schemas.microsoft.com/office/powerpoint/2010/main" val="2882188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1804-A590-44A8-BF76-D6F981CE72F9}"/>
              </a:ext>
            </a:extLst>
          </p:cNvPr>
          <p:cNvSpPr>
            <a:spLocks noGrp="1"/>
          </p:cNvSpPr>
          <p:nvPr>
            <p:ph type="ctrTitle"/>
          </p:nvPr>
        </p:nvSpPr>
        <p:spPr/>
        <p:txBody>
          <a:bodyPr/>
          <a:lstStyle/>
          <a:p>
            <a:r>
              <a:rPr lang="en-US" dirty="0"/>
              <a:t>Smart Newspaper</a:t>
            </a:r>
          </a:p>
        </p:txBody>
      </p:sp>
      <p:sp>
        <p:nvSpPr>
          <p:cNvPr id="3" name="Subtitle 2">
            <a:extLst>
              <a:ext uri="{FF2B5EF4-FFF2-40B4-BE49-F238E27FC236}">
                <a16:creationId xmlns:a16="http://schemas.microsoft.com/office/drawing/2014/main" id="{2440A68D-0828-42A6-8A67-94B1694C98F5}"/>
              </a:ext>
            </a:extLst>
          </p:cNvPr>
          <p:cNvSpPr>
            <a:spLocks noGrp="1"/>
          </p:cNvSpPr>
          <p:nvPr>
            <p:ph type="subTitle" idx="1"/>
          </p:nvPr>
        </p:nvSpPr>
        <p:spPr>
          <a:xfrm>
            <a:off x="1524000" y="3602037"/>
            <a:ext cx="9144000" cy="2133599"/>
          </a:xfrm>
        </p:spPr>
        <p:txBody>
          <a:bodyPr>
            <a:noAutofit/>
          </a:bodyPr>
          <a:lstStyle/>
          <a:p>
            <a:r>
              <a:rPr lang="en-US" sz="2000" dirty="0"/>
              <a:t>Team ID : 4</a:t>
            </a:r>
          </a:p>
          <a:p>
            <a:r>
              <a:rPr lang="en-US" sz="2000" dirty="0"/>
              <a:t>Team Members:</a:t>
            </a:r>
          </a:p>
          <a:p>
            <a:r>
              <a:rPr lang="en-US" sz="2000" dirty="0"/>
              <a:t>Sai Kumar</a:t>
            </a:r>
          </a:p>
          <a:p>
            <a:r>
              <a:rPr lang="en-US" sz="2000" dirty="0" err="1"/>
              <a:t>Sravya</a:t>
            </a:r>
            <a:r>
              <a:rPr lang="en-US" sz="2000" dirty="0"/>
              <a:t> Para</a:t>
            </a:r>
          </a:p>
          <a:p>
            <a:r>
              <a:rPr lang="en-US" sz="2000" dirty="0"/>
              <a:t>Sree Prathyusha Nomula</a:t>
            </a:r>
          </a:p>
          <a:p>
            <a:r>
              <a:rPr lang="en-US" sz="2000" dirty="0" err="1"/>
              <a:t>Sasleen</a:t>
            </a:r>
            <a:r>
              <a:rPr lang="en-US" sz="2000" dirty="0"/>
              <a:t> Reza Shaik</a:t>
            </a:r>
          </a:p>
        </p:txBody>
      </p:sp>
    </p:spTree>
    <p:extLst>
      <p:ext uri="{BB962C8B-B14F-4D97-AF65-F5344CB8AC3E}">
        <p14:creationId xmlns:p14="http://schemas.microsoft.com/office/powerpoint/2010/main" val="423941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EFD3C-2EB3-4788-879F-43A4B11FD1AB}"/>
              </a:ext>
            </a:extLst>
          </p:cNvPr>
          <p:cNvSpPr/>
          <p:nvPr/>
        </p:nvSpPr>
        <p:spPr>
          <a:xfrm>
            <a:off x="2293034" y="2590630"/>
            <a:ext cx="6850966" cy="2690737"/>
          </a:xfrm>
          <a:prstGeom prst="rect">
            <a:avLst/>
          </a:prstGeom>
        </p:spPr>
        <p:txBody>
          <a:bodyPr wrap="square">
            <a:spAutoFit/>
          </a:bodyPr>
          <a:lstStyle/>
          <a:p>
            <a:pPr algn="just">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Increment 1: Home page and use case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case</a:t>
            </a:r>
            <a:r>
              <a:rPr lang="en-US" sz="2000" b="1" dirty="0">
                <a:latin typeface="Times New Roman" panose="02020603050405020304" pitchFamily="18" charset="0"/>
                <a:ea typeface="Calibri" panose="020F0502020204030204" pitchFamily="34" charset="0"/>
                <a:cs typeface="Times New Roman" panose="02020603050405020304" pitchFamily="18" charset="0"/>
              </a:rPr>
              <a:t> specification</a:t>
            </a:r>
          </a:p>
          <a:p>
            <a:pPr algn="just">
              <a:lnSpc>
                <a:spcPct val="107000"/>
              </a:lnSpc>
              <a:spcAft>
                <a:spcPts val="80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Introduction</a:t>
            </a:r>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Our project involves building User Interface for Augmented Reality using Unity and Vuforia for mobile devices in order to provide a captivating feature in newspapers. This project creates a bridge between physical and digital worlds.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98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6C3041-7B43-4867-9481-FDFB07FD491B}"/>
              </a:ext>
            </a:extLst>
          </p:cNvPr>
          <p:cNvSpPr/>
          <p:nvPr/>
        </p:nvSpPr>
        <p:spPr>
          <a:xfrm>
            <a:off x="3048000" y="658562"/>
            <a:ext cx="6096000" cy="5325304"/>
          </a:xfrm>
          <a:prstGeom prst="rect">
            <a:avLst/>
          </a:prstGeom>
        </p:spPr>
        <p:txBody>
          <a:bodyPr>
            <a:spAutoFit/>
          </a:bodyPr>
          <a:lstStyle/>
          <a:p>
            <a:pPr algn="just">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Project Goal and Objectives</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The Augmented Reality is an interesting trait in newspapers which takes readers beyond the printed page that enables people to see a video which is apparently located on a page of a newspaper. All this AR in a newspaper works through image recognition.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This technology of the digital content adds value to the printed article. Integrating Augmented Reality in to our project expands stories beyond the inches of screen, by digitally adding objects in to our space at real scale.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When AR is used with the newspaper, a photo in that particular article would be scanned with the camera of a mobile device, then that software identifies the photo and displays the related digital content in that mobile device.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756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F79A15-98DB-4B37-ADC2-B237BD191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75" y="1433512"/>
            <a:ext cx="6953250" cy="3990975"/>
          </a:xfrm>
          <a:prstGeom prst="rect">
            <a:avLst/>
          </a:prstGeom>
        </p:spPr>
      </p:pic>
    </p:spTree>
    <p:extLst>
      <p:ext uri="{BB962C8B-B14F-4D97-AF65-F5344CB8AC3E}">
        <p14:creationId xmlns:p14="http://schemas.microsoft.com/office/powerpoint/2010/main" val="62862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8AB5-DFAC-4EED-8F51-A7F390D172B3}"/>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a:t>
            </a:r>
            <a:r>
              <a:rPr lang="en-US" b="1" dirty="0"/>
              <a:t>Thank You!</a:t>
            </a:r>
          </a:p>
        </p:txBody>
      </p:sp>
    </p:spTree>
    <p:extLst>
      <p:ext uri="{BB962C8B-B14F-4D97-AF65-F5344CB8AC3E}">
        <p14:creationId xmlns:p14="http://schemas.microsoft.com/office/powerpoint/2010/main" val="465750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202</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Smart Newspaper</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Newspaper</dc:title>
  <dc:creator>Sree Prathyusha Nomula</dc:creator>
  <cp:lastModifiedBy>Sree Prathyusha Nomula</cp:lastModifiedBy>
  <cp:revision>3</cp:revision>
  <dcterms:created xsi:type="dcterms:W3CDTF">2018-03-05T14:57:20Z</dcterms:created>
  <dcterms:modified xsi:type="dcterms:W3CDTF">2018-03-05T15:56:14Z</dcterms:modified>
</cp:coreProperties>
</file>