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0" r:id="rId6"/>
    <p:sldId id="271" r:id="rId7"/>
    <p:sldId id="260" r:id="rId8"/>
    <p:sldId id="261" r:id="rId9"/>
    <p:sldId id="262" r:id="rId10"/>
    <p:sldId id="263"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93" d="100"/>
          <a:sy n="93" d="100"/>
        </p:scale>
        <p:origin x="92" y="3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1D66-7D96-4DF3-B780-F463008F9D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D08B47-D66D-42E1-909F-CA1A9FF11D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4BE39E-8464-444D-9E14-4E10C108CC34}"/>
              </a:ext>
            </a:extLst>
          </p:cNvPr>
          <p:cNvSpPr>
            <a:spLocks noGrp="1"/>
          </p:cNvSpPr>
          <p:nvPr>
            <p:ph type="dt" sz="half" idx="10"/>
          </p:nvPr>
        </p:nvSpPr>
        <p:spPr/>
        <p:txBody>
          <a:bodyPr/>
          <a:lstStyle/>
          <a:p>
            <a:fld id="{56BAB251-388A-4EA3-92DB-3E2ADDD521B9}" type="datetimeFigureOut">
              <a:rPr lang="en-US" smtClean="0"/>
              <a:t>12/10/2018</a:t>
            </a:fld>
            <a:endParaRPr lang="en-US"/>
          </a:p>
        </p:txBody>
      </p:sp>
      <p:sp>
        <p:nvSpPr>
          <p:cNvPr id="5" name="Footer Placeholder 4">
            <a:extLst>
              <a:ext uri="{FF2B5EF4-FFF2-40B4-BE49-F238E27FC236}">
                <a16:creationId xmlns:a16="http://schemas.microsoft.com/office/drawing/2014/main" id="{1C8D551C-2C1D-4616-B6CF-A5713685EB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374808-774B-4D12-B88F-F2CA8585749B}"/>
              </a:ext>
            </a:extLst>
          </p:cNvPr>
          <p:cNvSpPr>
            <a:spLocks noGrp="1"/>
          </p:cNvSpPr>
          <p:nvPr>
            <p:ph type="sldNum" sz="quarter" idx="12"/>
          </p:nvPr>
        </p:nvSpPr>
        <p:spPr/>
        <p:txBody>
          <a:bodyPr/>
          <a:lstStyle/>
          <a:p>
            <a:fld id="{EFDF915A-B421-4CA8-B852-110F0D6ECF9C}" type="slidenum">
              <a:rPr lang="en-US" smtClean="0"/>
              <a:t>‹#›</a:t>
            </a:fld>
            <a:endParaRPr lang="en-US"/>
          </a:p>
        </p:txBody>
      </p:sp>
    </p:spTree>
    <p:extLst>
      <p:ext uri="{BB962C8B-B14F-4D97-AF65-F5344CB8AC3E}">
        <p14:creationId xmlns:p14="http://schemas.microsoft.com/office/powerpoint/2010/main" val="318278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44806-7614-428E-9510-1BB6427204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DC7022-78A1-481A-8AE7-5A168F83BD8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11E7F8-CF8E-4D65-9428-E2339E6EF36A}"/>
              </a:ext>
            </a:extLst>
          </p:cNvPr>
          <p:cNvSpPr>
            <a:spLocks noGrp="1"/>
          </p:cNvSpPr>
          <p:nvPr>
            <p:ph type="dt" sz="half" idx="10"/>
          </p:nvPr>
        </p:nvSpPr>
        <p:spPr/>
        <p:txBody>
          <a:bodyPr/>
          <a:lstStyle/>
          <a:p>
            <a:fld id="{56BAB251-388A-4EA3-92DB-3E2ADDD521B9}" type="datetimeFigureOut">
              <a:rPr lang="en-US" smtClean="0"/>
              <a:t>12/10/2018</a:t>
            </a:fld>
            <a:endParaRPr lang="en-US"/>
          </a:p>
        </p:txBody>
      </p:sp>
      <p:sp>
        <p:nvSpPr>
          <p:cNvPr id="5" name="Footer Placeholder 4">
            <a:extLst>
              <a:ext uri="{FF2B5EF4-FFF2-40B4-BE49-F238E27FC236}">
                <a16:creationId xmlns:a16="http://schemas.microsoft.com/office/drawing/2014/main" id="{D37C022E-1664-4A74-B398-63A23ADFB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B205D-72FC-4E13-ACB1-697115B2B892}"/>
              </a:ext>
            </a:extLst>
          </p:cNvPr>
          <p:cNvSpPr>
            <a:spLocks noGrp="1"/>
          </p:cNvSpPr>
          <p:nvPr>
            <p:ph type="sldNum" sz="quarter" idx="12"/>
          </p:nvPr>
        </p:nvSpPr>
        <p:spPr/>
        <p:txBody>
          <a:bodyPr/>
          <a:lstStyle/>
          <a:p>
            <a:fld id="{EFDF915A-B421-4CA8-B852-110F0D6ECF9C}" type="slidenum">
              <a:rPr lang="en-US" smtClean="0"/>
              <a:t>‹#›</a:t>
            </a:fld>
            <a:endParaRPr lang="en-US"/>
          </a:p>
        </p:txBody>
      </p:sp>
    </p:spTree>
    <p:extLst>
      <p:ext uri="{BB962C8B-B14F-4D97-AF65-F5344CB8AC3E}">
        <p14:creationId xmlns:p14="http://schemas.microsoft.com/office/powerpoint/2010/main" val="430940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0B83FD-38A0-4644-BC31-04E82FB46D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0B238E-58DB-4FD9-BCD0-E673517BD83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648E80-659F-4353-93AD-C66C8700C4D3}"/>
              </a:ext>
            </a:extLst>
          </p:cNvPr>
          <p:cNvSpPr>
            <a:spLocks noGrp="1"/>
          </p:cNvSpPr>
          <p:nvPr>
            <p:ph type="dt" sz="half" idx="10"/>
          </p:nvPr>
        </p:nvSpPr>
        <p:spPr/>
        <p:txBody>
          <a:bodyPr/>
          <a:lstStyle/>
          <a:p>
            <a:fld id="{56BAB251-388A-4EA3-92DB-3E2ADDD521B9}" type="datetimeFigureOut">
              <a:rPr lang="en-US" smtClean="0"/>
              <a:t>12/10/2018</a:t>
            </a:fld>
            <a:endParaRPr lang="en-US"/>
          </a:p>
        </p:txBody>
      </p:sp>
      <p:sp>
        <p:nvSpPr>
          <p:cNvPr id="5" name="Footer Placeholder 4">
            <a:extLst>
              <a:ext uri="{FF2B5EF4-FFF2-40B4-BE49-F238E27FC236}">
                <a16:creationId xmlns:a16="http://schemas.microsoft.com/office/drawing/2014/main" id="{0800D170-9B00-48BD-9610-95F18EF55A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297CB8-0F3F-4734-A981-933C6830D19D}"/>
              </a:ext>
            </a:extLst>
          </p:cNvPr>
          <p:cNvSpPr>
            <a:spLocks noGrp="1"/>
          </p:cNvSpPr>
          <p:nvPr>
            <p:ph type="sldNum" sz="quarter" idx="12"/>
          </p:nvPr>
        </p:nvSpPr>
        <p:spPr/>
        <p:txBody>
          <a:bodyPr/>
          <a:lstStyle/>
          <a:p>
            <a:fld id="{EFDF915A-B421-4CA8-B852-110F0D6ECF9C}" type="slidenum">
              <a:rPr lang="en-US" smtClean="0"/>
              <a:t>‹#›</a:t>
            </a:fld>
            <a:endParaRPr lang="en-US"/>
          </a:p>
        </p:txBody>
      </p:sp>
    </p:spTree>
    <p:extLst>
      <p:ext uri="{BB962C8B-B14F-4D97-AF65-F5344CB8AC3E}">
        <p14:creationId xmlns:p14="http://schemas.microsoft.com/office/powerpoint/2010/main" val="378114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82BED-0B89-48EB-865A-190453D307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8B011B-4956-4F55-BA72-D6A70C16C2B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55BBC0-9118-454B-B4A9-7B5AC2812DAF}"/>
              </a:ext>
            </a:extLst>
          </p:cNvPr>
          <p:cNvSpPr>
            <a:spLocks noGrp="1"/>
          </p:cNvSpPr>
          <p:nvPr>
            <p:ph type="dt" sz="half" idx="10"/>
          </p:nvPr>
        </p:nvSpPr>
        <p:spPr/>
        <p:txBody>
          <a:bodyPr/>
          <a:lstStyle/>
          <a:p>
            <a:fld id="{56BAB251-388A-4EA3-92DB-3E2ADDD521B9}" type="datetimeFigureOut">
              <a:rPr lang="en-US" smtClean="0"/>
              <a:t>12/10/2018</a:t>
            </a:fld>
            <a:endParaRPr lang="en-US"/>
          </a:p>
        </p:txBody>
      </p:sp>
      <p:sp>
        <p:nvSpPr>
          <p:cNvPr id="5" name="Footer Placeholder 4">
            <a:extLst>
              <a:ext uri="{FF2B5EF4-FFF2-40B4-BE49-F238E27FC236}">
                <a16:creationId xmlns:a16="http://schemas.microsoft.com/office/drawing/2014/main" id="{F96FD840-3445-433E-AE55-F5B07A91AA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34CA1-3830-494A-8165-7CFCE173ADC2}"/>
              </a:ext>
            </a:extLst>
          </p:cNvPr>
          <p:cNvSpPr>
            <a:spLocks noGrp="1"/>
          </p:cNvSpPr>
          <p:nvPr>
            <p:ph type="sldNum" sz="quarter" idx="12"/>
          </p:nvPr>
        </p:nvSpPr>
        <p:spPr/>
        <p:txBody>
          <a:bodyPr/>
          <a:lstStyle/>
          <a:p>
            <a:fld id="{EFDF915A-B421-4CA8-B852-110F0D6ECF9C}" type="slidenum">
              <a:rPr lang="en-US" smtClean="0"/>
              <a:t>‹#›</a:t>
            </a:fld>
            <a:endParaRPr lang="en-US"/>
          </a:p>
        </p:txBody>
      </p:sp>
    </p:spTree>
    <p:extLst>
      <p:ext uri="{BB962C8B-B14F-4D97-AF65-F5344CB8AC3E}">
        <p14:creationId xmlns:p14="http://schemas.microsoft.com/office/powerpoint/2010/main" val="2013313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E674A-0F1A-4F42-9C20-EDFABEB07B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ECD79B-CE9C-4941-8F0E-9A3AE9824B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C611E61-D112-4EC5-9EF5-9D8B3A1705BF}"/>
              </a:ext>
            </a:extLst>
          </p:cNvPr>
          <p:cNvSpPr>
            <a:spLocks noGrp="1"/>
          </p:cNvSpPr>
          <p:nvPr>
            <p:ph type="dt" sz="half" idx="10"/>
          </p:nvPr>
        </p:nvSpPr>
        <p:spPr/>
        <p:txBody>
          <a:bodyPr/>
          <a:lstStyle/>
          <a:p>
            <a:fld id="{56BAB251-388A-4EA3-92DB-3E2ADDD521B9}" type="datetimeFigureOut">
              <a:rPr lang="en-US" smtClean="0"/>
              <a:t>12/10/2018</a:t>
            </a:fld>
            <a:endParaRPr lang="en-US"/>
          </a:p>
        </p:txBody>
      </p:sp>
      <p:sp>
        <p:nvSpPr>
          <p:cNvPr id="5" name="Footer Placeholder 4">
            <a:extLst>
              <a:ext uri="{FF2B5EF4-FFF2-40B4-BE49-F238E27FC236}">
                <a16:creationId xmlns:a16="http://schemas.microsoft.com/office/drawing/2014/main" id="{3BFB8C8C-2FDE-4811-87FB-39DD4D23DA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F14F3B-BAF7-47EF-839A-BDF1E09008DD}"/>
              </a:ext>
            </a:extLst>
          </p:cNvPr>
          <p:cNvSpPr>
            <a:spLocks noGrp="1"/>
          </p:cNvSpPr>
          <p:nvPr>
            <p:ph type="sldNum" sz="quarter" idx="12"/>
          </p:nvPr>
        </p:nvSpPr>
        <p:spPr/>
        <p:txBody>
          <a:bodyPr/>
          <a:lstStyle/>
          <a:p>
            <a:fld id="{EFDF915A-B421-4CA8-B852-110F0D6ECF9C}" type="slidenum">
              <a:rPr lang="en-US" smtClean="0"/>
              <a:t>‹#›</a:t>
            </a:fld>
            <a:endParaRPr lang="en-US"/>
          </a:p>
        </p:txBody>
      </p:sp>
    </p:spTree>
    <p:extLst>
      <p:ext uri="{BB962C8B-B14F-4D97-AF65-F5344CB8AC3E}">
        <p14:creationId xmlns:p14="http://schemas.microsoft.com/office/powerpoint/2010/main" val="2801656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58113-CE38-4C9A-9BD0-FEE6ABB356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3A055E-570C-4393-B892-DB9CB10559B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48ABEE-DE7D-43D2-ADF6-287E87D67BC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46F32F-FAF0-478D-8FCE-BCB25D956ECF}"/>
              </a:ext>
            </a:extLst>
          </p:cNvPr>
          <p:cNvSpPr>
            <a:spLocks noGrp="1"/>
          </p:cNvSpPr>
          <p:nvPr>
            <p:ph type="dt" sz="half" idx="10"/>
          </p:nvPr>
        </p:nvSpPr>
        <p:spPr/>
        <p:txBody>
          <a:bodyPr/>
          <a:lstStyle/>
          <a:p>
            <a:fld id="{56BAB251-388A-4EA3-92DB-3E2ADDD521B9}" type="datetimeFigureOut">
              <a:rPr lang="en-US" smtClean="0"/>
              <a:t>12/10/2018</a:t>
            </a:fld>
            <a:endParaRPr lang="en-US"/>
          </a:p>
        </p:txBody>
      </p:sp>
      <p:sp>
        <p:nvSpPr>
          <p:cNvPr id="6" name="Footer Placeholder 5">
            <a:extLst>
              <a:ext uri="{FF2B5EF4-FFF2-40B4-BE49-F238E27FC236}">
                <a16:creationId xmlns:a16="http://schemas.microsoft.com/office/drawing/2014/main" id="{F29B75BC-D4D0-43D4-9489-685E718DD1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429DB1-4E8B-4FD5-9980-5A1FC7C73DC1}"/>
              </a:ext>
            </a:extLst>
          </p:cNvPr>
          <p:cNvSpPr>
            <a:spLocks noGrp="1"/>
          </p:cNvSpPr>
          <p:nvPr>
            <p:ph type="sldNum" sz="quarter" idx="12"/>
          </p:nvPr>
        </p:nvSpPr>
        <p:spPr/>
        <p:txBody>
          <a:bodyPr/>
          <a:lstStyle/>
          <a:p>
            <a:fld id="{EFDF915A-B421-4CA8-B852-110F0D6ECF9C}" type="slidenum">
              <a:rPr lang="en-US" smtClean="0"/>
              <a:t>‹#›</a:t>
            </a:fld>
            <a:endParaRPr lang="en-US"/>
          </a:p>
        </p:txBody>
      </p:sp>
    </p:spTree>
    <p:extLst>
      <p:ext uri="{BB962C8B-B14F-4D97-AF65-F5344CB8AC3E}">
        <p14:creationId xmlns:p14="http://schemas.microsoft.com/office/powerpoint/2010/main" val="4078358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1631E-E488-4942-8C8D-7F4838CBA2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20A79D-AFFC-4FFA-A7EA-C91F37D525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3BA168D-34F3-49F9-A35F-7B53F990C82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330D4B-7CDB-458B-83BE-3EF8C1E211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BBD9A42-93FF-4BB8-90BB-6279D35742A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1DC6E6-D355-4B7C-B09B-9FBBC8B94F25}"/>
              </a:ext>
            </a:extLst>
          </p:cNvPr>
          <p:cNvSpPr>
            <a:spLocks noGrp="1"/>
          </p:cNvSpPr>
          <p:nvPr>
            <p:ph type="dt" sz="half" idx="10"/>
          </p:nvPr>
        </p:nvSpPr>
        <p:spPr/>
        <p:txBody>
          <a:bodyPr/>
          <a:lstStyle/>
          <a:p>
            <a:fld id="{56BAB251-388A-4EA3-92DB-3E2ADDD521B9}" type="datetimeFigureOut">
              <a:rPr lang="en-US" smtClean="0"/>
              <a:t>12/10/2018</a:t>
            </a:fld>
            <a:endParaRPr lang="en-US"/>
          </a:p>
        </p:txBody>
      </p:sp>
      <p:sp>
        <p:nvSpPr>
          <p:cNvPr id="8" name="Footer Placeholder 7">
            <a:extLst>
              <a:ext uri="{FF2B5EF4-FFF2-40B4-BE49-F238E27FC236}">
                <a16:creationId xmlns:a16="http://schemas.microsoft.com/office/drawing/2014/main" id="{75C2AF4B-4732-41B8-BD95-96B413C196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9418A8-1AF4-47F4-A888-D51DE9189614}"/>
              </a:ext>
            </a:extLst>
          </p:cNvPr>
          <p:cNvSpPr>
            <a:spLocks noGrp="1"/>
          </p:cNvSpPr>
          <p:nvPr>
            <p:ph type="sldNum" sz="quarter" idx="12"/>
          </p:nvPr>
        </p:nvSpPr>
        <p:spPr/>
        <p:txBody>
          <a:bodyPr/>
          <a:lstStyle/>
          <a:p>
            <a:fld id="{EFDF915A-B421-4CA8-B852-110F0D6ECF9C}" type="slidenum">
              <a:rPr lang="en-US" smtClean="0"/>
              <a:t>‹#›</a:t>
            </a:fld>
            <a:endParaRPr lang="en-US"/>
          </a:p>
        </p:txBody>
      </p:sp>
    </p:spTree>
    <p:extLst>
      <p:ext uri="{BB962C8B-B14F-4D97-AF65-F5344CB8AC3E}">
        <p14:creationId xmlns:p14="http://schemas.microsoft.com/office/powerpoint/2010/main" val="2957624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E7136-DE86-4E3F-8F91-BB6DDD8FB9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2B70A6-2E87-4D7D-A96A-D59EF6C28B61}"/>
              </a:ext>
            </a:extLst>
          </p:cNvPr>
          <p:cNvSpPr>
            <a:spLocks noGrp="1"/>
          </p:cNvSpPr>
          <p:nvPr>
            <p:ph type="dt" sz="half" idx="10"/>
          </p:nvPr>
        </p:nvSpPr>
        <p:spPr/>
        <p:txBody>
          <a:bodyPr/>
          <a:lstStyle/>
          <a:p>
            <a:fld id="{56BAB251-388A-4EA3-92DB-3E2ADDD521B9}" type="datetimeFigureOut">
              <a:rPr lang="en-US" smtClean="0"/>
              <a:t>12/10/2018</a:t>
            </a:fld>
            <a:endParaRPr lang="en-US"/>
          </a:p>
        </p:txBody>
      </p:sp>
      <p:sp>
        <p:nvSpPr>
          <p:cNvPr id="4" name="Footer Placeholder 3">
            <a:extLst>
              <a:ext uri="{FF2B5EF4-FFF2-40B4-BE49-F238E27FC236}">
                <a16:creationId xmlns:a16="http://schemas.microsoft.com/office/drawing/2014/main" id="{6E7881CF-DB1A-4EBA-BAF5-72C9346BAE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687A34-7B49-47EE-BA9F-24B7ECA8DC4C}"/>
              </a:ext>
            </a:extLst>
          </p:cNvPr>
          <p:cNvSpPr>
            <a:spLocks noGrp="1"/>
          </p:cNvSpPr>
          <p:nvPr>
            <p:ph type="sldNum" sz="quarter" idx="12"/>
          </p:nvPr>
        </p:nvSpPr>
        <p:spPr/>
        <p:txBody>
          <a:bodyPr/>
          <a:lstStyle/>
          <a:p>
            <a:fld id="{EFDF915A-B421-4CA8-B852-110F0D6ECF9C}" type="slidenum">
              <a:rPr lang="en-US" smtClean="0"/>
              <a:t>‹#›</a:t>
            </a:fld>
            <a:endParaRPr lang="en-US"/>
          </a:p>
        </p:txBody>
      </p:sp>
    </p:spTree>
    <p:extLst>
      <p:ext uri="{BB962C8B-B14F-4D97-AF65-F5344CB8AC3E}">
        <p14:creationId xmlns:p14="http://schemas.microsoft.com/office/powerpoint/2010/main" val="789342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E5FFF5-7CF1-435D-8726-4DE1DE29E1BC}"/>
              </a:ext>
            </a:extLst>
          </p:cNvPr>
          <p:cNvSpPr>
            <a:spLocks noGrp="1"/>
          </p:cNvSpPr>
          <p:nvPr>
            <p:ph type="dt" sz="half" idx="10"/>
          </p:nvPr>
        </p:nvSpPr>
        <p:spPr/>
        <p:txBody>
          <a:bodyPr/>
          <a:lstStyle/>
          <a:p>
            <a:fld id="{56BAB251-388A-4EA3-92DB-3E2ADDD521B9}" type="datetimeFigureOut">
              <a:rPr lang="en-US" smtClean="0"/>
              <a:t>12/10/2018</a:t>
            </a:fld>
            <a:endParaRPr lang="en-US"/>
          </a:p>
        </p:txBody>
      </p:sp>
      <p:sp>
        <p:nvSpPr>
          <p:cNvPr id="3" name="Footer Placeholder 2">
            <a:extLst>
              <a:ext uri="{FF2B5EF4-FFF2-40B4-BE49-F238E27FC236}">
                <a16:creationId xmlns:a16="http://schemas.microsoft.com/office/drawing/2014/main" id="{F9F188EA-7BE4-4BDA-9AF0-8BAEEF12D7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4AA6C8-84AD-4526-BC5A-9BC933A965F7}"/>
              </a:ext>
            </a:extLst>
          </p:cNvPr>
          <p:cNvSpPr>
            <a:spLocks noGrp="1"/>
          </p:cNvSpPr>
          <p:nvPr>
            <p:ph type="sldNum" sz="quarter" idx="12"/>
          </p:nvPr>
        </p:nvSpPr>
        <p:spPr/>
        <p:txBody>
          <a:bodyPr/>
          <a:lstStyle/>
          <a:p>
            <a:fld id="{EFDF915A-B421-4CA8-B852-110F0D6ECF9C}" type="slidenum">
              <a:rPr lang="en-US" smtClean="0"/>
              <a:t>‹#›</a:t>
            </a:fld>
            <a:endParaRPr lang="en-US"/>
          </a:p>
        </p:txBody>
      </p:sp>
    </p:spTree>
    <p:extLst>
      <p:ext uri="{BB962C8B-B14F-4D97-AF65-F5344CB8AC3E}">
        <p14:creationId xmlns:p14="http://schemas.microsoft.com/office/powerpoint/2010/main" val="2662472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8F88-9B72-432C-91A9-B7863B5FBC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C27AFF-9DBD-4EA5-BA3A-D1A90D2F5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6DB920-0D34-47E4-83A6-8D596E666D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2A9C49-A89E-4D9C-AA9C-291835A48D66}"/>
              </a:ext>
            </a:extLst>
          </p:cNvPr>
          <p:cNvSpPr>
            <a:spLocks noGrp="1"/>
          </p:cNvSpPr>
          <p:nvPr>
            <p:ph type="dt" sz="half" idx="10"/>
          </p:nvPr>
        </p:nvSpPr>
        <p:spPr/>
        <p:txBody>
          <a:bodyPr/>
          <a:lstStyle/>
          <a:p>
            <a:fld id="{56BAB251-388A-4EA3-92DB-3E2ADDD521B9}" type="datetimeFigureOut">
              <a:rPr lang="en-US" smtClean="0"/>
              <a:t>12/10/2018</a:t>
            </a:fld>
            <a:endParaRPr lang="en-US"/>
          </a:p>
        </p:txBody>
      </p:sp>
      <p:sp>
        <p:nvSpPr>
          <p:cNvPr id="6" name="Footer Placeholder 5">
            <a:extLst>
              <a:ext uri="{FF2B5EF4-FFF2-40B4-BE49-F238E27FC236}">
                <a16:creationId xmlns:a16="http://schemas.microsoft.com/office/drawing/2014/main" id="{64B5B736-6BD1-4F61-9BB0-99ACAD67FC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241F12-6009-40D0-AE4B-49CB5C616054}"/>
              </a:ext>
            </a:extLst>
          </p:cNvPr>
          <p:cNvSpPr>
            <a:spLocks noGrp="1"/>
          </p:cNvSpPr>
          <p:nvPr>
            <p:ph type="sldNum" sz="quarter" idx="12"/>
          </p:nvPr>
        </p:nvSpPr>
        <p:spPr/>
        <p:txBody>
          <a:bodyPr/>
          <a:lstStyle/>
          <a:p>
            <a:fld id="{EFDF915A-B421-4CA8-B852-110F0D6ECF9C}" type="slidenum">
              <a:rPr lang="en-US" smtClean="0"/>
              <a:t>‹#›</a:t>
            </a:fld>
            <a:endParaRPr lang="en-US"/>
          </a:p>
        </p:txBody>
      </p:sp>
    </p:spTree>
    <p:extLst>
      <p:ext uri="{BB962C8B-B14F-4D97-AF65-F5344CB8AC3E}">
        <p14:creationId xmlns:p14="http://schemas.microsoft.com/office/powerpoint/2010/main" val="3876487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C8CC0-1B8A-48BE-A26C-A36D724510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30A777-2C7D-442B-A28A-BE447F813A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66B6C8-EEDD-4D37-A836-51F40A3EE8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16AC9E7-EF30-4F03-A125-7A1EC879FDE4}"/>
              </a:ext>
            </a:extLst>
          </p:cNvPr>
          <p:cNvSpPr>
            <a:spLocks noGrp="1"/>
          </p:cNvSpPr>
          <p:nvPr>
            <p:ph type="dt" sz="half" idx="10"/>
          </p:nvPr>
        </p:nvSpPr>
        <p:spPr/>
        <p:txBody>
          <a:bodyPr/>
          <a:lstStyle/>
          <a:p>
            <a:fld id="{56BAB251-388A-4EA3-92DB-3E2ADDD521B9}" type="datetimeFigureOut">
              <a:rPr lang="en-US" smtClean="0"/>
              <a:t>12/10/2018</a:t>
            </a:fld>
            <a:endParaRPr lang="en-US"/>
          </a:p>
        </p:txBody>
      </p:sp>
      <p:sp>
        <p:nvSpPr>
          <p:cNvPr id="6" name="Footer Placeholder 5">
            <a:extLst>
              <a:ext uri="{FF2B5EF4-FFF2-40B4-BE49-F238E27FC236}">
                <a16:creationId xmlns:a16="http://schemas.microsoft.com/office/drawing/2014/main" id="{993272B4-6794-447F-8617-C4603C5136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7514F2-6430-49D9-8A0F-C2DEF0A46ACC}"/>
              </a:ext>
            </a:extLst>
          </p:cNvPr>
          <p:cNvSpPr>
            <a:spLocks noGrp="1"/>
          </p:cNvSpPr>
          <p:nvPr>
            <p:ph type="sldNum" sz="quarter" idx="12"/>
          </p:nvPr>
        </p:nvSpPr>
        <p:spPr/>
        <p:txBody>
          <a:bodyPr/>
          <a:lstStyle/>
          <a:p>
            <a:fld id="{EFDF915A-B421-4CA8-B852-110F0D6ECF9C}" type="slidenum">
              <a:rPr lang="en-US" smtClean="0"/>
              <a:t>‹#›</a:t>
            </a:fld>
            <a:endParaRPr lang="en-US"/>
          </a:p>
        </p:txBody>
      </p:sp>
    </p:spTree>
    <p:extLst>
      <p:ext uri="{BB962C8B-B14F-4D97-AF65-F5344CB8AC3E}">
        <p14:creationId xmlns:p14="http://schemas.microsoft.com/office/powerpoint/2010/main" val="1968398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CCF6EC-3103-4B19-AFD7-0B0F22D005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8115F3-F1A4-4F80-9B58-38959FE863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F7CDF0-12EB-4DA2-8749-FD60C5CD0D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BAB251-388A-4EA3-92DB-3E2ADDD521B9}" type="datetimeFigureOut">
              <a:rPr lang="en-US" smtClean="0"/>
              <a:t>12/10/2018</a:t>
            </a:fld>
            <a:endParaRPr lang="en-US"/>
          </a:p>
        </p:txBody>
      </p:sp>
      <p:sp>
        <p:nvSpPr>
          <p:cNvPr id="5" name="Footer Placeholder 4">
            <a:extLst>
              <a:ext uri="{FF2B5EF4-FFF2-40B4-BE49-F238E27FC236}">
                <a16:creationId xmlns:a16="http://schemas.microsoft.com/office/drawing/2014/main" id="{3F01F72A-5B25-4FBC-AD39-25E332B011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A3A0FD-1AF0-4E46-BA7B-B276D414BF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DF915A-B421-4CA8-B852-110F0D6ECF9C}" type="slidenum">
              <a:rPr lang="en-US" smtClean="0"/>
              <a:t>‹#›</a:t>
            </a:fld>
            <a:endParaRPr lang="en-US"/>
          </a:p>
        </p:txBody>
      </p:sp>
    </p:spTree>
    <p:extLst>
      <p:ext uri="{BB962C8B-B14F-4D97-AF65-F5344CB8AC3E}">
        <p14:creationId xmlns:p14="http://schemas.microsoft.com/office/powerpoint/2010/main" val="3719829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medium.com/@WuStangDan/step-by-step-tensorflow-object-detection-api-tutorial-part-1-selecting-a-model-a02b6aabe39e" TargetMode="External"/><Relationship Id="rId2" Type="http://schemas.openxmlformats.org/officeDocument/2006/relationships/hyperlink" Target="https://github.com/tensorflow/models/tree/master/research/object_detection" TargetMode="External"/><Relationship Id="rId1" Type="http://schemas.openxmlformats.org/officeDocument/2006/relationships/slideLayout" Target="../slideLayouts/slideLayout7.xml"/><Relationship Id="rId4" Type="http://schemas.openxmlformats.org/officeDocument/2006/relationships/hyperlink" Target="https://pythonprogramming.net/introduction-use-tensorflow-object-detection-api-tutoria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2FE0A2-0F5D-417F-BF8A-6E83F159B0EF}"/>
              </a:ext>
            </a:extLst>
          </p:cNvPr>
          <p:cNvSpPr>
            <a:spLocks noGrp="1"/>
          </p:cNvSpPr>
          <p:nvPr>
            <p:ph type="ctrTitle"/>
          </p:nvPr>
        </p:nvSpPr>
        <p:spPr>
          <a:xfrm>
            <a:off x="6746628" y="1783959"/>
            <a:ext cx="4645250" cy="2889114"/>
          </a:xfrm>
        </p:spPr>
        <p:txBody>
          <a:bodyPr anchor="b">
            <a:normAutofit/>
          </a:bodyPr>
          <a:lstStyle/>
          <a:p>
            <a:pPr algn="l"/>
            <a:r>
              <a:rPr lang="en-US" sz="4400" b="1" dirty="0">
                <a:solidFill>
                  <a:schemeClr val="bg1"/>
                </a:solidFill>
              </a:rPr>
              <a:t>TensorFlow Object Detection </a:t>
            </a:r>
            <a:endParaRPr lang="en-US" sz="4400" dirty="0">
              <a:solidFill>
                <a:schemeClr val="bg1"/>
              </a:solidFill>
            </a:endParaRPr>
          </a:p>
        </p:txBody>
      </p:sp>
      <p:sp>
        <p:nvSpPr>
          <p:cNvPr id="3" name="Subtitle 2">
            <a:extLst>
              <a:ext uri="{FF2B5EF4-FFF2-40B4-BE49-F238E27FC236}">
                <a16:creationId xmlns:a16="http://schemas.microsoft.com/office/drawing/2014/main" id="{586C75D8-36C9-421B-9639-6D0A296EA177}"/>
              </a:ext>
            </a:extLst>
          </p:cNvPr>
          <p:cNvSpPr>
            <a:spLocks noGrp="1"/>
          </p:cNvSpPr>
          <p:nvPr>
            <p:ph type="subTitle" idx="1"/>
          </p:nvPr>
        </p:nvSpPr>
        <p:spPr>
          <a:xfrm>
            <a:off x="6746627" y="4750893"/>
            <a:ext cx="4645250" cy="1147863"/>
          </a:xfrm>
        </p:spPr>
        <p:txBody>
          <a:bodyPr anchor="t">
            <a:normAutofit/>
          </a:bodyPr>
          <a:lstStyle/>
          <a:p>
            <a:pPr algn="l"/>
            <a:endParaRPr lang="en-US" sz="4400" b="1" dirty="0">
              <a:solidFill>
                <a:srgbClr val="FF0000"/>
              </a:solidFill>
              <a:latin typeface="+mj-lt"/>
              <a:ea typeface="+mj-ea"/>
              <a:cs typeface="+mj-cs"/>
            </a:endParaRPr>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Related image">
            <a:extLst>
              <a:ext uri="{FF2B5EF4-FFF2-40B4-BE49-F238E27FC236}">
                <a16:creationId xmlns:a16="http://schemas.microsoft.com/office/drawing/2014/main" id="{98BB9620-C183-4053-AA97-BA9556D4657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9382" y="720993"/>
            <a:ext cx="4047843" cy="4047843"/>
          </a:xfrm>
          <a:prstGeom prst="rect">
            <a:avLst/>
          </a:prstGeom>
          <a:noFill/>
        </p:spPr>
      </p:pic>
    </p:spTree>
    <p:extLst>
      <p:ext uri="{BB962C8B-B14F-4D97-AF65-F5344CB8AC3E}">
        <p14:creationId xmlns:p14="http://schemas.microsoft.com/office/powerpoint/2010/main" val="598794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B322E9-4B19-4CFF-801E-399153D1795E}"/>
              </a:ext>
            </a:extLst>
          </p:cNvPr>
          <p:cNvSpPr/>
          <p:nvPr/>
        </p:nvSpPr>
        <p:spPr>
          <a:xfrm>
            <a:off x="854815" y="532303"/>
            <a:ext cx="6096000" cy="774507"/>
          </a:xfrm>
          <a:prstGeom prst="rect">
            <a:avLst/>
          </a:prstGeom>
        </p:spPr>
        <p:txBody>
          <a:bodyPr>
            <a:spAutoFit/>
          </a:bodyPr>
          <a:lstStyle/>
          <a:p>
            <a:pPr algn="just">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Task 3: Detection Graph</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D6C0378F-4813-4294-96C0-2125F186926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31015" y="1650183"/>
            <a:ext cx="5943600" cy="3818890"/>
          </a:xfrm>
          <a:prstGeom prst="rect">
            <a:avLst/>
          </a:prstGeom>
          <a:noFill/>
          <a:ln>
            <a:noFill/>
          </a:ln>
        </p:spPr>
      </p:pic>
    </p:spTree>
    <p:extLst>
      <p:ext uri="{BB962C8B-B14F-4D97-AF65-F5344CB8AC3E}">
        <p14:creationId xmlns:p14="http://schemas.microsoft.com/office/powerpoint/2010/main" val="839461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61FB5D-AD42-4FF1-9398-CE330236085B}"/>
              </a:ext>
            </a:extLst>
          </p:cNvPr>
          <p:cNvSpPr/>
          <p:nvPr/>
        </p:nvSpPr>
        <p:spPr>
          <a:xfrm>
            <a:off x="1012943" y="1041411"/>
            <a:ext cx="10172987" cy="1103828"/>
          </a:xfrm>
          <a:prstGeom prst="rect">
            <a:avLst/>
          </a:prstGeom>
        </p:spPr>
        <p:txBody>
          <a:bodyPr wrap="square">
            <a:spAutoFit/>
          </a:bodyPr>
          <a:lstStyle/>
          <a:p>
            <a:pPr algn="just">
              <a:lnSpc>
                <a:spcPct val="107000"/>
              </a:lnSpc>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Deployment: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We are executing the python file with the command prompt as it needs to load the library and unzip the modules.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20DFC316-50CF-41D7-A5A0-623BF700032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92271" y="2437235"/>
            <a:ext cx="9127385" cy="3922314"/>
          </a:xfrm>
          <a:prstGeom prst="rect">
            <a:avLst/>
          </a:prstGeom>
          <a:noFill/>
          <a:ln>
            <a:noFill/>
          </a:ln>
        </p:spPr>
      </p:pic>
    </p:spTree>
    <p:extLst>
      <p:ext uri="{BB962C8B-B14F-4D97-AF65-F5344CB8AC3E}">
        <p14:creationId xmlns:p14="http://schemas.microsoft.com/office/powerpoint/2010/main" val="825664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FFF595-B8C8-4069-8621-D333800DA835}"/>
              </a:ext>
            </a:extLst>
          </p:cNvPr>
          <p:cNvSpPr/>
          <p:nvPr/>
        </p:nvSpPr>
        <p:spPr>
          <a:xfrm>
            <a:off x="955644" y="738656"/>
            <a:ext cx="3048014" cy="375552"/>
          </a:xfrm>
          <a:prstGeom prst="rect">
            <a:avLst/>
          </a:prstGeom>
        </p:spPr>
        <p:txBody>
          <a:bodyPr wrap="none">
            <a:spAutoFit/>
          </a:bodyPr>
          <a:lstStyle/>
          <a:p>
            <a:pPr algn="just">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1.The output of the video.mp4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6DD9E160-FC23-4130-BAD7-471CC603024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74775" y="1563052"/>
            <a:ext cx="5943600" cy="3731895"/>
          </a:xfrm>
          <a:prstGeom prst="rect">
            <a:avLst/>
          </a:prstGeom>
          <a:noFill/>
          <a:ln>
            <a:noFill/>
          </a:ln>
        </p:spPr>
      </p:pic>
    </p:spTree>
    <p:extLst>
      <p:ext uri="{BB962C8B-B14F-4D97-AF65-F5344CB8AC3E}">
        <p14:creationId xmlns:p14="http://schemas.microsoft.com/office/powerpoint/2010/main" val="972190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37DB06-C160-445B-AA0C-14D4CBC30D8C}"/>
              </a:ext>
            </a:extLst>
          </p:cNvPr>
          <p:cNvSpPr/>
          <p:nvPr/>
        </p:nvSpPr>
        <p:spPr>
          <a:xfrm>
            <a:off x="886741" y="807407"/>
            <a:ext cx="2842060" cy="375552"/>
          </a:xfrm>
          <a:prstGeom prst="rect">
            <a:avLst/>
          </a:prstGeom>
        </p:spPr>
        <p:txBody>
          <a:bodyPr wrap="none">
            <a:spAutoFit/>
          </a:bodyPr>
          <a:lstStyle/>
          <a:p>
            <a:pPr algn="just">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2.The output of the webcam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4B8E9527-BFAB-44D3-AB93-8DADA8440E39}"/>
              </a:ext>
            </a:extLst>
          </p:cNvPr>
          <p:cNvPicPr/>
          <p:nvPr/>
        </p:nvPicPr>
        <p:blipFill rotWithShape="1">
          <a:blip r:embed="rId2">
            <a:extLst>
              <a:ext uri="{28A0092B-C50C-407E-A947-70E740481C1C}">
                <a14:useLocalDpi xmlns:a14="http://schemas.microsoft.com/office/drawing/2010/main" val="0"/>
              </a:ext>
            </a:extLst>
          </a:blip>
          <a:srcRect r="25641" b="16970"/>
          <a:stretch/>
        </p:blipFill>
        <p:spPr bwMode="auto">
          <a:xfrm>
            <a:off x="978592" y="1525002"/>
            <a:ext cx="6013450" cy="40005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13857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22A5D0-4C3B-41FA-B4F9-E66365E2187B}"/>
              </a:ext>
            </a:extLst>
          </p:cNvPr>
          <p:cNvPicPr/>
          <p:nvPr/>
        </p:nvPicPr>
        <p:blipFill rotWithShape="1">
          <a:blip r:embed="rId2">
            <a:extLst>
              <a:ext uri="{28A0092B-C50C-407E-A947-70E740481C1C}">
                <a14:useLocalDpi xmlns:a14="http://schemas.microsoft.com/office/drawing/2010/main" val="0"/>
              </a:ext>
            </a:extLst>
          </a:blip>
          <a:srcRect r="25338" b="17526"/>
          <a:stretch/>
        </p:blipFill>
        <p:spPr bwMode="auto">
          <a:xfrm>
            <a:off x="1436580" y="1219463"/>
            <a:ext cx="6032500" cy="351155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8490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02E3420-7A2D-4B3E-B7BE-133D1FF9079D}"/>
              </a:ext>
            </a:extLst>
          </p:cNvPr>
          <p:cNvSpPr/>
          <p:nvPr/>
        </p:nvSpPr>
        <p:spPr>
          <a:xfrm>
            <a:off x="852523" y="1920959"/>
            <a:ext cx="9783393" cy="2126993"/>
          </a:xfrm>
          <a:prstGeom prst="rect">
            <a:avLst/>
          </a:prstGeom>
        </p:spPr>
        <p:txBody>
          <a:bodyPr wrap="square">
            <a:spAutoFit/>
          </a:bodyPr>
          <a:lstStyle/>
          <a:p>
            <a:pPr algn="just">
              <a:lnSpc>
                <a:spcPct val="107000"/>
              </a:lnSpc>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Limitations: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It does not detect all the objects in the screen, like the accuracy won’t be 100%.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The model should be trained, and the objects should be distinguished as it is an ongoing research the model will be improved with time.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It also has some difficulty distinguishes between the same objects.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303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224FD4-A6F6-40D7-B291-E0B24EC772BB}"/>
              </a:ext>
            </a:extLst>
          </p:cNvPr>
          <p:cNvSpPr/>
          <p:nvPr/>
        </p:nvSpPr>
        <p:spPr>
          <a:xfrm>
            <a:off x="804397" y="1728251"/>
            <a:ext cx="10292156" cy="2333652"/>
          </a:xfrm>
          <a:prstGeom prst="rect">
            <a:avLst/>
          </a:prstGeom>
        </p:spPr>
        <p:txBody>
          <a:bodyPr wrap="square">
            <a:spAutoFit/>
          </a:bodyPr>
          <a:lstStyle/>
          <a:p>
            <a:pPr algn="just">
              <a:lnSpc>
                <a:spcPct val="107000"/>
              </a:lnSpc>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References: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https://github.com/tensorflow/models/tree/master/research/object_detection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3"/>
              </a:rPr>
              <a:t>https://medium.com/@WuStangDan/step-by-step-tensorflow-object-detection-api-tutorial-part-1-selecting-a-model-a02b6aabe39e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4"/>
              </a:rPr>
              <a:t>https://pythonprogramming.net/introduction-use-tensorflow-object-detection-api-tutorial/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8787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B350BF-7F63-4881-ABB7-C31C460BD766}"/>
              </a:ext>
            </a:extLst>
          </p:cNvPr>
          <p:cNvSpPr/>
          <p:nvPr/>
        </p:nvSpPr>
        <p:spPr>
          <a:xfrm>
            <a:off x="996902" y="1076721"/>
            <a:ext cx="9302130" cy="3519105"/>
          </a:xfrm>
          <a:prstGeom prst="rect">
            <a:avLst/>
          </a:prstGeom>
        </p:spPr>
        <p:txBody>
          <a:bodyPr wrap="square">
            <a:spAutoFit/>
          </a:bodyPr>
          <a:lstStyle/>
          <a:p>
            <a:pPr algn="just">
              <a:lnSpc>
                <a:spcPct val="107000"/>
              </a:lnSpc>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Introduction: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TensorFlow object detection model is an open source framework which is built on top of TensorFlow that makes it easy to construct, train and deploy object detection models. The purpose of this project is to create precise machine learning models which has the ability of localizing and identifying multiple objects in a single image.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Objectives: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Identifying and detection multiple objects in a single image and differentiating between them.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Giving the accuracy of the objects in a webcam or video or an image.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Generating Video stream using the webcam.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6831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6505D4-E894-4FEE-BCAA-395B1F0FC539}"/>
              </a:ext>
            </a:extLst>
          </p:cNvPr>
          <p:cNvSpPr/>
          <p:nvPr/>
        </p:nvSpPr>
        <p:spPr>
          <a:xfrm>
            <a:off x="831898" y="1572562"/>
            <a:ext cx="9432758" cy="3120150"/>
          </a:xfrm>
          <a:prstGeom prst="rect">
            <a:avLst/>
          </a:prstGeom>
        </p:spPr>
        <p:txBody>
          <a:bodyPr wrap="square">
            <a:spAutoFit/>
          </a:bodyPr>
          <a:lstStyle/>
          <a:p>
            <a:pPr algn="just">
              <a:lnSpc>
                <a:spcPct val="107000"/>
              </a:lnSpc>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Requirements and Installation: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First, we need to install the TensorFlow using PIP command.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We need to download TensorFlow Object Detection API and Protocols from TensorFlow GitHub.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The Version of the Protocol Should be 3.4 i.e. Protoc34.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Import the cv2 file for the video capturing and object detection of the video.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Configuration: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Python 3.6.4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err="1">
                <a:latin typeface="Calibri" panose="020F0502020204030204" pitchFamily="34" charset="0"/>
                <a:ea typeface="Calibri" panose="020F0502020204030204" pitchFamily="34" charset="0"/>
                <a:cs typeface="Times New Roman" panose="02020603050405020304" pitchFamily="18" charset="0"/>
              </a:rPr>
              <a:t>Protoc</a:t>
            </a:r>
            <a:r>
              <a:rPr lang="en-US" dirty="0">
                <a:latin typeface="Calibri" panose="020F0502020204030204" pitchFamily="34" charset="0"/>
                <a:ea typeface="Calibri" panose="020F0502020204030204" pitchFamily="34" charset="0"/>
                <a:cs typeface="Times New Roman" panose="02020603050405020304" pitchFamily="18" charset="0"/>
              </a:rPr>
              <a:t> 34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TensorFlow library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239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3C7C57-570B-4D79-B019-A0C1A9EA1682}"/>
              </a:ext>
            </a:extLst>
          </p:cNvPr>
          <p:cNvSpPr/>
          <p:nvPr/>
        </p:nvSpPr>
        <p:spPr>
          <a:xfrm>
            <a:off x="646267" y="1737223"/>
            <a:ext cx="9542761" cy="2494465"/>
          </a:xfrm>
          <a:prstGeom prst="rect">
            <a:avLst/>
          </a:prstGeom>
        </p:spPr>
        <p:txBody>
          <a:bodyPr wrap="square">
            <a:spAutoFit/>
          </a:bodyPr>
          <a:lstStyle/>
          <a:p>
            <a:pPr algn="just">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TensorFlow Overview: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This application has the following components: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TensorFlow: It runs on multiple computers to allocate the training workloads.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Object Detection: Used to construct, train and deploy object detection models.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Pre-trained object detection models: The object detection API gives the pre-trained object detection models. In this case, users are not required to train models from scratch.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91598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F90AC4-AA12-4CFA-BFB4-0BFF888D0698}"/>
              </a:ext>
            </a:extLst>
          </p:cNvPr>
          <p:cNvSpPr/>
          <p:nvPr/>
        </p:nvSpPr>
        <p:spPr>
          <a:xfrm>
            <a:off x="639393" y="1354413"/>
            <a:ext cx="8504608" cy="1323439"/>
          </a:xfrm>
          <a:prstGeom prst="rect">
            <a:avLst/>
          </a:prstGeom>
        </p:spPr>
        <p:txBody>
          <a:bodyPr wrap="square">
            <a:spAutoFit/>
          </a:bodyPr>
          <a:lstStyle/>
          <a:p>
            <a:r>
              <a:rPr lang="en-US" sz="1600" b="1" i="0" dirty="0">
                <a:solidFill>
                  <a:srgbClr val="212121"/>
                </a:solidFill>
                <a:effectLst/>
              </a:rPr>
              <a:t>TensorFlow:</a:t>
            </a:r>
          </a:p>
          <a:p>
            <a:endParaRPr lang="en-US" sz="1600" dirty="0">
              <a:solidFill>
                <a:srgbClr val="212121"/>
              </a:solidFill>
            </a:endParaRPr>
          </a:p>
          <a:p>
            <a:r>
              <a:rPr lang="en-US" sz="1600" b="0" i="0" dirty="0">
                <a:solidFill>
                  <a:srgbClr val="212121"/>
                </a:solidFill>
                <a:effectLst/>
              </a:rPr>
              <a:t>TensorFlow is an open source software library for high performance numerical computation. Its flexible architecture allows easy deployment of computation across a variety of platforms (CPUs, GPUs, TPUs), and from desktops to clusters of servers to mobile and edge devices.</a:t>
            </a:r>
            <a:endParaRPr lang="en-US" sz="1600" dirty="0"/>
          </a:p>
        </p:txBody>
      </p:sp>
      <p:sp>
        <p:nvSpPr>
          <p:cNvPr id="3" name="Rectangle 2">
            <a:extLst>
              <a:ext uri="{FF2B5EF4-FFF2-40B4-BE49-F238E27FC236}">
                <a16:creationId xmlns:a16="http://schemas.microsoft.com/office/drawing/2014/main" id="{18287F62-CE72-4F70-A7A6-3296B75A6D01}"/>
              </a:ext>
            </a:extLst>
          </p:cNvPr>
          <p:cNvSpPr/>
          <p:nvPr/>
        </p:nvSpPr>
        <p:spPr>
          <a:xfrm>
            <a:off x="735645" y="3286487"/>
            <a:ext cx="8408356" cy="1815882"/>
          </a:xfrm>
          <a:prstGeom prst="rect">
            <a:avLst/>
          </a:prstGeom>
        </p:spPr>
        <p:txBody>
          <a:bodyPr wrap="square">
            <a:spAutoFit/>
          </a:bodyPr>
          <a:lstStyle/>
          <a:p>
            <a:r>
              <a:rPr lang="en-US" sz="1600" b="1" i="0" dirty="0">
                <a:solidFill>
                  <a:srgbClr val="333333"/>
                </a:solidFill>
                <a:effectLst/>
              </a:rPr>
              <a:t>NumPy:</a:t>
            </a:r>
          </a:p>
          <a:p>
            <a:r>
              <a:rPr lang="en-US" sz="1600" b="0" i="0" dirty="0">
                <a:solidFill>
                  <a:srgbClr val="333333"/>
                </a:solidFill>
                <a:effectLst/>
              </a:rPr>
              <a:t>NumPy is the fundamental package for scientific computing with Python. It contains among other things:</a:t>
            </a:r>
          </a:p>
          <a:p>
            <a:pPr>
              <a:buFont typeface="Arial" panose="020B0604020202020204" pitchFamily="34" charset="0"/>
              <a:buChar char="•"/>
            </a:pPr>
            <a:r>
              <a:rPr lang="en-US" sz="1600" b="0" i="0" dirty="0">
                <a:solidFill>
                  <a:srgbClr val="333333"/>
                </a:solidFill>
                <a:effectLst/>
              </a:rPr>
              <a:t>a powerful N-dimensional array object</a:t>
            </a:r>
          </a:p>
          <a:p>
            <a:pPr>
              <a:buFont typeface="Arial" panose="020B0604020202020204" pitchFamily="34" charset="0"/>
              <a:buChar char="•"/>
            </a:pPr>
            <a:r>
              <a:rPr lang="en-US" sz="1600" b="0" i="0" dirty="0">
                <a:solidFill>
                  <a:srgbClr val="333333"/>
                </a:solidFill>
                <a:effectLst/>
              </a:rPr>
              <a:t>sophisticated (broadcasting) functions</a:t>
            </a:r>
          </a:p>
          <a:p>
            <a:pPr>
              <a:buFont typeface="Arial" panose="020B0604020202020204" pitchFamily="34" charset="0"/>
              <a:buChar char="•"/>
            </a:pPr>
            <a:r>
              <a:rPr lang="en-US" sz="1600" b="0" i="0" dirty="0">
                <a:solidFill>
                  <a:srgbClr val="333333"/>
                </a:solidFill>
                <a:effectLst/>
              </a:rPr>
              <a:t>tools for integrating C/C++ and Fortran code</a:t>
            </a:r>
          </a:p>
          <a:p>
            <a:pPr>
              <a:buFont typeface="Arial" panose="020B0604020202020204" pitchFamily="34" charset="0"/>
              <a:buChar char="•"/>
            </a:pPr>
            <a:r>
              <a:rPr lang="en-US" sz="1600" b="0" i="0" dirty="0">
                <a:solidFill>
                  <a:srgbClr val="333333"/>
                </a:solidFill>
                <a:effectLst/>
              </a:rPr>
              <a:t>useful linear algebra, Fourier transform, and random number capabilities</a:t>
            </a:r>
          </a:p>
        </p:txBody>
      </p:sp>
    </p:spTree>
    <p:extLst>
      <p:ext uri="{BB962C8B-B14F-4D97-AF65-F5344CB8AC3E}">
        <p14:creationId xmlns:p14="http://schemas.microsoft.com/office/powerpoint/2010/main" val="2077272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262EB0-7AAC-4A2F-A917-84300A0D4568}"/>
              </a:ext>
            </a:extLst>
          </p:cNvPr>
          <p:cNvSpPr/>
          <p:nvPr/>
        </p:nvSpPr>
        <p:spPr>
          <a:xfrm>
            <a:off x="941900" y="2256204"/>
            <a:ext cx="8147098" cy="1107996"/>
          </a:xfrm>
          <a:prstGeom prst="rect">
            <a:avLst/>
          </a:prstGeom>
        </p:spPr>
        <p:txBody>
          <a:bodyPr wrap="square">
            <a:spAutoFit/>
          </a:bodyPr>
          <a:lstStyle/>
          <a:p>
            <a:r>
              <a:rPr lang="en-US" sz="1600" b="1" i="0" dirty="0">
                <a:solidFill>
                  <a:srgbClr val="222222"/>
                </a:solidFill>
                <a:effectLst/>
              </a:rPr>
              <a:t>CV2:</a:t>
            </a:r>
          </a:p>
          <a:p>
            <a:r>
              <a:rPr lang="en-US" sz="1600" b="1" i="0" dirty="0">
                <a:solidFill>
                  <a:srgbClr val="222222"/>
                </a:solidFill>
                <a:effectLst/>
              </a:rPr>
              <a:t>OpenCV</a:t>
            </a:r>
            <a:r>
              <a:rPr lang="en-US" sz="1600" b="0" i="0" dirty="0">
                <a:solidFill>
                  <a:srgbClr val="222222"/>
                </a:solidFill>
                <a:effectLst/>
              </a:rPr>
              <a:t>-</a:t>
            </a:r>
            <a:r>
              <a:rPr lang="en-US" sz="1600" b="1" i="0" dirty="0">
                <a:solidFill>
                  <a:srgbClr val="222222"/>
                </a:solidFill>
                <a:effectLst/>
              </a:rPr>
              <a:t>Python</a:t>
            </a:r>
            <a:r>
              <a:rPr lang="en-US" sz="1600" b="0" i="0" dirty="0">
                <a:solidFill>
                  <a:srgbClr val="222222"/>
                </a:solidFill>
                <a:effectLst/>
              </a:rPr>
              <a:t> is a library of </a:t>
            </a:r>
            <a:r>
              <a:rPr lang="en-US" sz="1600" b="1" i="0" dirty="0">
                <a:solidFill>
                  <a:srgbClr val="222222"/>
                </a:solidFill>
                <a:effectLst/>
              </a:rPr>
              <a:t>Python</a:t>
            </a:r>
            <a:r>
              <a:rPr lang="en-US" sz="1600" b="0" i="0" dirty="0">
                <a:solidFill>
                  <a:srgbClr val="222222"/>
                </a:solidFill>
                <a:effectLst/>
              </a:rPr>
              <a:t> bindings designed to solve computer vision problems. ... All the </a:t>
            </a:r>
            <a:r>
              <a:rPr lang="en-US" sz="1600" b="1" i="0" dirty="0">
                <a:solidFill>
                  <a:srgbClr val="222222"/>
                </a:solidFill>
                <a:effectLst/>
              </a:rPr>
              <a:t>OpenCV</a:t>
            </a:r>
            <a:r>
              <a:rPr lang="en-US" sz="1600" b="0" i="0" dirty="0">
                <a:solidFill>
                  <a:srgbClr val="222222"/>
                </a:solidFill>
                <a:effectLst/>
              </a:rPr>
              <a:t> array structures are converted to and from </a:t>
            </a:r>
            <a:r>
              <a:rPr lang="en-US" sz="1600" b="0" i="0" dirty="0" err="1">
                <a:solidFill>
                  <a:srgbClr val="222222"/>
                </a:solidFill>
                <a:effectLst/>
              </a:rPr>
              <a:t>Numpy</a:t>
            </a:r>
            <a:r>
              <a:rPr lang="en-US" sz="1600" b="0" i="0" dirty="0">
                <a:solidFill>
                  <a:srgbClr val="222222"/>
                </a:solidFill>
                <a:effectLst/>
              </a:rPr>
              <a:t> arrays. This also makes it easier to integrate with other libraries that use </a:t>
            </a:r>
            <a:r>
              <a:rPr lang="en-US" sz="1600" b="0" i="0" dirty="0" err="1">
                <a:solidFill>
                  <a:srgbClr val="222222"/>
                </a:solidFill>
                <a:effectLst/>
              </a:rPr>
              <a:t>Numpy</a:t>
            </a:r>
            <a:r>
              <a:rPr lang="en-US" sz="1600" b="0" i="0" dirty="0">
                <a:solidFill>
                  <a:srgbClr val="222222"/>
                </a:solidFill>
                <a:effectLst/>
              </a:rPr>
              <a:t> such as SciPy and Matplotlib.</a:t>
            </a:r>
            <a:endParaRPr lang="en-US" sz="1600" dirty="0"/>
          </a:p>
        </p:txBody>
      </p:sp>
    </p:spTree>
    <p:extLst>
      <p:ext uri="{BB962C8B-B14F-4D97-AF65-F5344CB8AC3E}">
        <p14:creationId xmlns:p14="http://schemas.microsoft.com/office/powerpoint/2010/main" val="1490180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6BF87-DEF4-4DF0-8623-0E09A6A1EFE6}"/>
              </a:ext>
            </a:extLst>
          </p:cNvPr>
          <p:cNvSpPr>
            <a:spLocks noGrp="1"/>
          </p:cNvSpPr>
          <p:nvPr>
            <p:ph type="title"/>
          </p:nvPr>
        </p:nvSpPr>
        <p:spPr/>
        <p:txBody>
          <a:bodyPr/>
          <a:lstStyle/>
          <a:p>
            <a:endParaRPr lang="en-US" dirty="0"/>
          </a:p>
        </p:txBody>
      </p:sp>
      <p:sp>
        <p:nvSpPr>
          <p:cNvPr id="8" name="Rectangle 3">
            <a:extLst>
              <a:ext uri="{FF2B5EF4-FFF2-40B4-BE49-F238E27FC236}">
                <a16:creationId xmlns:a16="http://schemas.microsoft.com/office/drawing/2014/main" id="{499B1687-78C0-4CA0-A7FE-EAD79166FF3E}"/>
              </a:ext>
            </a:extLst>
          </p:cNvPr>
          <p:cNvSpPr>
            <a:spLocks noGrp="1" noChangeArrowheads="1"/>
          </p:cNvSpPr>
          <p:nvPr>
            <p:ph idx="1"/>
          </p:nvPr>
        </p:nvSpPr>
        <p:spPr bwMode="auto">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Input/output Screen shots:</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Task: Imports</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Objects detection requires some of the libraries</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1.Tensor Flow Library </a:t>
            </a:r>
            <a:endParaRPr kumimoji="0" lang="en-US" altLang="en-US" sz="1000" b="0" i="0" u="none" strike="noStrike" cap="none" normalizeH="0" baseline="0">
              <a:ln>
                <a:noFill/>
              </a:ln>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b="0" i="0" u="none" strike="noStrike" cap="none" normalizeH="0" baseline="0">
                <a:ln>
                  <a:noFill/>
                </a:ln>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pip install tensorflow</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 Dependencies</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b="0" i="0" u="none" strike="noStrike" cap="none" normalizeH="0" baseline="0">
                <a:ln>
                  <a:noFill/>
                </a:ln>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pip install --user Cython</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b="0" i="0" u="none" strike="noStrike" cap="none" normalizeH="0" baseline="0">
                <a:ln>
                  <a:noFill/>
                </a:ln>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pip install --user contextlib2</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b="0" i="0" u="none" strike="noStrike" cap="none" normalizeH="0" baseline="0">
                <a:ln>
                  <a:noFill/>
                </a:ln>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pip install --user pillow</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b="0" i="0" u="none" strike="noStrike" cap="none" normalizeH="0" baseline="0">
                <a:ln>
                  <a:noFill/>
                </a:ln>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pip install --user lxml</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b="0" i="0" u="none" strike="noStrike" cap="none" normalizeH="0" baseline="0">
                <a:ln>
                  <a:noFill/>
                </a:ln>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pip install --user jupyter</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b="0" i="0" u="none" strike="noStrike" cap="none" normalizeH="0" baseline="0">
                <a:ln>
                  <a:noFill/>
                </a:ln>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pip install --user matplotlib</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Adding Libraries to pythonpath</a:t>
            </a:r>
            <a:endParaRPr kumimoji="0" lang="en-US" altLang="en-US" sz="1000" b="0" i="0" u="none" strike="noStrike" cap="none" normalizeH="0" baseline="0">
              <a:ln>
                <a:noFill/>
              </a:ln>
              <a:solidFill>
                <a:srgbClr val="D73A49"/>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b="0" i="0" u="none" strike="noStrike" cap="none" normalizeH="0" baseline="0">
                <a:ln>
                  <a:noFill/>
                </a:ln>
                <a:solidFill>
                  <a:srgbClr val="D73A49"/>
                </a:solidFill>
                <a:effectLst/>
                <a:latin typeface="Consolas" panose="020B0609020204030204" pitchFamily="49" charset="0"/>
                <a:ea typeface="Times New Roman" panose="02020603050405020304" pitchFamily="18" charset="0"/>
                <a:cs typeface="Courier New" panose="02070309020205020404" pitchFamily="49" charset="0"/>
              </a:rPr>
              <a:t>export</a:t>
            </a:r>
            <a:r>
              <a:rPr kumimoji="0" lang="en-US" altLang="en-US" sz="1000" b="0" i="0" u="none" strike="noStrike" cap="none" normalizeH="0" baseline="0">
                <a:ln>
                  <a:noFill/>
                </a:ln>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 PYTHONPATH=$PYTHONPATH:</a:t>
            </a:r>
            <a:r>
              <a:rPr kumimoji="0" lang="en-US" altLang="en-US" sz="1000" b="0" i="0" u="none" strike="noStrike" cap="none" normalizeH="0" baseline="0">
                <a:ln>
                  <a:noFill/>
                </a:ln>
                <a:solidFill>
                  <a:srgbClr val="032F62"/>
                </a:solidFill>
                <a:effectLst/>
                <a:latin typeface="Consolas" panose="020B0609020204030204" pitchFamily="49" charset="0"/>
                <a:ea typeface="Times New Roman" panose="02020603050405020304" pitchFamily="18" charset="0"/>
                <a:cs typeface="Courier New" panose="02070309020205020404" pitchFamily="49" charset="0"/>
              </a:rPr>
              <a:t>`pwd`</a:t>
            </a:r>
            <a:r>
              <a:rPr kumimoji="0" lang="en-US" altLang="en-US" sz="1000" b="0" i="0" u="none" strike="noStrike" cap="none" normalizeH="0" baseline="0">
                <a:ln>
                  <a:noFill/>
                </a:ln>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000" b="0" i="0" u="none" strike="noStrike" cap="none" normalizeH="0" baseline="0">
                <a:ln>
                  <a:noFill/>
                </a:ln>
                <a:solidFill>
                  <a:srgbClr val="032F62"/>
                </a:solidFill>
                <a:effectLst/>
                <a:latin typeface="Consolas" panose="020B0609020204030204" pitchFamily="49" charset="0"/>
                <a:ea typeface="Times New Roman" panose="02020603050405020304" pitchFamily="18" charset="0"/>
                <a:cs typeface="Courier New" panose="02070309020205020404" pitchFamily="49" charset="0"/>
              </a:rPr>
              <a:t>`pwd`</a:t>
            </a:r>
            <a:r>
              <a:rPr kumimoji="0" lang="en-US" altLang="en-US" sz="1000" b="0" i="0" u="none" strike="noStrike" cap="none" normalizeH="0" baseline="0">
                <a:ln>
                  <a:noFill/>
                </a:ln>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/slim</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9912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CC4BCF6-E7CD-4FEE-B713-986D1FB295B9}"/>
              </a:ext>
            </a:extLst>
          </p:cNvPr>
          <p:cNvSpPr>
            <a:spLocks noGrp="1"/>
          </p:cNvSpPr>
          <p:nvPr>
            <p:ph type="title"/>
          </p:nvPr>
        </p:nvSpPr>
        <p:spPr>
          <a:xfrm>
            <a:off x="966952" y="1204108"/>
            <a:ext cx="2669406" cy="1781175"/>
          </a:xfrm>
        </p:spPr>
        <p:txBody>
          <a:bodyPr>
            <a:normAutofit fontScale="90000"/>
          </a:bodyPr>
          <a:lstStyle/>
          <a:p>
            <a:r>
              <a:rPr lang="en-US" sz="3200" b="1" dirty="0">
                <a:solidFill>
                  <a:schemeClr val="bg1"/>
                </a:solidFill>
              </a:rPr>
              <a:t>Implementation and Code Snippet:</a:t>
            </a:r>
            <a:br>
              <a:rPr lang="en-US" sz="3200" dirty="0"/>
            </a:br>
            <a:endParaRPr lang="en-US" sz="3200" dirty="0">
              <a:solidFill>
                <a:srgbClr val="FFFFFF"/>
              </a:solidFill>
            </a:endParaRPr>
          </a:p>
        </p:txBody>
      </p:sp>
      <p:sp>
        <p:nvSpPr>
          <p:cNvPr id="3" name="Content Placeholder 2">
            <a:extLst>
              <a:ext uri="{FF2B5EF4-FFF2-40B4-BE49-F238E27FC236}">
                <a16:creationId xmlns:a16="http://schemas.microsoft.com/office/drawing/2014/main" id="{E69F597F-6FB1-4E31-8E07-4991EAE8764D}"/>
              </a:ext>
            </a:extLst>
          </p:cNvPr>
          <p:cNvSpPr>
            <a:spLocks noGrp="1"/>
          </p:cNvSpPr>
          <p:nvPr>
            <p:ph idx="1"/>
          </p:nvPr>
        </p:nvSpPr>
        <p:spPr>
          <a:xfrm>
            <a:off x="966951" y="3355130"/>
            <a:ext cx="2669407" cy="2427333"/>
          </a:xfrm>
        </p:spPr>
        <p:txBody>
          <a:bodyPr>
            <a:normAutofit/>
          </a:bodyPr>
          <a:lstStyle/>
          <a:p>
            <a:pPr marL="0" indent="0">
              <a:buNone/>
            </a:pPr>
            <a:endParaRPr lang="en-US" sz="1600" dirty="0"/>
          </a:p>
        </p:txBody>
      </p:sp>
      <p:pic>
        <p:nvPicPr>
          <p:cNvPr id="4" name="Picture 3" descr="A screenshot of a social media post&#10;&#10;Description generated with very high confidence">
            <a:extLst>
              <a:ext uri="{FF2B5EF4-FFF2-40B4-BE49-F238E27FC236}">
                <a16:creationId xmlns:a16="http://schemas.microsoft.com/office/drawing/2014/main" id="{F14F6CA0-4108-4324-9A0D-B57097D942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662102" y="1020215"/>
            <a:ext cx="6903723" cy="4694532"/>
          </a:xfrm>
          <a:prstGeom prst="rect">
            <a:avLst/>
          </a:prstGeom>
          <a:noFill/>
        </p:spPr>
      </p:pic>
    </p:spTree>
    <p:extLst>
      <p:ext uri="{BB962C8B-B14F-4D97-AF65-F5344CB8AC3E}">
        <p14:creationId xmlns:p14="http://schemas.microsoft.com/office/powerpoint/2010/main" val="3379844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5A1E3C-CC53-4CB1-95D4-769E62EDE22C}"/>
              </a:ext>
            </a:extLst>
          </p:cNvPr>
          <p:cNvSpPr/>
          <p:nvPr/>
        </p:nvSpPr>
        <p:spPr>
          <a:xfrm>
            <a:off x="862777" y="876159"/>
            <a:ext cx="3274999" cy="375552"/>
          </a:xfrm>
          <a:prstGeom prst="rect">
            <a:avLst/>
          </a:prstGeom>
        </p:spPr>
        <p:txBody>
          <a:bodyPr wrap="none">
            <a:spAutoFit/>
          </a:bodyPr>
          <a:lstStyle/>
          <a:p>
            <a:pPr algn="just">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Task 2: Downloading the models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A362659C-45AC-4973-A824-8AB76C91350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65391" y="1574954"/>
            <a:ext cx="6514814" cy="3822069"/>
          </a:xfrm>
          <a:prstGeom prst="rect">
            <a:avLst/>
          </a:prstGeom>
          <a:noFill/>
          <a:ln>
            <a:noFill/>
          </a:ln>
        </p:spPr>
      </p:pic>
    </p:spTree>
    <p:extLst>
      <p:ext uri="{BB962C8B-B14F-4D97-AF65-F5344CB8AC3E}">
        <p14:creationId xmlns:p14="http://schemas.microsoft.com/office/powerpoint/2010/main" val="2725271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412</Words>
  <Application>Microsoft Office PowerPoint</Application>
  <PresentationFormat>Widescreen</PresentationFormat>
  <Paragraphs>66</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Consolas</vt:lpstr>
      <vt:lpstr>Courier New</vt:lpstr>
      <vt:lpstr>Symbol</vt:lpstr>
      <vt:lpstr>Times New Roman</vt:lpstr>
      <vt:lpstr>Office Theme</vt:lpstr>
      <vt:lpstr>TensorFlow Object Detection </vt:lpstr>
      <vt:lpstr>PowerPoint Presentation</vt:lpstr>
      <vt:lpstr>PowerPoint Presentation</vt:lpstr>
      <vt:lpstr>PowerPoint Presentation</vt:lpstr>
      <vt:lpstr>PowerPoint Presentation</vt:lpstr>
      <vt:lpstr>PowerPoint Presentation</vt:lpstr>
      <vt:lpstr>PowerPoint Presentation</vt:lpstr>
      <vt:lpstr>Implementation and Code Snippet: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TensorFlow Object Detection</dc:title>
  <dc:creator>Archana Basani</dc:creator>
  <cp:lastModifiedBy>Archana Basani</cp:lastModifiedBy>
  <cp:revision>3</cp:revision>
  <dcterms:created xsi:type="dcterms:W3CDTF">2018-12-10T21:38:06Z</dcterms:created>
  <dcterms:modified xsi:type="dcterms:W3CDTF">2018-12-10T22:04:04Z</dcterms:modified>
</cp:coreProperties>
</file>