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notesMasterIdLst>
    <p:notesMasterId r:id="rId23"/>
  </p:notesMasterIdLst>
  <p:sldIdLst>
    <p:sldId id="304" r:id="rId2"/>
    <p:sldId id="256" r:id="rId3"/>
    <p:sldId id="257" r:id="rId4"/>
    <p:sldId id="258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90" r:id="rId20"/>
    <p:sldId id="272" r:id="rId21"/>
    <p:sldId id="273" r:id="rId22"/>
  </p:sldIdLst>
  <p:sldSz cx="19010313" cy="10693400"/>
  <p:notesSz cx="7556500" cy="10693400"/>
  <p:custShowLst>
    <p:custShow name="Custom Show 1" id="0">
      <p:sldLst>
        <p:sld r:id="rId2"/>
      </p:sldLst>
    </p:custShow>
    <p:custShow name="Custom Show 2" id="1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>
      <p:cViewPr varScale="1">
        <p:scale>
          <a:sx n="58" d="100"/>
          <a:sy n="58" d="100"/>
        </p:scale>
        <p:origin x="232" y="840"/>
      </p:cViewPr>
      <p:guideLst>
        <p:guide orient="horz" pos="2880"/>
        <p:guide pos="5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57CD5-59ED-490A-8E1F-BF15537EBC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1259DB-5DD5-473E-A0A9-E76CF966A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Popular Origin Airports For  Envoy Airlines</a:t>
          </a:r>
        </a:p>
      </dgm:t>
    </dgm:pt>
    <dgm:pt modelId="{BFE5117B-0738-458B-86E7-AF4FC0E57AC2}" type="parTrans" cxnId="{0D344F13-B2F2-4C73-A90D-C95142CDCA15}">
      <dgm:prSet/>
      <dgm:spPr/>
      <dgm:t>
        <a:bodyPr/>
        <a:lstStyle/>
        <a:p>
          <a:endParaRPr lang="en-US"/>
        </a:p>
      </dgm:t>
    </dgm:pt>
    <dgm:pt modelId="{905AC6C4-4DA3-4B56-9A40-385EA43D9790}" type="sibTrans" cxnId="{0D344F13-B2F2-4C73-A90D-C95142CDCA15}">
      <dgm:prSet/>
      <dgm:spPr/>
      <dgm:t>
        <a:bodyPr/>
        <a:lstStyle/>
        <a:p>
          <a:endParaRPr lang="en-US"/>
        </a:p>
      </dgm:t>
    </dgm:pt>
    <dgm:pt modelId="{282FC9C9-9F69-441B-A997-6B95BB92B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Origin</a:t>
          </a:r>
        </a:p>
      </dgm:t>
    </dgm:pt>
    <dgm:pt modelId="{374B5153-5ADB-4157-B3BC-FFA1CDB32519}" type="parTrans" cxnId="{94F03401-4A67-4DE3-84C8-113C39BB842A}">
      <dgm:prSet/>
      <dgm:spPr/>
      <dgm:t>
        <a:bodyPr/>
        <a:lstStyle/>
        <a:p>
          <a:endParaRPr lang="en-US"/>
        </a:p>
      </dgm:t>
    </dgm:pt>
    <dgm:pt modelId="{70B4A37A-A475-4C5A-9942-60BF833B7F5A}" type="sibTrans" cxnId="{94F03401-4A67-4DE3-84C8-113C39BB842A}">
      <dgm:prSet/>
      <dgm:spPr/>
      <dgm:t>
        <a:bodyPr/>
        <a:lstStyle/>
        <a:p>
          <a:endParaRPr lang="en-US"/>
        </a:p>
      </dgm:t>
    </dgm:pt>
    <dgm:pt modelId="{D24915C4-20FC-48FB-B544-AD5CB86DB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uFillTx/>
            </a:rPr>
            <a:t>DFW	MIA	ORD	SGF	XNA</a:t>
          </a:r>
          <a:endParaRPr lang="en-US"/>
        </a:p>
      </dgm:t>
    </dgm:pt>
    <dgm:pt modelId="{8B22CD69-6751-4E6F-96E8-DC87F4063EF1}" type="parTrans" cxnId="{71C67739-5D5D-40C5-A5B7-F2C943F8EE33}">
      <dgm:prSet/>
      <dgm:spPr/>
      <dgm:t>
        <a:bodyPr/>
        <a:lstStyle/>
        <a:p>
          <a:endParaRPr lang="en-US"/>
        </a:p>
      </dgm:t>
    </dgm:pt>
    <dgm:pt modelId="{FDD03DFF-25EF-4DD2-99A5-E4C2678D60DD}" type="sibTrans" cxnId="{71C67739-5D5D-40C5-A5B7-F2C943F8EE33}">
      <dgm:prSet/>
      <dgm:spPr/>
      <dgm:t>
        <a:bodyPr/>
        <a:lstStyle/>
        <a:p>
          <a:endParaRPr lang="en-US"/>
        </a:p>
      </dgm:t>
    </dgm:pt>
    <dgm:pt modelId="{BF806D7B-6C0A-41B3-8CE8-DA17BFB9A9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>
              <a:uFillTx/>
            </a:rPr>
            <a:t>13,009	338    4,132	428	440</a:t>
          </a:r>
          <a:endParaRPr lang="en-US"/>
        </a:p>
      </dgm:t>
    </dgm:pt>
    <dgm:pt modelId="{E3CB44A1-1873-4FFC-BA72-7C64C76D69EF}" type="parTrans" cxnId="{80F6F61C-309B-42FD-8058-BA49E135FECB}">
      <dgm:prSet/>
      <dgm:spPr/>
      <dgm:t>
        <a:bodyPr/>
        <a:lstStyle/>
        <a:p>
          <a:endParaRPr lang="en-US"/>
        </a:p>
      </dgm:t>
    </dgm:pt>
    <dgm:pt modelId="{69446537-381B-4028-B0EC-C54FFD92CBDB}" type="sibTrans" cxnId="{80F6F61C-309B-42FD-8058-BA49E135FECB}">
      <dgm:prSet/>
      <dgm:spPr/>
      <dgm:t>
        <a:bodyPr/>
        <a:lstStyle/>
        <a:p>
          <a:endParaRPr lang="en-US"/>
        </a:p>
      </dgm:t>
    </dgm:pt>
    <dgm:pt modelId="{C621B1D3-E1AA-41B7-ACE1-0C64FDFEC2D8}" type="pres">
      <dgm:prSet presAssocID="{E4357CD5-59ED-490A-8E1F-BF15537EBC83}" presName="root" presStyleCnt="0">
        <dgm:presLayoutVars>
          <dgm:dir/>
          <dgm:resizeHandles val="exact"/>
        </dgm:presLayoutVars>
      </dgm:prSet>
      <dgm:spPr/>
    </dgm:pt>
    <dgm:pt modelId="{237E8A2E-07D9-492D-ACC7-A53AE3D95002}" type="pres">
      <dgm:prSet presAssocID="{E11259DB-5DD5-473E-A0A9-E76CF966AE92}" presName="compNode" presStyleCnt="0"/>
      <dgm:spPr/>
    </dgm:pt>
    <dgm:pt modelId="{C04A5553-9A37-491F-BC67-E14A321DFC1A}" type="pres">
      <dgm:prSet presAssocID="{E11259DB-5DD5-473E-A0A9-E76CF966AE92}" presName="bgRect" presStyleLbl="bgShp" presStyleIdx="0" presStyleCnt="4"/>
      <dgm:spPr/>
    </dgm:pt>
    <dgm:pt modelId="{46364ED5-8276-419D-851F-1C805B8BE23B}" type="pres">
      <dgm:prSet presAssocID="{E11259DB-5DD5-473E-A0A9-E76CF966AE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CD243FA-4C9D-410E-9A94-E0787E4C53F0}" type="pres">
      <dgm:prSet presAssocID="{E11259DB-5DD5-473E-A0A9-E76CF966AE92}" presName="spaceRect" presStyleCnt="0"/>
      <dgm:spPr/>
    </dgm:pt>
    <dgm:pt modelId="{ECF1F74B-0D1D-41EE-9E58-9F9A5B497D90}" type="pres">
      <dgm:prSet presAssocID="{E11259DB-5DD5-473E-A0A9-E76CF966AE92}" presName="parTx" presStyleLbl="revTx" presStyleIdx="0" presStyleCnt="4">
        <dgm:presLayoutVars>
          <dgm:chMax val="0"/>
          <dgm:chPref val="0"/>
        </dgm:presLayoutVars>
      </dgm:prSet>
      <dgm:spPr/>
    </dgm:pt>
    <dgm:pt modelId="{14AD544A-19F7-47E6-B7C9-2EA6F8E7F30A}" type="pres">
      <dgm:prSet presAssocID="{905AC6C4-4DA3-4B56-9A40-385EA43D9790}" presName="sibTrans" presStyleCnt="0"/>
      <dgm:spPr/>
    </dgm:pt>
    <dgm:pt modelId="{E8A59F4D-7EF4-40E2-A365-F92A38D8D2E7}" type="pres">
      <dgm:prSet presAssocID="{282FC9C9-9F69-441B-A997-6B95BB92B151}" presName="compNode" presStyleCnt="0"/>
      <dgm:spPr/>
    </dgm:pt>
    <dgm:pt modelId="{4707E9FF-2FE5-4084-A496-64AC7CA1C451}" type="pres">
      <dgm:prSet presAssocID="{282FC9C9-9F69-441B-A997-6B95BB92B151}" presName="bgRect" presStyleLbl="bgShp" presStyleIdx="1" presStyleCnt="4"/>
      <dgm:spPr/>
    </dgm:pt>
    <dgm:pt modelId="{80BC6AF2-B3DA-4015-9708-A2FD0E40858D}" type="pres">
      <dgm:prSet presAssocID="{282FC9C9-9F69-441B-A997-6B95BB92B1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20A30F0-316A-4915-B817-1961E6B943E7}" type="pres">
      <dgm:prSet presAssocID="{282FC9C9-9F69-441B-A997-6B95BB92B151}" presName="spaceRect" presStyleCnt="0"/>
      <dgm:spPr/>
    </dgm:pt>
    <dgm:pt modelId="{7ACC3468-40C1-472E-A12A-1B413006D01A}" type="pres">
      <dgm:prSet presAssocID="{282FC9C9-9F69-441B-A997-6B95BB92B151}" presName="parTx" presStyleLbl="revTx" presStyleIdx="1" presStyleCnt="4">
        <dgm:presLayoutVars>
          <dgm:chMax val="0"/>
          <dgm:chPref val="0"/>
        </dgm:presLayoutVars>
      </dgm:prSet>
      <dgm:spPr/>
    </dgm:pt>
    <dgm:pt modelId="{6F04A5D2-2045-4089-B22C-99398D13CBEE}" type="pres">
      <dgm:prSet presAssocID="{70B4A37A-A475-4C5A-9942-60BF833B7F5A}" presName="sibTrans" presStyleCnt="0"/>
      <dgm:spPr/>
    </dgm:pt>
    <dgm:pt modelId="{F696C6DF-7764-47D3-98BB-DAF2AC9DE9F1}" type="pres">
      <dgm:prSet presAssocID="{D24915C4-20FC-48FB-B544-AD5CB86DB664}" presName="compNode" presStyleCnt="0"/>
      <dgm:spPr/>
    </dgm:pt>
    <dgm:pt modelId="{39DD1C93-D308-497F-8661-AD4C5A26F54A}" type="pres">
      <dgm:prSet presAssocID="{D24915C4-20FC-48FB-B544-AD5CB86DB664}" presName="bgRect" presStyleLbl="bgShp" presStyleIdx="2" presStyleCnt="4"/>
      <dgm:spPr/>
    </dgm:pt>
    <dgm:pt modelId="{72255277-A375-435E-B7FA-162B80C7E7FD}" type="pres">
      <dgm:prSet presAssocID="{D24915C4-20FC-48FB-B544-AD5CB86DB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AB4C1C-78F5-4887-AF5D-722450001A6E}" type="pres">
      <dgm:prSet presAssocID="{D24915C4-20FC-48FB-B544-AD5CB86DB664}" presName="spaceRect" presStyleCnt="0"/>
      <dgm:spPr/>
    </dgm:pt>
    <dgm:pt modelId="{1B2FF679-A996-4B73-8BAF-113A74094A45}" type="pres">
      <dgm:prSet presAssocID="{D24915C4-20FC-48FB-B544-AD5CB86DB664}" presName="parTx" presStyleLbl="revTx" presStyleIdx="2" presStyleCnt="4">
        <dgm:presLayoutVars>
          <dgm:chMax val="0"/>
          <dgm:chPref val="0"/>
        </dgm:presLayoutVars>
      </dgm:prSet>
      <dgm:spPr/>
    </dgm:pt>
    <dgm:pt modelId="{A7DB1D93-1066-43E4-AB75-880DB9021286}" type="pres">
      <dgm:prSet presAssocID="{FDD03DFF-25EF-4DD2-99A5-E4C2678D60DD}" presName="sibTrans" presStyleCnt="0"/>
      <dgm:spPr/>
    </dgm:pt>
    <dgm:pt modelId="{613ADF54-B558-4B3E-8A4B-3A4E5193B1AA}" type="pres">
      <dgm:prSet presAssocID="{BF806D7B-6C0A-41B3-8CE8-DA17BFB9A9B4}" presName="compNode" presStyleCnt="0"/>
      <dgm:spPr/>
    </dgm:pt>
    <dgm:pt modelId="{19536B59-6F98-4BB8-8232-01E57B56B214}" type="pres">
      <dgm:prSet presAssocID="{BF806D7B-6C0A-41B3-8CE8-DA17BFB9A9B4}" presName="bgRect" presStyleLbl="bgShp" presStyleIdx="3" presStyleCnt="4"/>
      <dgm:spPr/>
    </dgm:pt>
    <dgm:pt modelId="{C778F782-D354-4D71-8D2F-69E90CAA28DB}" type="pres">
      <dgm:prSet presAssocID="{BF806D7B-6C0A-41B3-8CE8-DA17BFB9A9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F4F5AB0-6610-44EB-8B8F-CFB5EC8E1A79}" type="pres">
      <dgm:prSet presAssocID="{BF806D7B-6C0A-41B3-8CE8-DA17BFB9A9B4}" presName="spaceRect" presStyleCnt="0"/>
      <dgm:spPr/>
    </dgm:pt>
    <dgm:pt modelId="{50D5CB5C-941D-4C04-BD33-4A06659FF72B}" type="pres">
      <dgm:prSet presAssocID="{BF806D7B-6C0A-41B3-8CE8-DA17BFB9A9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F03401-4A67-4DE3-84C8-113C39BB842A}" srcId="{E4357CD5-59ED-490A-8E1F-BF15537EBC83}" destId="{282FC9C9-9F69-441B-A997-6B95BB92B151}" srcOrd="1" destOrd="0" parTransId="{374B5153-5ADB-4157-B3BC-FFA1CDB32519}" sibTransId="{70B4A37A-A475-4C5A-9942-60BF833B7F5A}"/>
    <dgm:cxn modelId="{EFD78608-FF6F-44E1-B5F9-BC38AAB93071}" type="presOf" srcId="{282FC9C9-9F69-441B-A997-6B95BB92B151}" destId="{7ACC3468-40C1-472E-A12A-1B413006D01A}" srcOrd="0" destOrd="0" presId="urn:microsoft.com/office/officeart/2018/2/layout/IconVerticalSolidList"/>
    <dgm:cxn modelId="{0D344F13-B2F2-4C73-A90D-C95142CDCA15}" srcId="{E4357CD5-59ED-490A-8E1F-BF15537EBC83}" destId="{E11259DB-5DD5-473E-A0A9-E76CF966AE92}" srcOrd="0" destOrd="0" parTransId="{BFE5117B-0738-458B-86E7-AF4FC0E57AC2}" sibTransId="{905AC6C4-4DA3-4B56-9A40-385EA43D9790}"/>
    <dgm:cxn modelId="{978AEE1B-D3F3-4272-B12B-942DAB6FEE1E}" type="presOf" srcId="{BF806D7B-6C0A-41B3-8CE8-DA17BFB9A9B4}" destId="{50D5CB5C-941D-4C04-BD33-4A06659FF72B}" srcOrd="0" destOrd="0" presId="urn:microsoft.com/office/officeart/2018/2/layout/IconVerticalSolidList"/>
    <dgm:cxn modelId="{80F6F61C-309B-42FD-8058-BA49E135FECB}" srcId="{E4357CD5-59ED-490A-8E1F-BF15537EBC83}" destId="{BF806D7B-6C0A-41B3-8CE8-DA17BFB9A9B4}" srcOrd="3" destOrd="0" parTransId="{E3CB44A1-1873-4FFC-BA72-7C64C76D69EF}" sibTransId="{69446537-381B-4028-B0EC-C54FFD92CBDB}"/>
    <dgm:cxn modelId="{71C67739-5D5D-40C5-A5B7-F2C943F8EE33}" srcId="{E4357CD5-59ED-490A-8E1F-BF15537EBC83}" destId="{D24915C4-20FC-48FB-B544-AD5CB86DB664}" srcOrd="2" destOrd="0" parTransId="{8B22CD69-6751-4E6F-96E8-DC87F4063EF1}" sibTransId="{FDD03DFF-25EF-4DD2-99A5-E4C2678D60DD}"/>
    <dgm:cxn modelId="{AE7DC285-9976-4435-82FD-0160598477FB}" type="presOf" srcId="{E4357CD5-59ED-490A-8E1F-BF15537EBC83}" destId="{C621B1D3-E1AA-41B7-ACE1-0C64FDFEC2D8}" srcOrd="0" destOrd="0" presId="urn:microsoft.com/office/officeart/2018/2/layout/IconVerticalSolidList"/>
    <dgm:cxn modelId="{DFB3329E-5009-4032-B869-897F5FE307A8}" type="presOf" srcId="{E11259DB-5DD5-473E-A0A9-E76CF966AE92}" destId="{ECF1F74B-0D1D-41EE-9E58-9F9A5B497D90}" srcOrd="0" destOrd="0" presId="urn:microsoft.com/office/officeart/2018/2/layout/IconVerticalSolidList"/>
    <dgm:cxn modelId="{0688A2C7-84FF-436C-8EA2-777134D853F3}" type="presOf" srcId="{D24915C4-20FC-48FB-B544-AD5CB86DB664}" destId="{1B2FF679-A996-4B73-8BAF-113A74094A45}" srcOrd="0" destOrd="0" presId="urn:microsoft.com/office/officeart/2018/2/layout/IconVerticalSolidList"/>
    <dgm:cxn modelId="{C62409E7-AEB1-483B-BD73-B787823313FC}" type="presParOf" srcId="{C621B1D3-E1AA-41B7-ACE1-0C64FDFEC2D8}" destId="{237E8A2E-07D9-492D-ACC7-A53AE3D95002}" srcOrd="0" destOrd="0" presId="urn:microsoft.com/office/officeart/2018/2/layout/IconVerticalSolidList"/>
    <dgm:cxn modelId="{118443D3-C742-437B-9D1F-CA3DB3E34E16}" type="presParOf" srcId="{237E8A2E-07D9-492D-ACC7-A53AE3D95002}" destId="{C04A5553-9A37-491F-BC67-E14A321DFC1A}" srcOrd="0" destOrd="0" presId="urn:microsoft.com/office/officeart/2018/2/layout/IconVerticalSolidList"/>
    <dgm:cxn modelId="{18E5E2C0-0681-4396-8275-3A50DFD32D83}" type="presParOf" srcId="{237E8A2E-07D9-492D-ACC7-A53AE3D95002}" destId="{46364ED5-8276-419D-851F-1C805B8BE23B}" srcOrd="1" destOrd="0" presId="urn:microsoft.com/office/officeart/2018/2/layout/IconVerticalSolidList"/>
    <dgm:cxn modelId="{201236C4-CCDF-432C-854A-6F9D5F76B669}" type="presParOf" srcId="{237E8A2E-07D9-492D-ACC7-A53AE3D95002}" destId="{FCD243FA-4C9D-410E-9A94-E0787E4C53F0}" srcOrd="2" destOrd="0" presId="urn:microsoft.com/office/officeart/2018/2/layout/IconVerticalSolidList"/>
    <dgm:cxn modelId="{F59AF403-CCB2-47D6-B91E-AA78F89091E1}" type="presParOf" srcId="{237E8A2E-07D9-492D-ACC7-A53AE3D95002}" destId="{ECF1F74B-0D1D-41EE-9E58-9F9A5B497D90}" srcOrd="3" destOrd="0" presId="urn:microsoft.com/office/officeart/2018/2/layout/IconVerticalSolidList"/>
    <dgm:cxn modelId="{5F74B64B-8A29-4B8D-85E8-9D3458539409}" type="presParOf" srcId="{C621B1D3-E1AA-41B7-ACE1-0C64FDFEC2D8}" destId="{14AD544A-19F7-47E6-B7C9-2EA6F8E7F30A}" srcOrd="1" destOrd="0" presId="urn:microsoft.com/office/officeart/2018/2/layout/IconVerticalSolidList"/>
    <dgm:cxn modelId="{DFFA09CE-80D6-441B-9BD9-E547314D70AA}" type="presParOf" srcId="{C621B1D3-E1AA-41B7-ACE1-0C64FDFEC2D8}" destId="{E8A59F4D-7EF4-40E2-A365-F92A38D8D2E7}" srcOrd="2" destOrd="0" presId="urn:microsoft.com/office/officeart/2018/2/layout/IconVerticalSolidList"/>
    <dgm:cxn modelId="{08B9F9A1-50A6-4FEA-AD32-F40C29939B53}" type="presParOf" srcId="{E8A59F4D-7EF4-40E2-A365-F92A38D8D2E7}" destId="{4707E9FF-2FE5-4084-A496-64AC7CA1C451}" srcOrd="0" destOrd="0" presId="urn:microsoft.com/office/officeart/2018/2/layout/IconVerticalSolidList"/>
    <dgm:cxn modelId="{85E6816D-7834-45E3-A444-851286588AB5}" type="presParOf" srcId="{E8A59F4D-7EF4-40E2-A365-F92A38D8D2E7}" destId="{80BC6AF2-B3DA-4015-9708-A2FD0E40858D}" srcOrd="1" destOrd="0" presId="urn:microsoft.com/office/officeart/2018/2/layout/IconVerticalSolidList"/>
    <dgm:cxn modelId="{794CA4C3-19F4-48EE-8C73-C3380F756165}" type="presParOf" srcId="{E8A59F4D-7EF4-40E2-A365-F92A38D8D2E7}" destId="{D20A30F0-316A-4915-B817-1961E6B943E7}" srcOrd="2" destOrd="0" presId="urn:microsoft.com/office/officeart/2018/2/layout/IconVerticalSolidList"/>
    <dgm:cxn modelId="{C802D60F-3949-4C7E-A09D-E6B6B9B17B2D}" type="presParOf" srcId="{E8A59F4D-7EF4-40E2-A365-F92A38D8D2E7}" destId="{7ACC3468-40C1-472E-A12A-1B413006D01A}" srcOrd="3" destOrd="0" presId="urn:microsoft.com/office/officeart/2018/2/layout/IconVerticalSolidList"/>
    <dgm:cxn modelId="{CFAADD3F-B30D-4FF0-A183-B83A8D845155}" type="presParOf" srcId="{C621B1D3-E1AA-41B7-ACE1-0C64FDFEC2D8}" destId="{6F04A5D2-2045-4089-B22C-99398D13CBEE}" srcOrd="3" destOrd="0" presId="urn:microsoft.com/office/officeart/2018/2/layout/IconVerticalSolidList"/>
    <dgm:cxn modelId="{4AB18CB9-1E96-4A8E-B1BD-AA630982CB5E}" type="presParOf" srcId="{C621B1D3-E1AA-41B7-ACE1-0C64FDFEC2D8}" destId="{F696C6DF-7764-47D3-98BB-DAF2AC9DE9F1}" srcOrd="4" destOrd="0" presId="urn:microsoft.com/office/officeart/2018/2/layout/IconVerticalSolidList"/>
    <dgm:cxn modelId="{8B07AA4F-B2BD-4925-A061-555F284E10EB}" type="presParOf" srcId="{F696C6DF-7764-47D3-98BB-DAF2AC9DE9F1}" destId="{39DD1C93-D308-497F-8661-AD4C5A26F54A}" srcOrd="0" destOrd="0" presId="urn:microsoft.com/office/officeart/2018/2/layout/IconVerticalSolidList"/>
    <dgm:cxn modelId="{A97BED94-A58E-462F-95AD-BED9F491C37D}" type="presParOf" srcId="{F696C6DF-7764-47D3-98BB-DAF2AC9DE9F1}" destId="{72255277-A375-435E-B7FA-162B80C7E7FD}" srcOrd="1" destOrd="0" presId="urn:microsoft.com/office/officeart/2018/2/layout/IconVerticalSolidList"/>
    <dgm:cxn modelId="{E6CAC317-0CB4-4C42-B9A5-2B5AE3863145}" type="presParOf" srcId="{F696C6DF-7764-47D3-98BB-DAF2AC9DE9F1}" destId="{DFAB4C1C-78F5-4887-AF5D-722450001A6E}" srcOrd="2" destOrd="0" presId="urn:microsoft.com/office/officeart/2018/2/layout/IconVerticalSolidList"/>
    <dgm:cxn modelId="{B44FF932-8875-44EE-8961-0526B37F2779}" type="presParOf" srcId="{F696C6DF-7764-47D3-98BB-DAF2AC9DE9F1}" destId="{1B2FF679-A996-4B73-8BAF-113A74094A45}" srcOrd="3" destOrd="0" presId="urn:microsoft.com/office/officeart/2018/2/layout/IconVerticalSolidList"/>
    <dgm:cxn modelId="{847E51E1-B03E-4AE2-9EB1-26B8B16E0BB9}" type="presParOf" srcId="{C621B1D3-E1AA-41B7-ACE1-0C64FDFEC2D8}" destId="{A7DB1D93-1066-43E4-AB75-880DB9021286}" srcOrd="5" destOrd="0" presId="urn:microsoft.com/office/officeart/2018/2/layout/IconVerticalSolidList"/>
    <dgm:cxn modelId="{D7B66BE5-8C33-4D39-89D7-BE645C64C223}" type="presParOf" srcId="{C621B1D3-E1AA-41B7-ACE1-0C64FDFEC2D8}" destId="{613ADF54-B558-4B3E-8A4B-3A4E5193B1AA}" srcOrd="6" destOrd="0" presId="urn:microsoft.com/office/officeart/2018/2/layout/IconVerticalSolidList"/>
    <dgm:cxn modelId="{0A10B682-6B11-4AAF-9D12-2266A2C13247}" type="presParOf" srcId="{613ADF54-B558-4B3E-8A4B-3A4E5193B1AA}" destId="{19536B59-6F98-4BB8-8232-01E57B56B214}" srcOrd="0" destOrd="0" presId="urn:microsoft.com/office/officeart/2018/2/layout/IconVerticalSolidList"/>
    <dgm:cxn modelId="{F469E67D-0C2C-4104-92D7-DA719A8A6A51}" type="presParOf" srcId="{613ADF54-B558-4B3E-8A4B-3A4E5193B1AA}" destId="{C778F782-D354-4D71-8D2F-69E90CAA28DB}" srcOrd="1" destOrd="0" presId="urn:microsoft.com/office/officeart/2018/2/layout/IconVerticalSolidList"/>
    <dgm:cxn modelId="{17AAAD8B-09BB-48F2-BEFF-4CA3842EF51D}" type="presParOf" srcId="{613ADF54-B558-4B3E-8A4B-3A4E5193B1AA}" destId="{9F4F5AB0-6610-44EB-8B8F-CFB5EC8E1A79}" srcOrd="2" destOrd="0" presId="urn:microsoft.com/office/officeart/2018/2/layout/IconVerticalSolidList"/>
    <dgm:cxn modelId="{AAC0F0E8-A80B-44B1-9C76-C98963E5A822}" type="presParOf" srcId="{613ADF54-B558-4B3E-8A4B-3A4E5193B1AA}" destId="{50D5CB5C-941D-4C04-BD33-4A06659FF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357CD5-59ED-490A-8E1F-BF15537EBC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1259DB-5DD5-473E-A0A9-E76CF966AE92}">
      <dgm:prSet/>
      <dgm:spPr/>
      <dgm:t>
        <a:bodyPr/>
        <a:lstStyle/>
        <a:p>
          <a:r>
            <a:rPr lang="en-US" dirty="0"/>
            <a:t>Most Popular Destination Airports For  Envoy Airlines</a:t>
          </a:r>
        </a:p>
      </dgm:t>
    </dgm:pt>
    <dgm:pt modelId="{BFE5117B-0738-458B-86E7-AF4FC0E57AC2}" type="parTrans" cxnId="{0D344F13-B2F2-4C73-A90D-C95142CDCA15}">
      <dgm:prSet/>
      <dgm:spPr/>
      <dgm:t>
        <a:bodyPr/>
        <a:lstStyle/>
        <a:p>
          <a:endParaRPr lang="en-US"/>
        </a:p>
      </dgm:t>
    </dgm:pt>
    <dgm:pt modelId="{905AC6C4-4DA3-4B56-9A40-385EA43D9790}" type="sibTrans" cxnId="{0D344F13-B2F2-4C73-A90D-C95142CDCA15}">
      <dgm:prSet/>
      <dgm:spPr/>
      <dgm:t>
        <a:bodyPr/>
        <a:lstStyle/>
        <a:p>
          <a:endParaRPr lang="en-US"/>
        </a:p>
      </dgm:t>
    </dgm:pt>
    <dgm:pt modelId="{282FC9C9-9F69-441B-A997-6B95BB92B151}">
      <dgm:prSet/>
      <dgm:spPr/>
      <dgm:t>
        <a:bodyPr/>
        <a:lstStyle/>
        <a:p>
          <a:r>
            <a:rPr lang="en-US" dirty="0"/>
            <a:t>Destination</a:t>
          </a:r>
        </a:p>
      </dgm:t>
    </dgm:pt>
    <dgm:pt modelId="{374B5153-5ADB-4157-B3BC-FFA1CDB32519}" type="parTrans" cxnId="{94F03401-4A67-4DE3-84C8-113C39BB842A}">
      <dgm:prSet/>
      <dgm:spPr/>
      <dgm:t>
        <a:bodyPr/>
        <a:lstStyle/>
        <a:p>
          <a:endParaRPr lang="en-US"/>
        </a:p>
      </dgm:t>
    </dgm:pt>
    <dgm:pt modelId="{70B4A37A-A475-4C5A-9942-60BF833B7F5A}" type="sibTrans" cxnId="{94F03401-4A67-4DE3-84C8-113C39BB842A}">
      <dgm:prSet/>
      <dgm:spPr/>
      <dgm:t>
        <a:bodyPr/>
        <a:lstStyle/>
        <a:p>
          <a:endParaRPr lang="en-US"/>
        </a:p>
      </dgm:t>
    </dgm:pt>
    <dgm:pt modelId="{D24915C4-20FC-48FB-B544-AD5CB86DB664}">
      <dgm:prSet/>
      <dgm:spPr/>
      <dgm:t>
        <a:bodyPr/>
        <a:lstStyle/>
        <a:p>
          <a:r>
            <a:rPr lang="en-US" u="sng" dirty="0">
              <a:uFillTx/>
            </a:rPr>
            <a:t>DFW	ORD	SGF.      XNA      LIT</a:t>
          </a:r>
          <a:endParaRPr lang="en-US" dirty="0"/>
        </a:p>
      </dgm:t>
    </dgm:pt>
    <dgm:pt modelId="{8B22CD69-6751-4E6F-96E8-DC87F4063EF1}" type="parTrans" cxnId="{71C67739-5D5D-40C5-A5B7-F2C943F8EE33}">
      <dgm:prSet/>
      <dgm:spPr/>
      <dgm:t>
        <a:bodyPr/>
        <a:lstStyle/>
        <a:p>
          <a:endParaRPr lang="en-US"/>
        </a:p>
      </dgm:t>
    </dgm:pt>
    <dgm:pt modelId="{FDD03DFF-25EF-4DD2-99A5-E4C2678D60DD}" type="sibTrans" cxnId="{71C67739-5D5D-40C5-A5B7-F2C943F8EE33}">
      <dgm:prSet/>
      <dgm:spPr/>
      <dgm:t>
        <a:bodyPr/>
        <a:lstStyle/>
        <a:p>
          <a:endParaRPr lang="en-US"/>
        </a:p>
      </dgm:t>
    </dgm:pt>
    <dgm:pt modelId="{BF806D7B-6C0A-41B3-8CE8-DA17BFB9A9B4}">
      <dgm:prSet/>
      <dgm:spPr/>
      <dgm:t>
        <a:bodyPr/>
        <a:lstStyle/>
        <a:p>
          <a:r>
            <a:rPr lang="en-US" u="sng" dirty="0">
              <a:uFillTx/>
            </a:rPr>
            <a:t>12,972    4,128    428      440      476</a:t>
          </a:r>
          <a:endParaRPr lang="en-US" dirty="0"/>
        </a:p>
      </dgm:t>
    </dgm:pt>
    <dgm:pt modelId="{E3CB44A1-1873-4FFC-BA72-7C64C76D69EF}" type="parTrans" cxnId="{80F6F61C-309B-42FD-8058-BA49E135FECB}">
      <dgm:prSet/>
      <dgm:spPr/>
      <dgm:t>
        <a:bodyPr/>
        <a:lstStyle/>
        <a:p>
          <a:endParaRPr lang="en-US"/>
        </a:p>
      </dgm:t>
    </dgm:pt>
    <dgm:pt modelId="{69446537-381B-4028-B0EC-C54FFD92CBDB}" type="sibTrans" cxnId="{80F6F61C-309B-42FD-8058-BA49E135FECB}">
      <dgm:prSet/>
      <dgm:spPr/>
      <dgm:t>
        <a:bodyPr/>
        <a:lstStyle/>
        <a:p>
          <a:endParaRPr lang="en-US"/>
        </a:p>
      </dgm:t>
    </dgm:pt>
    <dgm:pt modelId="{C621B1D3-E1AA-41B7-ACE1-0C64FDFEC2D8}" type="pres">
      <dgm:prSet presAssocID="{E4357CD5-59ED-490A-8E1F-BF15537EBC83}" presName="root" presStyleCnt="0">
        <dgm:presLayoutVars>
          <dgm:dir/>
          <dgm:resizeHandles val="exact"/>
        </dgm:presLayoutVars>
      </dgm:prSet>
      <dgm:spPr/>
    </dgm:pt>
    <dgm:pt modelId="{237E8A2E-07D9-492D-ACC7-A53AE3D95002}" type="pres">
      <dgm:prSet presAssocID="{E11259DB-5DD5-473E-A0A9-E76CF966AE92}" presName="compNode" presStyleCnt="0"/>
      <dgm:spPr/>
    </dgm:pt>
    <dgm:pt modelId="{C04A5553-9A37-491F-BC67-E14A321DFC1A}" type="pres">
      <dgm:prSet presAssocID="{E11259DB-5DD5-473E-A0A9-E76CF966AE92}" presName="bgRect" presStyleLbl="bgShp" presStyleIdx="0" presStyleCnt="4" custLinFactNeighborX="-373" custLinFactNeighborY="0"/>
      <dgm:spPr/>
    </dgm:pt>
    <dgm:pt modelId="{46364ED5-8276-419D-851F-1C805B8BE23B}" type="pres">
      <dgm:prSet presAssocID="{E11259DB-5DD5-473E-A0A9-E76CF966AE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CD243FA-4C9D-410E-9A94-E0787E4C53F0}" type="pres">
      <dgm:prSet presAssocID="{E11259DB-5DD5-473E-A0A9-E76CF966AE92}" presName="spaceRect" presStyleCnt="0"/>
      <dgm:spPr/>
    </dgm:pt>
    <dgm:pt modelId="{ECF1F74B-0D1D-41EE-9E58-9F9A5B497D90}" type="pres">
      <dgm:prSet presAssocID="{E11259DB-5DD5-473E-A0A9-E76CF966AE92}" presName="parTx" presStyleLbl="revTx" presStyleIdx="0" presStyleCnt="4">
        <dgm:presLayoutVars>
          <dgm:chMax val="0"/>
          <dgm:chPref val="0"/>
        </dgm:presLayoutVars>
      </dgm:prSet>
      <dgm:spPr/>
    </dgm:pt>
    <dgm:pt modelId="{14AD544A-19F7-47E6-B7C9-2EA6F8E7F30A}" type="pres">
      <dgm:prSet presAssocID="{905AC6C4-4DA3-4B56-9A40-385EA43D9790}" presName="sibTrans" presStyleCnt="0"/>
      <dgm:spPr/>
    </dgm:pt>
    <dgm:pt modelId="{E8A59F4D-7EF4-40E2-A365-F92A38D8D2E7}" type="pres">
      <dgm:prSet presAssocID="{282FC9C9-9F69-441B-A997-6B95BB92B151}" presName="compNode" presStyleCnt="0"/>
      <dgm:spPr/>
    </dgm:pt>
    <dgm:pt modelId="{4707E9FF-2FE5-4084-A496-64AC7CA1C451}" type="pres">
      <dgm:prSet presAssocID="{282FC9C9-9F69-441B-A997-6B95BB92B151}" presName="bgRect" presStyleLbl="bgShp" presStyleIdx="1" presStyleCnt="4"/>
      <dgm:spPr/>
    </dgm:pt>
    <dgm:pt modelId="{80BC6AF2-B3DA-4015-9708-A2FD0E40858D}" type="pres">
      <dgm:prSet presAssocID="{282FC9C9-9F69-441B-A997-6B95BB92B1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20A30F0-316A-4915-B817-1961E6B943E7}" type="pres">
      <dgm:prSet presAssocID="{282FC9C9-9F69-441B-A997-6B95BB92B151}" presName="spaceRect" presStyleCnt="0"/>
      <dgm:spPr/>
    </dgm:pt>
    <dgm:pt modelId="{7ACC3468-40C1-472E-A12A-1B413006D01A}" type="pres">
      <dgm:prSet presAssocID="{282FC9C9-9F69-441B-A997-6B95BB92B151}" presName="parTx" presStyleLbl="revTx" presStyleIdx="1" presStyleCnt="4">
        <dgm:presLayoutVars>
          <dgm:chMax val="0"/>
          <dgm:chPref val="0"/>
        </dgm:presLayoutVars>
      </dgm:prSet>
      <dgm:spPr/>
    </dgm:pt>
    <dgm:pt modelId="{6F04A5D2-2045-4089-B22C-99398D13CBEE}" type="pres">
      <dgm:prSet presAssocID="{70B4A37A-A475-4C5A-9942-60BF833B7F5A}" presName="sibTrans" presStyleCnt="0"/>
      <dgm:spPr/>
    </dgm:pt>
    <dgm:pt modelId="{F696C6DF-7764-47D3-98BB-DAF2AC9DE9F1}" type="pres">
      <dgm:prSet presAssocID="{D24915C4-20FC-48FB-B544-AD5CB86DB664}" presName="compNode" presStyleCnt="0"/>
      <dgm:spPr/>
    </dgm:pt>
    <dgm:pt modelId="{39DD1C93-D308-497F-8661-AD4C5A26F54A}" type="pres">
      <dgm:prSet presAssocID="{D24915C4-20FC-48FB-B544-AD5CB86DB664}" presName="bgRect" presStyleLbl="bgShp" presStyleIdx="2" presStyleCnt="4"/>
      <dgm:spPr/>
    </dgm:pt>
    <dgm:pt modelId="{72255277-A375-435E-B7FA-162B80C7E7FD}" type="pres">
      <dgm:prSet presAssocID="{D24915C4-20FC-48FB-B544-AD5CB86DB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AB4C1C-78F5-4887-AF5D-722450001A6E}" type="pres">
      <dgm:prSet presAssocID="{D24915C4-20FC-48FB-B544-AD5CB86DB664}" presName="spaceRect" presStyleCnt="0"/>
      <dgm:spPr/>
    </dgm:pt>
    <dgm:pt modelId="{1B2FF679-A996-4B73-8BAF-113A74094A45}" type="pres">
      <dgm:prSet presAssocID="{D24915C4-20FC-48FB-B544-AD5CB86DB664}" presName="parTx" presStyleLbl="revTx" presStyleIdx="2" presStyleCnt="4">
        <dgm:presLayoutVars>
          <dgm:chMax val="0"/>
          <dgm:chPref val="0"/>
        </dgm:presLayoutVars>
      </dgm:prSet>
      <dgm:spPr/>
    </dgm:pt>
    <dgm:pt modelId="{A7DB1D93-1066-43E4-AB75-880DB9021286}" type="pres">
      <dgm:prSet presAssocID="{FDD03DFF-25EF-4DD2-99A5-E4C2678D60DD}" presName="sibTrans" presStyleCnt="0"/>
      <dgm:spPr/>
    </dgm:pt>
    <dgm:pt modelId="{613ADF54-B558-4B3E-8A4B-3A4E5193B1AA}" type="pres">
      <dgm:prSet presAssocID="{BF806D7B-6C0A-41B3-8CE8-DA17BFB9A9B4}" presName="compNode" presStyleCnt="0"/>
      <dgm:spPr/>
    </dgm:pt>
    <dgm:pt modelId="{19536B59-6F98-4BB8-8232-01E57B56B214}" type="pres">
      <dgm:prSet presAssocID="{BF806D7B-6C0A-41B3-8CE8-DA17BFB9A9B4}" presName="bgRect" presStyleLbl="bgShp" presStyleIdx="3" presStyleCnt="4"/>
      <dgm:spPr/>
    </dgm:pt>
    <dgm:pt modelId="{C778F782-D354-4D71-8D2F-69E90CAA28DB}" type="pres">
      <dgm:prSet presAssocID="{BF806D7B-6C0A-41B3-8CE8-DA17BFB9A9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F4F5AB0-6610-44EB-8B8F-CFB5EC8E1A79}" type="pres">
      <dgm:prSet presAssocID="{BF806D7B-6C0A-41B3-8CE8-DA17BFB9A9B4}" presName="spaceRect" presStyleCnt="0"/>
      <dgm:spPr/>
    </dgm:pt>
    <dgm:pt modelId="{50D5CB5C-941D-4C04-BD33-4A06659FF72B}" type="pres">
      <dgm:prSet presAssocID="{BF806D7B-6C0A-41B3-8CE8-DA17BFB9A9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F03401-4A67-4DE3-84C8-113C39BB842A}" srcId="{E4357CD5-59ED-490A-8E1F-BF15537EBC83}" destId="{282FC9C9-9F69-441B-A997-6B95BB92B151}" srcOrd="1" destOrd="0" parTransId="{374B5153-5ADB-4157-B3BC-FFA1CDB32519}" sibTransId="{70B4A37A-A475-4C5A-9942-60BF833B7F5A}"/>
    <dgm:cxn modelId="{EFD78608-FF6F-44E1-B5F9-BC38AAB93071}" type="presOf" srcId="{282FC9C9-9F69-441B-A997-6B95BB92B151}" destId="{7ACC3468-40C1-472E-A12A-1B413006D01A}" srcOrd="0" destOrd="0" presId="urn:microsoft.com/office/officeart/2018/2/layout/IconVerticalSolidList"/>
    <dgm:cxn modelId="{0D344F13-B2F2-4C73-A90D-C95142CDCA15}" srcId="{E4357CD5-59ED-490A-8E1F-BF15537EBC83}" destId="{E11259DB-5DD5-473E-A0A9-E76CF966AE92}" srcOrd="0" destOrd="0" parTransId="{BFE5117B-0738-458B-86E7-AF4FC0E57AC2}" sibTransId="{905AC6C4-4DA3-4B56-9A40-385EA43D9790}"/>
    <dgm:cxn modelId="{978AEE1B-D3F3-4272-B12B-942DAB6FEE1E}" type="presOf" srcId="{BF806D7B-6C0A-41B3-8CE8-DA17BFB9A9B4}" destId="{50D5CB5C-941D-4C04-BD33-4A06659FF72B}" srcOrd="0" destOrd="0" presId="urn:microsoft.com/office/officeart/2018/2/layout/IconVerticalSolidList"/>
    <dgm:cxn modelId="{80F6F61C-309B-42FD-8058-BA49E135FECB}" srcId="{E4357CD5-59ED-490A-8E1F-BF15537EBC83}" destId="{BF806D7B-6C0A-41B3-8CE8-DA17BFB9A9B4}" srcOrd="3" destOrd="0" parTransId="{E3CB44A1-1873-4FFC-BA72-7C64C76D69EF}" sibTransId="{69446537-381B-4028-B0EC-C54FFD92CBDB}"/>
    <dgm:cxn modelId="{71C67739-5D5D-40C5-A5B7-F2C943F8EE33}" srcId="{E4357CD5-59ED-490A-8E1F-BF15537EBC83}" destId="{D24915C4-20FC-48FB-B544-AD5CB86DB664}" srcOrd="2" destOrd="0" parTransId="{8B22CD69-6751-4E6F-96E8-DC87F4063EF1}" sibTransId="{FDD03DFF-25EF-4DD2-99A5-E4C2678D60DD}"/>
    <dgm:cxn modelId="{AE7DC285-9976-4435-82FD-0160598477FB}" type="presOf" srcId="{E4357CD5-59ED-490A-8E1F-BF15537EBC83}" destId="{C621B1D3-E1AA-41B7-ACE1-0C64FDFEC2D8}" srcOrd="0" destOrd="0" presId="urn:microsoft.com/office/officeart/2018/2/layout/IconVerticalSolidList"/>
    <dgm:cxn modelId="{DFB3329E-5009-4032-B869-897F5FE307A8}" type="presOf" srcId="{E11259DB-5DD5-473E-A0A9-E76CF966AE92}" destId="{ECF1F74B-0D1D-41EE-9E58-9F9A5B497D90}" srcOrd="0" destOrd="0" presId="urn:microsoft.com/office/officeart/2018/2/layout/IconVerticalSolidList"/>
    <dgm:cxn modelId="{0688A2C7-84FF-436C-8EA2-777134D853F3}" type="presOf" srcId="{D24915C4-20FC-48FB-B544-AD5CB86DB664}" destId="{1B2FF679-A996-4B73-8BAF-113A74094A45}" srcOrd="0" destOrd="0" presId="urn:microsoft.com/office/officeart/2018/2/layout/IconVerticalSolidList"/>
    <dgm:cxn modelId="{C62409E7-AEB1-483B-BD73-B787823313FC}" type="presParOf" srcId="{C621B1D3-E1AA-41B7-ACE1-0C64FDFEC2D8}" destId="{237E8A2E-07D9-492D-ACC7-A53AE3D95002}" srcOrd="0" destOrd="0" presId="urn:microsoft.com/office/officeart/2018/2/layout/IconVerticalSolidList"/>
    <dgm:cxn modelId="{118443D3-C742-437B-9D1F-CA3DB3E34E16}" type="presParOf" srcId="{237E8A2E-07D9-492D-ACC7-A53AE3D95002}" destId="{C04A5553-9A37-491F-BC67-E14A321DFC1A}" srcOrd="0" destOrd="0" presId="urn:microsoft.com/office/officeart/2018/2/layout/IconVerticalSolidList"/>
    <dgm:cxn modelId="{18E5E2C0-0681-4396-8275-3A50DFD32D83}" type="presParOf" srcId="{237E8A2E-07D9-492D-ACC7-A53AE3D95002}" destId="{46364ED5-8276-419D-851F-1C805B8BE23B}" srcOrd="1" destOrd="0" presId="urn:microsoft.com/office/officeart/2018/2/layout/IconVerticalSolidList"/>
    <dgm:cxn modelId="{201236C4-CCDF-432C-854A-6F9D5F76B669}" type="presParOf" srcId="{237E8A2E-07D9-492D-ACC7-A53AE3D95002}" destId="{FCD243FA-4C9D-410E-9A94-E0787E4C53F0}" srcOrd="2" destOrd="0" presId="urn:microsoft.com/office/officeart/2018/2/layout/IconVerticalSolidList"/>
    <dgm:cxn modelId="{F59AF403-CCB2-47D6-B91E-AA78F89091E1}" type="presParOf" srcId="{237E8A2E-07D9-492D-ACC7-A53AE3D95002}" destId="{ECF1F74B-0D1D-41EE-9E58-9F9A5B497D90}" srcOrd="3" destOrd="0" presId="urn:microsoft.com/office/officeart/2018/2/layout/IconVerticalSolidList"/>
    <dgm:cxn modelId="{5F74B64B-8A29-4B8D-85E8-9D3458539409}" type="presParOf" srcId="{C621B1D3-E1AA-41B7-ACE1-0C64FDFEC2D8}" destId="{14AD544A-19F7-47E6-B7C9-2EA6F8E7F30A}" srcOrd="1" destOrd="0" presId="urn:microsoft.com/office/officeart/2018/2/layout/IconVerticalSolidList"/>
    <dgm:cxn modelId="{DFFA09CE-80D6-441B-9BD9-E547314D70AA}" type="presParOf" srcId="{C621B1D3-E1AA-41B7-ACE1-0C64FDFEC2D8}" destId="{E8A59F4D-7EF4-40E2-A365-F92A38D8D2E7}" srcOrd="2" destOrd="0" presId="urn:microsoft.com/office/officeart/2018/2/layout/IconVerticalSolidList"/>
    <dgm:cxn modelId="{08B9F9A1-50A6-4FEA-AD32-F40C29939B53}" type="presParOf" srcId="{E8A59F4D-7EF4-40E2-A365-F92A38D8D2E7}" destId="{4707E9FF-2FE5-4084-A496-64AC7CA1C451}" srcOrd="0" destOrd="0" presId="urn:microsoft.com/office/officeart/2018/2/layout/IconVerticalSolidList"/>
    <dgm:cxn modelId="{85E6816D-7834-45E3-A444-851286588AB5}" type="presParOf" srcId="{E8A59F4D-7EF4-40E2-A365-F92A38D8D2E7}" destId="{80BC6AF2-B3DA-4015-9708-A2FD0E40858D}" srcOrd="1" destOrd="0" presId="urn:microsoft.com/office/officeart/2018/2/layout/IconVerticalSolidList"/>
    <dgm:cxn modelId="{794CA4C3-19F4-48EE-8C73-C3380F756165}" type="presParOf" srcId="{E8A59F4D-7EF4-40E2-A365-F92A38D8D2E7}" destId="{D20A30F0-316A-4915-B817-1961E6B943E7}" srcOrd="2" destOrd="0" presId="urn:microsoft.com/office/officeart/2018/2/layout/IconVerticalSolidList"/>
    <dgm:cxn modelId="{C802D60F-3949-4C7E-A09D-E6B6B9B17B2D}" type="presParOf" srcId="{E8A59F4D-7EF4-40E2-A365-F92A38D8D2E7}" destId="{7ACC3468-40C1-472E-A12A-1B413006D01A}" srcOrd="3" destOrd="0" presId="urn:microsoft.com/office/officeart/2018/2/layout/IconVerticalSolidList"/>
    <dgm:cxn modelId="{CFAADD3F-B30D-4FF0-A183-B83A8D845155}" type="presParOf" srcId="{C621B1D3-E1AA-41B7-ACE1-0C64FDFEC2D8}" destId="{6F04A5D2-2045-4089-B22C-99398D13CBEE}" srcOrd="3" destOrd="0" presId="urn:microsoft.com/office/officeart/2018/2/layout/IconVerticalSolidList"/>
    <dgm:cxn modelId="{4AB18CB9-1E96-4A8E-B1BD-AA630982CB5E}" type="presParOf" srcId="{C621B1D3-E1AA-41B7-ACE1-0C64FDFEC2D8}" destId="{F696C6DF-7764-47D3-98BB-DAF2AC9DE9F1}" srcOrd="4" destOrd="0" presId="urn:microsoft.com/office/officeart/2018/2/layout/IconVerticalSolidList"/>
    <dgm:cxn modelId="{8B07AA4F-B2BD-4925-A061-555F284E10EB}" type="presParOf" srcId="{F696C6DF-7764-47D3-98BB-DAF2AC9DE9F1}" destId="{39DD1C93-D308-497F-8661-AD4C5A26F54A}" srcOrd="0" destOrd="0" presId="urn:microsoft.com/office/officeart/2018/2/layout/IconVerticalSolidList"/>
    <dgm:cxn modelId="{A97BED94-A58E-462F-95AD-BED9F491C37D}" type="presParOf" srcId="{F696C6DF-7764-47D3-98BB-DAF2AC9DE9F1}" destId="{72255277-A375-435E-B7FA-162B80C7E7FD}" srcOrd="1" destOrd="0" presId="urn:microsoft.com/office/officeart/2018/2/layout/IconVerticalSolidList"/>
    <dgm:cxn modelId="{E6CAC317-0CB4-4C42-B9A5-2B5AE3863145}" type="presParOf" srcId="{F696C6DF-7764-47D3-98BB-DAF2AC9DE9F1}" destId="{DFAB4C1C-78F5-4887-AF5D-722450001A6E}" srcOrd="2" destOrd="0" presId="urn:microsoft.com/office/officeart/2018/2/layout/IconVerticalSolidList"/>
    <dgm:cxn modelId="{B44FF932-8875-44EE-8961-0526B37F2779}" type="presParOf" srcId="{F696C6DF-7764-47D3-98BB-DAF2AC9DE9F1}" destId="{1B2FF679-A996-4B73-8BAF-113A74094A45}" srcOrd="3" destOrd="0" presId="urn:microsoft.com/office/officeart/2018/2/layout/IconVerticalSolidList"/>
    <dgm:cxn modelId="{847E51E1-B03E-4AE2-9EB1-26B8B16E0BB9}" type="presParOf" srcId="{C621B1D3-E1AA-41B7-ACE1-0C64FDFEC2D8}" destId="{A7DB1D93-1066-43E4-AB75-880DB9021286}" srcOrd="5" destOrd="0" presId="urn:microsoft.com/office/officeart/2018/2/layout/IconVerticalSolidList"/>
    <dgm:cxn modelId="{D7B66BE5-8C33-4D39-89D7-BE645C64C223}" type="presParOf" srcId="{C621B1D3-E1AA-41B7-ACE1-0C64FDFEC2D8}" destId="{613ADF54-B558-4B3E-8A4B-3A4E5193B1AA}" srcOrd="6" destOrd="0" presId="urn:microsoft.com/office/officeart/2018/2/layout/IconVerticalSolidList"/>
    <dgm:cxn modelId="{0A10B682-6B11-4AAF-9D12-2266A2C13247}" type="presParOf" srcId="{613ADF54-B558-4B3E-8A4B-3A4E5193B1AA}" destId="{19536B59-6F98-4BB8-8232-01E57B56B214}" srcOrd="0" destOrd="0" presId="urn:microsoft.com/office/officeart/2018/2/layout/IconVerticalSolidList"/>
    <dgm:cxn modelId="{F469E67D-0C2C-4104-92D7-DA719A8A6A51}" type="presParOf" srcId="{613ADF54-B558-4B3E-8A4B-3A4E5193B1AA}" destId="{C778F782-D354-4D71-8D2F-69E90CAA28DB}" srcOrd="1" destOrd="0" presId="urn:microsoft.com/office/officeart/2018/2/layout/IconVerticalSolidList"/>
    <dgm:cxn modelId="{17AAAD8B-09BB-48F2-BEFF-4CA3842EF51D}" type="presParOf" srcId="{613ADF54-B558-4B3E-8A4B-3A4E5193B1AA}" destId="{9F4F5AB0-6610-44EB-8B8F-CFB5EC8E1A79}" srcOrd="2" destOrd="0" presId="urn:microsoft.com/office/officeart/2018/2/layout/IconVerticalSolidList"/>
    <dgm:cxn modelId="{AAC0F0E8-A80B-44B1-9C76-C98963E5A822}" type="presParOf" srcId="{613ADF54-B558-4B3E-8A4B-3A4E5193B1AA}" destId="{50D5CB5C-941D-4C04-BD33-4A06659FF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A5553-9A37-491F-BC67-E14A321DFC1A}">
      <dsp:nvSpPr>
        <dsp:cNvPr id="0" name=""/>
        <dsp:cNvSpPr/>
      </dsp:nvSpPr>
      <dsp:spPr>
        <a:xfrm>
          <a:off x="0" y="3408"/>
          <a:ext cx="8312061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64ED5-8276-419D-851F-1C805B8BE23B}">
      <dsp:nvSpPr>
        <dsp:cNvPr id="0" name=""/>
        <dsp:cNvSpPr/>
      </dsp:nvSpPr>
      <dsp:spPr>
        <a:xfrm>
          <a:off x="522553" y="392084"/>
          <a:ext cx="950096" cy="950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F74B-0D1D-41EE-9E58-9F9A5B497D90}">
      <dsp:nvSpPr>
        <dsp:cNvPr id="0" name=""/>
        <dsp:cNvSpPr/>
      </dsp:nvSpPr>
      <dsp:spPr>
        <a:xfrm>
          <a:off x="1995202" y="3408"/>
          <a:ext cx="6316858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Popular Origin Airports For  Envoy Airlines</a:t>
          </a:r>
        </a:p>
      </dsp:txBody>
      <dsp:txXfrm>
        <a:off x="1995202" y="3408"/>
        <a:ext cx="6316858" cy="1727448"/>
      </dsp:txXfrm>
    </dsp:sp>
    <dsp:sp modelId="{4707E9FF-2FE5-4084-A496-64AC7CA1C451}">
      <dsp:nvSpPr>
        <dsp:cNvPr id="0" name=""/>
        <dsp:cNvSpPr/>
      </dsp:nvSpPr>
      <dsp:spPr>
        <a:xfrm>
          <a:off x="0" y="2162718"/>
          <a:ext cx="8312061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C6AF2-B3DA-4015-9708-A2FD0E40858D}">
      <dsp:nvSpPr>
        <dsp:cNvPr id="0" name=""/>
        <dsp:cNvSpPr/>
      </dsp:nvSpPr>
      <dsp:spPr>
        <a:xfrm>
          <a:off x="522553" y="2551394"/>
          <a:ext cx="950096" cy="950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C3468-40C1-472E-A12A-1B413006D01A}">
      <dsp:nvSpPr>
        <dsp:cNvPr id="0" name=""/>
        <dsp:cNvSpPr/>
      </dsp:nvSpPr>
      <dsp:spPr>
        <a:xfrm>
          <a:off x="1995202" y="2162718"/>
          <a:ext cx="6316858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Origin</a:t>
          </a:r>
        </a:p>
      </dsp:txBody>
      <dsp:txXfrm>
        <a:off x="1995202" y="2162718"/>
        <a:ext cx="6316858" cy="1727448"/>
      </dsp:txXfrm>
    </dsp:sp>
    <dsp:sp modelId="{39DD1C93-D308-497F-8661-AD4C5A26F54A}">
      <dsp:nvSpPr>
        <dsp:cNvPr id="0" name=""/>
        <dsp:cNvSpPr/>
      </dsp:nvSpPr>
      <dsp:spPr>
        <a:xfrm>
          <a:off x="0" y="4322029"/>
          <a:ext cx="8312061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55277-A375-435E-B7FA-162B80C7E7FD}">
      <dsp:nvSpPr>
        <dsp:cNvPr id="0" name=""/>
        <dsp:cNvSpPr/>
      </dsp:nvSpPr>
      <dsp:spPr>
        <a:xfrm>
          <a:off x="522553" y="4710704"/>
          <a:ext cx="950096" cy="950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FF679-A996-4B73-8BAF-113A74094A45}">
      <dsp:nvSpPr>
        <dsp:cNvPr id="0" name=""/>
        <dsp:cNvSpPr/>
      </dsp:nvSpPr>
      <dsp:spPr>
        <a:xfrm>
          <a:off x="1995202" y="4322029"/>
          <a:ext cx="6316858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uFillTx/>
            </a:rPr>
            <a:t>DFW	MIA	ORD	SGF	XNA</a:t>
          </a:r>
          <a:endParaRPr lang="en-US" sz="2200" kern="1200"/>
        </a:p>
      </dsp:txBody>
      <dsp:txXfrm>
        <a:off x="1995202" y="4322029"/>
        <a:ext cx="6316858" cy="1727448"/>
      </dsp:txXfrm>
    </dsp:sp>
    <dsp:sp modelId="{19536B59-6F98-4BB8-8232-01E57B56B214}">
      <dsp:nvSpPr>
        <dsp:cNvPr id="0" name=""/>
        <dsp:cNvSpPr/>
      </dsp:nvSpPr>
      <dsp:spPr>
        <a:xfrm>
          <a:off x="0" y="6481339"/>
          <a:ext cx="8312061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8F782-D354-4D71-8D2F-69E90CAA28DB}">
      <dsp:nvSpPr>
        <dsp:cNvPr id="0" name=""/>
        <dsp:cNvSpPr/>
      </dsp:nvSpPr>
      <dsp:spPr>
        <a:xfrm>
          <a:off x="522553" y="6870015"/>
          <a:ext cx="950096" cy="950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CB5C-941D-4C04-BD33-4A06659FF72B}">
      <dsp:nvSpPr>
        <dsp:cNvPr id="0" name=""/>
        <dsp:cNvSpPr/>
      </dsp:nvSpPr>
      <dsp:spPr>
        <a:xfrm>
          <a:off x="1995202" y="6481339"/>
          <a:ext cx="6316858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>
              <a:uFillTx/>
            </a:rPr>
            <a:t>13,009	338    4,132	428	440</a:t>
          </a:r>
          <a:endParaRPr lang="en-US" sz="2200" kern="1200"/>
        </a:p>
      </dsp:txBody>
      <dsp:txXfrm>
        <a:off x="1995202" y="6481339"/>
        <a:ext cx="6316858" cy="1727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A5553-9A37-491F-BC67-E14A321DFC1A}">
      <dsp:nvSpPr>
        <dsp:cNvPr id="0" name=""/>
        <dsp:cNvSpPr/>
      </dsp:nvSpPr>
      <dsp:spPr>
        <a:xfrm>
          <a:off x="0" y="3408"/>
          <a:ext cx="8312062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64ED5-8276-419D-851F-1C805B8BE23B}">
      <dsp:nvSpPr>
        <dsp:cNvPr id="0" name=""/>
        <dsp:cNvSpPr/>
      </dsp:nvSpPr>
      <dsp:spPr>
        <a:xfrm>
          <a:off x="522553" y="392084"/>
          <a:ext cx="950096" cy="9500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1F74B-0D1D-41EE-9E58-9F9A5B497D90}">
      <dsp:nvSpPr>
        <dsp:cNvPr id="0" name=""/>
        <dsp:cNvSpPr/>
      </dsp:nvSpPr>
      <dsp:spPr>
        <a:xfrm>
          <a:off x="1995202" y="3408"/>
          <a:ext cx="6316859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Popular Destination Airports For  Envoy Airlines</a:t>
          </a:r>
        </a:p>
      </dsp:txBody>
      <dsp:txXfrm>
        <a:off x="1995202" y="3408"/>
        <a:ext cx="6316859" cy="1727448"/>
      </dsp:txXfrm>
    </dsp:sp>
    <dsp:sp modelId="{4707E9FF-2FE5-4084-A496-64AC7CA1C451}">
      <dsp:nvSpPr>
        <dsp:cNvPr id="0" name=""/>
        <dsp:cNvSpPr/>
      </dsp:nvSpPr>
      <dsp:spPr>
        <a:xfrm>
          <a:off x="0" y="2162718"/>
          <a:ext cx="8312062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C6AF2-B3DA-4015-9708-A2FD0E40858D}">
      <dsp:nvSpPr>
        <dsp:cNvPr id="0" name=""/>
        <dsp:cNvSpPr/>
      </dsp:nvSpPr>
      <dsp:spPr>
        <a:xfrm>
          <a:off x="522553" y="2551394"/>
          <a:ext cx="950096" cy="9500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C3468-40C1-472E-A12A-1B413006D01A}">
      <dsp:nvSpPr>
        <dsp:cNvPr id="0" name=""/>
        <dsp:cNvSpPr/>
      </dsp:nvSpPr>
      <dsp:spPr>
        <a:xfrm>
          <a:off x="1995202" y="2162718"/>
          <a:ext cx="6316859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Destination</a:t>
          </a:r>
        </a:p>
      </dsp:txBody>
      <dsp:txXfrm>
        <a:off x="1995202" y="2162718"/>
        <a:ext cx="6316859" cy="1727448"/>
      </dsp:txXfrm>
    </dsp:sp>
    <dsp:sp modelId="{39DD1C93-D308-497F-8661-AD4C5A26F54A}">
      <dsp:nvSpPr>
        <dsp:cNvPr id="0" name=""/>
        <dsp:cNvSpPr/>
      </dsp:nvSpPr>
      <dsp:spPr>
        <a:xfrm>
          <a:off x="0" y="4322029"/>
          <a:ext cx="8312062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55277-A375-435E-B7FA-162B80C7E7FD}">
      <dsp:nvSpPr>
        <dsp:cNvPr id="0" name=""/>
        <dsp:cNvSpPr/>
      </dsp:nvSpPr>
      <dsp:spPr>
        <a:xfrm>
          <a:off x="522553" y="4710704"/>
          <a:ext cx="950096" cy="9500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FF679-A996-4B73-8BAF-113A74094A45}">
      <dsp:nvSpPr>
        <dsp:cNvPr id="0" name=""/>
        <dsp:cNvSpPr/>
      </dsp:nvSpPr>
      <dsp:spPr>
        <a:xfrm>
          <a:off x="1995202" y="4322029"/>
          <a:ext cx="6316859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>
              <a:uFillTx/>
            </a:rPr>
            <a:t>DFW	ORD	SGF.      XNA      LIT</a:t>
          </a:r>
          <a:endParaRPr lang="en-US" sz="2200" kern="1200" dirty="0"/>
        </a:p>
      </dsp:txBody>
      <dsp:txXfrm>
        <a:off x="1995202" y="4322029"/>
        <a:ext cx="6316859" cy="1727448"/>
      </dsp:txXfrm>
    </dsp:sp>
    <dsp:sp modelId="{19536B59-6F98-4BB8-8232-01E57B56B214}">
      <dsp:nvSpPr>
        <dsp:cNvPr id="0" name=""/>
        <dsp:cNvSpPr/>
      </dsp:nvSpPr>
      <dsp:spPr>
        <a:xfrm>
          <a:off x="0" y="6481339"/>
          <a:ext cx="8312062" cy="1727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8F782-D354-4D71-8D2F-69E90CAA28DB}">
      <dsp:nvSpPr>
        <dsp:cNvPr id="0" name=""/>
        <dsp:cNvSpPr/>
      </dsp:nvSpPr>
      <dsp:spPr>
        <a:xfrm>
          <a:off x="522553" y="6870015"/>
          <a:ext cx="950096" cy="9500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CB5C-941D-4C04-BD33-4A06659FF72B}">
      <dsp:nvSpPr>
        <dsp:cNvPr id="0" name=""/>
        <dsp:cNvSpPr/>
      </dsp:nvSpPr>
      <dsp:spPr>
        <a:xfrm>
          <a:off x="1995202" y="6481339"/>
          <a:ext cx="6316859" cy="1727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22" tIns="182822" rIns="182822" bIns="1828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>
              <a:uFillTx/>
            </a:rPr>
            <a:t>12,972    4,128    428      440      476</a:t>
          </a:r>
          <a:endParaRPr lang="en-US" sz="2200" kern="1200" dirty="0"/>
        </a:p>
      </dsp:txBody>
      <dsp:txXfrm>
        <a:off x="1995202" y="6481339"/>
        <a:ext cx="6316859" cy="1727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F4496-7D27-C94C-A354-A782AC42CAC2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94116-DEDE-DC41-A5DE-1CDE48C59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4116-DEDE-DC41-A5DE-1CDE48C59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7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94116-DEDE-DC41-A5DE-1CDE48C591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5546260" y="983793"/>
            <a:ext cx="8163543" cy="8153718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681" y="1712672"/>
            <a:ext cx="16088940" cy="6852926"/>
          </a:xfrm>
        </p:spPr>
        <p:txBody>
          <a:bodyPr anchor="ctr">
            <a:noAutofit/>
          </a:bodyPr>
          <a:lstStyle>
            <a:lvl1pPr algn="ctr">
              <a:defRPr sz="15592" spc="124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3798" y="9323118"/>
            <a:ext cx="12544706" cy="115740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118" b="1" i="0" cap="all" spc="624" baseline="0">
                <a:solidFill>
                  <a:schemeClr val="tx2"/>
                </a:solidFill>
              </a:defRPr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81681" y="9941336"/>
            <a:ext cx="3632607" cy="54334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18161" y="9941336"/>
            <a:ext cx="6415981" cy="53918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138013" y="9941336"/>
            <a:ext cx="3632609" cy="53918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441990" cy="10693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6407180"/>
      </p:ext>
    </p:extLst>
  </p:cSld>
  <p:clrMapOvr>
    <a:masterClrMapping/>
  </p:clrMapOvr>
  <p:transition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5931"/>
      </p:ext>
    </p:extLst>
  </p:cSld>
  <p:clrMapOvr>
    <a:masterClrMapping/>
  </p:clrMapOvr>
  <p:transition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95859" y="596239"/>
            <a:ext cx="2326599" cy="873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0439" y="596238"/>
            <a:ext cx="13086095" cy="8732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4628"/>
      </p:ext>
    </p:extLst>
  </p:cSld>
  <p:clrMapOvr>
    <a:masterClrMapping/>
  </p:clrMapOvr>
  <p:transition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66826"/>
      </p:ext>
    </p:extLst>
  </p:cSld>
  <p:clrMapOvr>
    <a:masterClrMapping/>
  </p:clrMapOvr>
  <p:transition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21" y="1674471"/>
            <a:ext cx="12765648" cy="6337807"/>
          </a:xfrm>
        </p:spPr>
        <p:txBody>
          <a:bodyPr anchor="b">
            <a:normAutofit/>
          </a:bodyPr>
          <a:lstStyle>
            <a:lvl1pPr>
              <a:defRPr sz="13097" spc="1247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522" y="8045437"/>
            <a:ext cx="10941982" cy="148306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118" b="1" i="0" cap="all" spc="624" baseline="0">
                <a:solidFill>
                  <a:schemeClr val="accent1"/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6568" y="9941336"/>
            <a:ext cx="2329429" cy="54334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31353" y="9941336"/>
            <a:ext cx="6415981" cy="53918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02689" y="9941336"/>
            <a:ext cx="2319480" cy="53918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4388710" cy="106934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4571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0438" y="3564467"/>
            <a:ext cx="7485311" cy="5643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65541" y="3564467"/>
            <a:ext cx="7485311" cy="5643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8588"/>
      </p:ext>
    </p:extLst>
  </p:cSld>
  <p:clrMapOvr>
    <a:masterClrMapping/>
  </p:clrMapOvr>
  <p:transition advClick="0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10" y="594079"/>
            <a:ext cx="15861730" cy="2328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1672" y="3429799"/>
            <a:ext cx="7485311" cy="98627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962" b="1" cap="all" spc="312" baseline="0">
                <a:solidFill>
                  <a:schemeClr val="tx2"/>
                </a:solidFill>
              </a:defRPr>
            </a:lvl1pPr>
            <a:lvl2pPr marL="712866" indent="0">
              <a:buNone/>
              <a:defRPr sz="2962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0438" y="4536044"/>
            <a:ext cx="7485311" cy="4672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43818" y="3429799"/>
            <a:ext cx="7485311" cy="98627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962" b="1" cap="all" spc="312" baseline="0">
                <a:solidFill>
                  <a:schemeClr val="tx2"/>
                </a:solidFill>
              </a:defRPr>
            </a:lvl1pPr>
            <a:lvl2pPr marL="712866" indent="0">
              <a:buNone/>
              <a:defRPr sz="2962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43818" y="4536044"/>
            <a:ext cx="7485311" cy="4672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6555"/>
      </p:ext>
    </p:extLst>
  </p:cSld>
  <p:clrMapOvr>
    <a:masterClrMapping/>
  </p:clrMapOvr>
  <p:transition advClick="0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789"/>
      </p:ext>
    </p:extLst>
  </p:cSld>
  <p:clrMapOvr>
    <a:masterClrMapping/>
  </p:clrMapOvr>
  <p:transition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1624"/>
      </p:ext>
    </p:extLst>
  </p:cSld>
  <p:clrMapOvr>
    <a:masterClrMapping/>
  </p:clrMapOvr>
  <p:transition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11522526" y="0"/>
            <a:ext cx="7487787" cy="10693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0803" y="712893"/>
            <a:ext cx="4821364" cy="186592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962" b="1" i="0" cap="all" spc="468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902" y="1435106"/>
            <a:ext cx="9602481" cy="7773101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0805" y="2715194"/>
            <a:ext cx="4821364" cy="649301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71"/>
              </a:spcBef>
              <a:buNone/>
              <a:defRPr sz="2495" baseline="0">
                <a:solidFill>
                  <a:schemeClr val="bg2"/>
                </a:solidFill>
              </a:defRPr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2903" y="9941336"/>
            <a:ext cx="1923102" cy="54334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0059" y="9941336"/>
            <a:ext cx="5429570" cy="53918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73684" y="9941336"/>
            <a:ext cx="1921701" cy="53918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441990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981562"/>
      </p:ext>
    </p:extLst>
  </p:cSld>
  <p:clrMapOvr>
    <a:masterClrMapping/>
  </p:clrMapOvr>
  <p:transition advClick="0">
    <p:fade/>
  </p:transition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991" y="1"/>
            <a:ext cx="11469158" cy="10693398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11522526" y="0"/>
            <a:ext cx="7487787" cy="106934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441990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0802" y="712893"/>
            <a:ext cx="4821367" cy="186591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962" b="1" i="0" spc="468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0802" y="2715194"/>
            <a:ext cx="4821367" cy="649301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871"/>
              </a:spcBef>
              <a:buNone/>
              <a:defRPr sz="2495" baseline="0">
                <a:solidFill>
                  <a:schemeClr val="bg2"/>
                </a:solidFill>
              </a:defRPr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94303" y="9941336"/>
            <a:ext cx="1921701" cy="54334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0060" y="9941336"/>
            <a:ext cx="5429568" cy="53918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68311" y="9941336"/>
            <a:ext cx="1924794" cy="539186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5784"/>
      </p:ext>
    </p:extLst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1672" y="596237"/>
            <a:ext cx="15870496" cy="2326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1672" y="3564469"/>
            <a:ext cx="15870496" cy="560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1672" y="9941336"/>
            <a:ext cx="3632607" cy="543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41336"/>
            <a:ext cx="6415981" cy="53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6" y="9941336"/>
            <a:ext cx="4396133" cy="53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8568323" y="0"/>
            <a:ext cx="441990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67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advClick="0">
    <p:fade/>
  </p:transition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7952" kern="1200" cap="all" spc="312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Arial" panose="020B0604020202020204" pitchFamily="34" charset="0"/>
        <a:buChar char="•"/>
        <a:defRPr sz="311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Gill Sans MT" panose="020B0502020104020203" pitchFamily="34" charset="0"/>
        <a:buChar char="–"/>
        <a:defRPr sz="280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Arial" panose="020B0604020202020204" pitchFamily="34" charset="0"/>
        <a:buChar char="•"/>
        <a:defRPr sz="249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Gill Sans MT" panose="020B0502020104020203" pitchFamily="34" charset="0"/>
        <a:buChar char="–"/>
        <a:defRPr sz="218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Arial" panose="020B0604020202020204" pitchFamily="34" charset="0"/>
        <a:buChar char="•"/>
        <a:defRPr sz="218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Gill Sans MT" panose="020B0502020104020203" pitchFamily="34" charset="0"/>
        <a:buChar char="–"/>
        <a:defRPr sz="218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Arial" panose="020B0604020202020204" pitchFamily="34" charset="0"/>
        <a:buChar char="•"/>
        <a:defRPr sz="218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Gill Sans MT" panose="020B0502020104020203" pitchFamily="34" charset="0"/>
        <a:buChar char="–"/>
        <a:defRPr sz="218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110000"/>
        </a:lnSpc>
        <a:spcBef>
          <a:spcPts val="1091"/>
        </a:spcBef>
        <a:buClr>
          <a:schemeClr val="tx2"/>
        </a:buClr>
        <a:buFont typeface="Arial" panose="020B0604020202020204" pitchFamily="34" charset="0"/>
        <a:buChar char="•"/>
        <a:defRPr sz="2183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9010306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2BF2EB-F360-6554-533E-81F1CB2AD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477" y="1488972"/>
            <a:ext cx="9161645" cy="7023870"/>
          </a:xfrm>
        </p:spPr>
        <p:txBody>
          <a:bodyPr>
            <a:normAutofit/>
          </a:bodyPr>
          <a:lstStyle/>
          <a:p>
            <a:r>
              <a:rPr lang="en-US" sz="9300" dirty="0"/>
              <a:t>Envoy Airlines Performance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BAFC1E-2993-1072-246F-7EFB26BB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839" y="8689227"/>
            <a:ext cx="9164282" cy="13125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-by Pratibha Chitta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0121" y="0"/>
            <a:ext cx="8236740" cy="106934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lose up of a control panel of an aeroplane flying at night">
            <a:extLst>
              <a:ext uri="{FF2B5EF4-FFF2-40B4-BE49-F238E27FC236}">
                <a16:creationId xmlns:a16="http://schemas.microsoft.com/office/drawing/2014/main" id="{28AEE4BF-52FA-667E-2756-B3F7E59DE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56" r="34228"/>
          <a:stretch/>
        </p:blipFill>
        <p:spPr>
          <a:xfrm>
            <a:off x="10773572" y="10"/>
            <a:ext cx="8236740" cy="106933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5572A-A555-B77F-BC9F-E82DE61275BC}"/>
              </a:ext>
            </a:extLst>
          </p:cNvPr>
          <p:cNvSpPr txBox="1"/>
          <p:nvPr/>
        </p:nvSpPr>
        <p:spPr>
          <a:xfrm>
            <a:off x="5862844" y="-6155338"/>
            <a:ext cx="9505705" cy="789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51">
              <a:spcBef>
                <a:spcPts val="340"/>
              </a:spcBef>
            </a:pPr>
            <a:r>
              <a:rPr lang="en-US" sz="4528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lang="en-US" sz="4528" spc="13" dirty="0">
                <a:solidFill>
                  <a:srgbClr val="333333"/>
                </a:solidFill>
                <a:latin typeface="Calibri"/>
                <a:cs typeface="Calibri"/>
              </a:rPr>
              <a:t> Airlines Visualization</a:t>
            </a:r>
            <a:endParaRPr lang="en-US" sz="4528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43318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891" y="-6870871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1746"/>
              </p:ext>
            </p:extLst>
          </p:nvPr>
        </p:nvGraphicFramePr>
        <p:xfrm>
          <a:off x="991435" y="111008"/>
          <a:ext cx="17027441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8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R="252095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Origin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vs </a:t>
                      </a:r>
                      <a:r>
                        <a:rPr sz="1900" spc="3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Destinatio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6637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Airlin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Compariso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Distanc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 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vs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Flight)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Envo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Riva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l</a:t>
                      </a: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3716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1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Share</a:t>
                      </a:r>
                      <a:r>
                        <a:rPr sz="1900" spc="-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6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900" spc="-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Envoy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vs</a:t>
                      </a:r>
                      <a:r>
                        <a:rPr sz="1900" spc="-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Republic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7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at </a:t>
                      </a:r>
                      <a:r>
                        <a:rPr sz="1900" spc="-18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5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Airports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397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Arrival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(Envo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Repub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..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447172" y="1564090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154" y="1712658"/>
            <a:ext cx="12801601" cy="8980742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807" y="-6098532"/>
            <a:ext cx="6056142" cy="1151799"/>
          </a:xfrm>
          <a:custGeom>
            <a:avLst/>
            <a:gdLst/>
            <a:ahLst/>
            <a:cxnLst/>
            <a:rect l="l" t="t" r="r" b="b"/>
            <a:pathLst>
              <a:path w="2407285" h="457834">
                <a:moveTo>
                  <a:pt x="797877" y="0"/>
                </a:moveTo>
                <a:lnTo>
                  <a:pt x="0" y="0"/>
                </a:lnTo>
                <a:lnTo>
                  <a:pt x="0" y="457796"/>
                </a:lnTo>
                <a:lnTo>
                  <a:pt x="797877" y="457796"/>
                </a:lnTo>
                <a:lnTo>
                  <a:pt x="797877" y="0"/>
                </a:lnTo>
                <a:close/>
              </a:path>
              <a:path w="2407285" h="457834">
                <a:moveTo>
                  <a:pt x="2406713" y="0"/>
                </a:moveTo>
                <a:lnTo>
                  <a:pt x="810958" y="0"/>
                </a:lnTo>
                <a:lnTo>
                  <a:pt x="810958" y="457796"/>
                </a:lnTo>
                <a:lnTo>
                  <a:pt x="2406713" y="457796"/>
                </a:lnTo>
                <a:lnTo>
                  <a:pt x="2406713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 txBox="1"/>
          <p:nvPr/>
        </p:nvSpPr>
        <p:spPr>
          <a:xfrm>
            <a:off x="1008858" y="261143"/>
            <a:ext cx="6053945" cy="74599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>
              <a:spcBef>
                <a:spcPts val="88"/>
              </a:spcBef>
            </a:pPr>
            <a:endParaRPr sz="2516" dirty="0">
              <a:latin typeface="Calibri"/>
              <a:cs typeface="Calibri"/>
            </a:endParaRPr>
          </a:p>
          <a:p>
            <a:pPr marL="31951" marR="1846748">
              <a:lnSpc>
                <a:spcPct val="120200"/>
              </a:lnSpc>
              <a:tabLst>
                <a:tab pos="2234949" algn="l"/>
              </a:tabLst>
            </a:pP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lang="en-US"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e Competition </a:t>
            </a:r>
            <a:r>
              <a:rPr lang="en-US" sz="1887" dirty="0">
                <a:solidFill>
                  <a:srgbClr val="757575"/>
                </a:solidFill>
                <a:latin typeface="Microsoft Sans Serif"/>
                <a:cs typeface="Microsoft Sans Serif"/>
              </a:rPr>
              <a:t>(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51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lang="en-US" sz="1887" spc="151" dirty="0">
                <a:solidFill>
                  <a:srgbClr val="757575"/>
                </a:solidFill>
                <a:latin typeface="Microsoft Sans Serif"/>
                <a:cs typeface="Microsoft Sans Serif"/>
              </a:rPr>
              <a:t>)</a:t>
            </a:r>
            <a:endParaRPr sz="1887" dirty="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03478"/>
              </p:ext>
            </p:extLst>
          </p:nvPr>
        </p:nvGraphicFramePr>
        <p:xfrm>
          <a:off x="7062803" y="111216"/>
          <a:ext cx="10383781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71755" marR="13716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15" dirty="0">
                          <a:latin typeface="Microsoft Sans Serif"/>
                          <a:cs typeface="Microsoft Sans Serif"/>
                        </a:rPr>
                        <a:t>Share</a:t>
                      </a:r>
                      <a:r>
                        <a:rPr sz="1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6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Envoy</a:t>
                      </a:r>
                      <a:r>
                        <a:rPr sz="19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 dirty="0">
                          <a:latin typeface="Microsoft Sans Serif"/>
                          <a:cs typeface="Microsoft Sans Serif"/>
                        </a:rPr>
                        <a:t>vs</a:t>
                      </a:r>
                      <a:r>
                        <a:rPr sz="1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Republic</a:t>
                      </a:r>
                      <a:r>
                        <a:rPr sz="19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70" dirty="0">
                          <a:latin typeface="Microsoft Sans Serif"/>
                          <a:cs typeface="Microsoft Sans Serif"/>
                        </a:rPr>
                        <a:t>at </a:t>
                      </a:r>
                      <a:r>
                        <a:rPr sz="1900" spc="-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50" dirty="0">
                          <a:latin typeface="Microsoft Sans Serif"/>
                          <a:cs typeface="Microsoft Sans Serif"/>
                        </a:rPr>
                        <a:t>Airports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6863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Arrival</a:t>
                      </a:r>
                      <a:r>
                        <a:rPr sz="1900" spc="-5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</a:t>
                      </a:r>
                      <a:r>
                        <a:rPr sz="1900" spc="-5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(Envoy</a:t>
                      </a:r>
                      <a:r>
                        <a:rPr sz="1900" spc="-5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vs </a:t>
                      </a:r>
                      <a:r>
                        <a:rPr sz="1900" spc="-18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Republic)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1397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Departur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 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(Envo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Repub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..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637672" y="1442692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43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64" y="673"/>
                </a:lnTo>
                <a:lnTo>
                  <a:pt x="1451864" y="0"/>
                </a:lnTo>
                <a:lnTo>
                  <a:pt x="29425" y="0"/>
                </a:lnTo>
                <a:lnTo>
                  <a:pt x="26149" y="0"/>
                </a:lnTo>
                <a:lnTo>
                  <a:pt x="26149" y="673"/>
                </a:lnTo>
                <a:lnTo>
                  <a:pt x="17970" y="2311"/>
                </a:lnTo>
                <a:lnTo>
                  <a:pt x="8610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10" y="50241"/>
                </a:lnTo>
                <a:lnTo>
                  <a:pt x="17970" y="56553"/>
                </a:lnTo>
                <a:lnTo>
                  <a:pt x="26149" y="58204"/>
                </a:lnTo>
                <a:lnTo>
                  <a:pt x="26149" y="58864"/>
                </a:lnTo>
                <a:lnTo>
                  <a:pt x="29425" y="58864"/>
                </a:lnTo>
                <a:lnTo>
                  <a:pt x="1451864" y="58864"/>
                </a:lnTo>
                <a:lnTo>
                  <a:pt x="1451864" y="58204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43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6" name="object 6"/>
          <p:cNvGrpSpPr/>
          <p:nvPr/>
        </p:nvGrpSpPr>
        <p:grpSpPr>
          <a:xfrm>
            <a:off x="0" y="2146300"/>
            <a:ext cx="11241457" cy="9070798"/>
            <a:chOff x="561839" y="1412034"/>
            <a:chExt cx="5382895" cy="5238750"/>
          </a:xfrm>
        </p:grpSpPr>
        <p:pic>
          <p:nvPicPr>
            <p:cNvPr id="7" name="object 7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1839" y="1412035"/>
              <a:ext cx="4588712" cy="43357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6199" y="3156664"/>
              <a:ext cx="720725" cy="810895"/>
            </a:xfrm>
            <a:custGeom>
              <a:avLst/>
              <a:gdLst/>
              <a:ahLst/>
              <a:cxnLst/>
              <a:rect l="l" t="t" r="r" b="b"/>
              <a:pathLst>
                <a:path w="720725" h="810895">
                  <a:moveTo>
                    <a:pt x="54990" y="54990"/>
                  </a:moveTo>
                  <a:lnTo>
                    <a:pt x="54990" y="0"/>
                  </a:lnTo>
                  <a:lnTo>
                    <a:pt x="93874" y="16106"/>
                  </a:lnTo>
                  <a:lnTo>
                    <a:pt x="109980" y="54990"/>
                  </a:lnTo>
                  <a:lnTo>
                    <a:pt x="105659" y="76395"/>
                  </a:lnTo>
                  <a:lnTo>
                    <a:pt x="93874" y="93874"/>
                  </a:lnTo>
                  <a:lnTo>
                    <a:pt x="76395" y="105659"/>
                  </a:lnTo>
                  <a:lnTo>
                    <a:pt x="54990" y="109980"/>
                  </a:lnTo>
                  <a:lnTo>
                    <a:pt x="33585" y="105659"/>
                  </a:lnTo>
                  <a:lnTo>
                    <a:pt x="16106" y="93874"/>
                  </a:lnTo>
                  <a:lnTo>
                    <a:pt x="4321" y="76395"/>
                  </a:lnTo>
                  <a:lnTo>
                    <a:pt x="0" y="54990"/>
                  </a:lnTo>
                  <a:lnTo>
                    <a:pt x="3930" y="34534"/>
                  </a:lnTo>
                  <a:lnTo>
                    <a:pt x="14702" y="17560"/>
                  </a:lnTo>
                  <a:lnTo>
                    <a:pt x="30787" y="5596"/>
                  </a:lnTo>
                  <a:lnTo>
                    <a:pt x="50658" y="168"/>
                  </a:lnTo>
                  <a:lnTo>
                    <a:pt x="54990" y="54990"/>
                  </a:lnTo>
                  <a:close/>
                </a:path>
                <a:path w="720725" h="810895">
                  <a:moveTo>
                    <a:pt x="54990" y="54990"/>
                  </a:moveTo>
                  <a:lnTo>
                    <a:pt x="50658" y="168"/>
                  </a:lnTo>
                  <a:lnTo>
                    <a:pt x="52097" y="56"/>
                  </a:lnTo>
                  <a:lnTo>
                    <a:pt x="53537" y="0"/>
                  </a:lnTo>
                  <a:lnTo>
                    <a:pt x="54990" y="0"/>
                  </a:lnTo>
                  <a:lnTo>
                    <a:pt x="54990" y="54990"/>
                  </a:lnTo>
                  <a:close/>
                </a:path>
                <a:path w="720725" h="810895">
                  <a:moveTo>
                    <a:pt x="487687" y="84639"/>
                  </a:moveTo>
                  <a:lnTo>
                    <a:pt x="487687" y="25328"/>
                  </a:lnTo>
                  <a:lnTo>
                    <a:pt x="529626" y="42699"/>
                  </a:lnTo>
                  <a:lnTo>
                    <a:pt x="546998" y="84639"/>
                  </a:lnTo>
                  <a:lnTo>
                    <a:pt x="542337" y="107725"/>
                  </a:lnTo>
                  <a:lnTo>
                    <a:pt x="529626" y="126578"/>
                  </a:lnTo>
                  <a:lnTo>
                    <a:pt x="510773" y="139289"/>
                  </a:lnTo>
                  <a:lnTo>
                    <a:pt x="487687" y="143950"/>
                  </a:lnTo>
                  <a:lnTo>
                    <a:pt x="464600" y="139289"/>
                  </a:lnTo>
                  <a:lnTo>
                    <a:pt x="445748" y="126578"/>
                  </a:lnTo>
                  <a:lnTo>
                    <a:pt x="433037" y="107725"/>
                  </a:lnTo>
                  <a:lnTo>
                    <a:pt x="428376" y="84639"/>
                  </a:lnTo>
                  <a:lnTo>
                    <a:pt x="431231" y="66407"/>
                  </a:lnTo>
                  <a:lnTo>
                    <a:pt x="439198" y="50472"/>
                  </a:lnTo>
                  <a:lnTo>
                    <a:pt x="451384" y="37730"/>
                  </a:lnTo>
                  <a:lnTo>
                    <a:pt x="466892" y="29075"/>
                  </a:lnTo>
                  <a:lnTo>
                    <a:pt x="487687" y="84639"/>
                  </a:lnTo>
                  <a:close/>
                </a:path>
                <a:path w="720725" h="810895">
                  <a:moveTo>
                    <a:pt x="487687" y="84639"/>
                  </a:moveTo>
                  <a:lnTo>
                    <a:pt x="466892" y="29075"/>
                  </a:lnTo>
                  <a:lnTo>
                    <a:pt x="473370" y="26651"/>
                  </a:lnTo>
                  <a:lnTo>
                    <a:pt x="480374" y="25328"/>
                  </a:lnTo>
                  <a:lnTo>
                    <a:pt x="487687" y="25328"/>
                  </a:lnTo>
                  <a:lnTo>
                    <a:pt x="487687" y="84639"/>
                  </a:lnTo>
                  <a:close/>
                </a:path>
                <a:path w="720725" h="810895">
                  <a:moveTo>
                    <a:pt x="351683" y="252841"/>
                  </a:moveTo>
                  <a:lnTo>
                    <a:pt x="347213" y="274981"/>
                  </a:lnTo>
                  <a:lnTo>
                    <a:pt x="335023" y="293060"/>
                  </a:lnTo>
                  <a:lnTo>
                    <a:pt x="316944" y="305250"/>
                  </a:lnTo>
                  <a:lnTo>
                    <a:pt x="294805" y="309719"/>
                  </a:lnTo>
                  <a:lnTo>
                    <a:pt x="272665" y="305250"/>
                  </a:lnTo>
                  <a:lnTo>
                    <a:pt x="254586" y="293060"/>
                  </a:lnTo>
                  <a:lnTo>
                    <a:pt x="242396" y="274981"/>
                  </a:lnTo>
                  <a:lnTo>
                    <a:pt x="237927" y="252841"/>
                  </a:lnTo>
                  <a:lnTo>
                    <a:pt x="242396" y="230702"/>
                  </a:lnTo>
                  <a:lnTo>
                    <a:pt x="254586" y="212623"/>
                  </a:lnTo>
                  <a:lnTo>
                    <a:pt x="272665" y="200433"/>
                  </a:lnTo>
                  <a:lnTo>
                    <a:pt x="294805" y="195963"/>
                  </a:lnTo>
                  <a:lnTo>
                    <a:pt x="316944" y="200433"/>
                  </a:lnTo>
                  <a:lnTo>
                    <a:pt x="335023" y="212623"/>
                  </a:lnTo>
                  <a:lnTo>
                    <a:pt x="347213" y="230702"/>
                  </a:lnTo>
                  <a:lnTo>
                    <a:pt x="351683" y="252841"/>
                  </a:lnTo>
                  <a:close/>
                </a:path>
                <a:path w="720725" h="810895">
                  <a:moveTo>
                    <a:pt x="631374" y="312471"/>
                  </a:moveTo>
                  <a:lnTo>
                    <a:pt x="627200" y="333149"/>
                  </a:lnTo>
                  <a:lnTo>
                    <a:pt x="615815" y="350034"/>
                  </a:lnTo>
                  <a:lnTo>
                    <a:pt x="598929" y="361419"/>
                  </a:lnTo>
                  <a:lnTo>
                    <a:pt x="578251" y="365594"/>
                  </a:lnTo>
                  <a:lnTo>
                    <a:pt x="557573" y="361419"/>
                  </a:lnTo>
                  <a:lnTo>
                    <a:pt x="540688" y="350034"/>
                  </a:lnTo>
                  <a:lnTo>
                    <a:pt x="529303" y="333149"/>
                  </a:lnTo>
                  <a:lnTo>
                    <a:pt x="525128" y="312471"/>
                  </a:lnTo>
                  <a:lnTo>
                    <a:pt x="529303" y="291793"/>
                  </a:lnTo>
                  <a:lnTo>
                    <a:pt x="540688" y="274907"/>
                  </a:lnTo>
                  <a:lnTo>
                    <a:pt x="557573" y="263523"/>
                  </a:lnTo>
                  <a:lnTo>
                    <a:pt x="578251" y="259348"/>
                  </a:lnTo>
                  <a:lnTo>
                    <a:pt x="598929" y="263523"/>
                  </a:lnTo>
                  <a:lnTo>
                    <a:pt x="615815" y="274907"/>
                  </a:lnTo>
                  <a:lnTo>
                    <a:pt x="627200" y="291793"/>
                  </a:lnTo>
                  <a:lnTo>
                    <a:pt x="631374" y="312471"/>
                  </a:lnTo>
                  <a:close/>
                </a:path>
                <a:path w="720725" h="810895">
                  <a:moveTo>
                    <a:pt x="407185" y="512940"/>
                  </a:moveTo>
                  <a:lnTo>
                    <a:pt x="407185" y="458787"/>
                  </a:lnTo>
                  <a:lnTo>
                    <a:pt x="421565" y="460717"/>
                  </a:lnTo>
                  <a:lnTo>
                    <a:pt x="434489" y="466164"/>
                  </a:lnTo>
                  <a:lnTo>
                    <a:pt x="445442" y="474612"/>
                  </a:lnTo>
                  <a:lnTo>
                    <a:pt x="453910" y="485548"/>
                  </a:lnTo>
                  <a:lnTo>
                    <a:pt x="407185" y="512940"/>
                  </a:lnTo>
                  <a:close/>
                </a:path>
                <a:path w="720725" h="810895">
                  <a:moveTo>
                    <a:pt x="407185" y="512940"/>
                  </a:moveTo>
                  <a:lnTo>
                    <a:pt x="453910" y="485548"/>
                  </a:lnTo>
                  <a:lnTo>
                    <a:pt x="461338" y="512940"/>
                  </a:lnTo>
                  <a:lnTo>
                    <a:pt x="457083" y="534019"/>
                  </a:lnTo>
                  <a:lnTo>
                    <a:pt x="445477" y="551232"/>
                  </a:lnTo>
                  <a:lnTo>
                    <a:pt x="428264" y="562838"/>
                  </a:lnTo>
                  <a:lnTo>
                    <a:pt x="407185" y="567094"/>
                  </a:lnTo>
                  <a:lnTo>
                    <a:pt x="386106" y="562838"/>
                  </a:lnTo>
                  <a:lnTo>
                    <a:pt x="368893" y="551232"/>
                  </a:lnTo>
                  <a:lnTo>
                    <a:pt x="357288" y="534019"/>
                  </a:lnTo>
                  <a:lnTo>
                    <a:pt x="353032" y="512940"/>
                  </a:lnTo>
                  <a:lnTo>
                    <a:pt x="357288" y="491861"/>
                  </a:lnTo>
                  <a:lnTo>
                    <a:pt x="368893" y="474648"/>
                  </a:lnTo>
                  <a:lnTo>
                    <a:pt x="386106" y="463043"/>
                  </a:lnTo>
                  <a:lnTo>
                    <a:pt x="407185" y="458787"/>
                  </a:lnTo>
                  <a:lnTo>
                    <a:pt x="407185" y="512940"/>
                  </a:lnTo>
                  <a:close/>
                </a:path>
                <a:path w="720725" h="810895">
                  <a:moveTo>
                    <a:pt x="658753" y="525911"/>
                  </a:moveTo>
                  <a:lnTo>
                    <a:pt x="658753" y="464091"/>
                  </a:lnTo>
                  <a:lnTo>
                    <a:pt x="682816" y="468949"/>
                  </a:lnTo>
                  <a:lnTo>
                    <a:pt x="702467" y="482198"/>
                  </a:lnTo>
                  <a:lnTo>
                    <a:pt x="715715" y="501848"/>
                  </a:lnTo>
                  <a:lnTo>
                    <a:pt x="720573" y="525911"/>
                  </a:lnTo>
                  <a:lnTo>
                    <a:pt x="718903" y="540246"/>
                  </a:lnTo>
                  <a:lnTo>
                    <a:pt x="714148" y="553386"/>
                  </a:lnTo>
                  <a:lnTo>
                    <a:pt x="706693" y="564947"/>
                  </a:lnTo>
                  <a:lnTo>
                    <a:pt x="696922" y="574545"/>
                  </a:lnTo>
                  <a:lnTo>
                    <a:pt x="658753" y="525911"/>
                  </a:lnTo>
                  <a:close/>
                </a:path>
                <a:path w="720725" h="810895">
                  <a:moveTo>
                    <a:pt x="658753" y="525911"/>
                  </a:moveTo>
                  <a:lnTo>
                    <a:pt x="696922" y="574545"/>
                  </a:lnTo>
                  <a:lnTo>
                    <a:pt x="688550" y="580090"/>
                  </a:lnTo>
                  <a:lnTo>
                    <a:pt x="679298" y="584236"/>
                  </a:lnTo>
                  <a:lnTo>
                    <a:pt x="669316" y="586833"/>
                  </a:lnTo>
                  <a:lnTo>
                    <a:pt x="658753" y="587732"/>
                  </a:lnTo>
                  <a:lnTo>
                    <a:pt x="634690" y="582874"/>
                  </a:lnTo>
                  <a:lnTo>
                    <a:pt x="615039" y="569625"/>
                  </a:lnTo>
                  <a:lnTo>
                    <a:pt x="601791" y="549975"/>
                  </a:lnTo>
                  <a:lnTo>
                    <a:pt x="596933" y="525911"/>
                  </a:lnTo>
                  <a:lnTo>
                    <a:pt x="601791" y="501848"/>
                  </a:lnTo>
                  <a:lnTo>
                    <a:pt x="615039" y="482198"/>
                  </a:lnTo>
                  <a:lnTo>
                    <a:pt x="634690" y="468949"/>
                  </a:lnTo>
                  <a:lnTo>
                    <a:pt x="658753" y="464091"/>
                  </a:lnTo>
                  <a:lnTo>
                    <a:pt x="658753" y="525911"/>
                  </a:lnTo>
                  <a:close/>
                </a:path>
                <a:path w="720725" h="810895">
                  <a:moveTo>
                    <a:pt x="85178" y="615461"/>
                  </a:moveTo>
                  <a:lnTo>
                    <a:pt x="85178" y="556730"/>
                  </a:lnTo>
                  <a:lnTo>
                    <a:pt x="126707" y="573932"/>
                  </a:lnTo>
                  <a:lnTo>
                    <a:pt x="143908" y="615461"/>
                  </a:lnTo>
                  <a:lnTo>
                    <a:pt x="139293" y="638321"/>
                  </a:lnTo>
                  <a:lnTo>
                    <a:pt x="126707" y="656989"/>
                  </a:lnTo>
                  <a:lnTo>
                    <a:pt x="108038" y="669575"/>
                  </a:lnTo>
                  <a:lnTo>
                    <a:pt x="85178" y="674191"/>
                  </a:lnTo>
                  <a:lnTo>
                    <a:pt x="62318" y="669575"/>
                  </a:lnTo>
                  <a:lnTo>
                    <a:pt x="43650" y="656989"/>
                  </a:lnTo>
                  <a:lnTo>
                    <a:pt x="31063" y="638321"/>
                  </a:lnTo>
                  <a:lnTo>
                    <a:pt x="26448" y="615461"/>
                  </a:lnTo>
                  <a:lnTo>
                    <a:pt x="30720" y="593429"/>
                  </a:lnTo>
                  <a:lnTo>
                    <a:pt x="42418" y="575199"/>
                  </a:lnTo>
                  <a:lnTo>
                    <a:pt x="59866" y="562448"/>
                  </a:lnTo>
                  <a:lnTo>
                    <a:pt x="81385" y="556851"/>
                  </a:lnTo>
                  <a:lnTo>
                    <a:pt x="85178" y="615461"/>
                  </a:lnTo>
                  <a:close/>
                </a:path>
                <a:path w="720725" h="810895">
                  <a:moveTo>
                    <a:pt x="85178" y="615461"/>
                  </a:moveTo>
                  <a:lnTo>
                    <a:pt x="81385" y="556851"/>
                  </a:lnTo>
                  <a:lnTo>
                    <a:pt x="82648" y="556771"/>
                  </a:lnTo>
                  <a:lnTo>
                    <a:pt x="83908" y="556730"/>
                  </a:lnTo>
                  <a:lnTo>
                    <a:pt x="85178" y="556730"/>
                  </a:lnTo>
                  <a:lnTo>
                    <a:pt x="85178" y="615461"/>
                  </a:lnTo>
                  <a:close/>
                </a:path>
                <a:path w="720725" h="810895">
                  <a:moveTo>
                    <a:pt x="638628" y="752091"/>
                  </a:moveTo>
                  <a:lnTo>
                    <a:pt x="638628" y="693604"/>
                  </a:lnTo>
                  <a:lnTo>
                    <a:pt x="679985" y="710734"/>
                  </a:lnTo>
                  <a:lnTo>
                    <a:pt x="697115" y="752091"/>
                  </a:lnTo>
                  <a:lnTo>
                    <a:pt x="692519" y="774857"/>
                  </a:lnTo>
                  <a:lnTo>
                    <a:pt x="679985" y="793448"/>
                  </a:lnTo>
                  <a:lnTo>
                    <a:pt x="661394" y="805983"/>
                  </a:lnTo>
                  <a:lnTo>
                    <a:pt x="638628" y="810579"/>
                  </a:lnTo>
                  <a:lnTo>
                    <a:pt x="615862" y="805983"/>
                  </a:lnTo>
                  <a:lnTo>
                    <a:pt x="597271" y="793448"/>
                  </a:lnTo>
                  <a:lnTo>
                    <a:pt x="584736" y="774857"/>
                  </a:lnTo>
                  <a:lnTo>
                    <a:pt x="580140" y="752091"/>
                  </a:lnTo>
                  <a:lnTo>
                    <a:pt x="583124" y="733596"/>
                  </a:lnTo>
                  <a:lnTo>
                    <a:pt x="591434" y="717535"/>
                  </a:lnTo>
                  <a:lnTo>
                    <a:pt x="604103" y="704874"/>
                  </a:lnTo>
                  <a:lnTo>
                    <a:pt x="620165" y="696578"/>
                  </a:lnTo>
                  <a:lnTo>
                    <a:pt x="638628" y="752091"/>
                  </a:lnTo>
                  <a:close/>
                </a:path>
                <a:path w="720725" h="810895">
                  <a:moveTo>
                    <a:pt x="638628" y="752091"/>
                  </a:moveTo>
                  <a:lnTo>
                    <a:pt x="620165" y="696578"/>
                  </a:lnTo>
                  <a:lnTo>
                    <a:pt x="625977" y="694647"/>
                  </a:lnTo>
                  <a:lnTo>
                    <a:pt x="632180" y="693604"/>
                  </a:lnTo>
                  <a:lnTo>
                    <a:pt x="638628" y="693604"/>
                  </a:lnTo>
                  <a:lnTo>
                    <a:pt x="638628" y="752091"/>
                  </a:lnTo>
                  <a:close/>
                </a:path>
                <a:path w="720725" h="810895">
                  <a:moveTo>
                    <a:pt x="417248" y="752091"/>
                  </a:moveTo>
                  <a:lnTo>
                    <a:pt x="417248" y="696356"/>
                  </a:lnTo>
                  <a:lnTo>
                    <a:pt x="438942" y="700736"/>
                  </a:lnTo>
                  <a:lnTo>
                    <a:pt x="456658" y="712681"/>
                  </a:lnTo>
                  <a:lnTo>
                    <a:pt x="468603" y="730397"/>
                  </a:lnTo>
                  <a:lnTo>
                    <a:pt x="472983" y="752091"/>
                  </a:lnTo>
                  <a:lnTo>
                    <a:pt x="468603" y="773786"/>
                  </a:lnTo>
                  <a:lnTo>
                    <a:pt x="456658" y="791502"/>
                  </a:lnTo>
                  <a:lnTo>
                    <a:pt x="438942" y="803446"/>
                  </a:lnTo>
                  <a:lnTo>
                    <a:pt x="417248" y="807826"/>
                  </a:lnTo>
                  <a:lnTo>
                    <a:pt x="406155" y="806722"/>
                  </a:lnTo>
                  <a:lnTo>
                    <a:pt x="395809" y="803554"/>
                  </a:lnTo>
                  <a:lnTo>
                    <a:pt x="386428" y="798537"/>
                  </a:lnTo>
                  <a:lnTo>
                    <a:pt x="378226" y="791887"/>
                  </a:lnTo>
                  <a:lnTo>
                    <a:pt x="417248" y="752091"/>
                  </a:lnTo>
                  <a:close/>
                </a:path>
                <a:path w="720725" h="810895">
                  <a:moveTo>
                    <a:pt x="417248" y="752091"/>
                  </a:moveTo>
                  <a:lnTo>
                    <a:pt x="378226" y="791887"/>
                  </a:lnTo>
                  <a:lnTo>
                    <a:pt x="371263" y="783594"/>
                  </a:lnTo>
                  <a:lnTo>
                    <a:pt x="366002" y="774041"/>
                  </a:lnTo>
                  <a:lnTo>
                    <a:pt x="362674" y="763463"/>
                  </a:lnTo>
                  <a:lnTo>
                    <a:pt x="361513" y="752091"/>
                  </a:lnTo>
                  <a:lnTo>
                    <a:pt x="365893" y="730397"/>
                  </a:lnTo>
                  <a:lnTo>
                    <a:pt x="377837" y="712681"/>
                  </a:lnTo>
                  <a:lnTo>
                    <a:pt x="395553" y="700736"/>
                  </a:lnTo>
                  <a:lnTo>
                    <a:pt x="417248" y="696356"/>
                  </a:lnTo>
                  <a:lnTo>
                    <a:pt x="417248" y="752091"/>
                  </a:lnTo>
                  <a:close/>
                </a:path>
              </a:pathLst>
            </a:custGeom>
            <a:ln w="26159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" name="object 9"/>
            <p:cNvSpPr/>
            <p:nvPr/>
          </p:nvSpPr>
          <p:spPr>
            <a:xfrm>
              <a:off x="1626199" y="3156664"/>
              <a:ext cx="110489" cy="110489"/>
            </a:xfrm>
            <a:custGeom>
              <a:avLst/>
              <a:gdLst/>
              <a:ahLst/>
              <a:cxnLst/>
              <a:rect l="l" t="t" r="r" b="b"/>
              <a:pathLst>
                <a:path w="110489" h="110489">
                  <a:moveTo>
                    <a:pt x="54990" y="109980"/>
                  </a:moveTo>
                  <a:lnTo>
                    <a:pt x="33585" y="105659"/>
                  </a:lnTo>
                  <a:lnTo>
                    <a:pt x="16106" y="93874"/>
                  </a:lnTo>
                  <a:lnTo>
                    <a:pt x="4321" y="76395"/>
                  </a:lnTo>
                  <a:lnTo>
                    <a:pt x="0" y="54990"/>
                  </a:lnTo>
                  <a:lnTo>
                    <a:pt x="3930" y="34534"/>
                  </a:lnTo>
                  <a:lnTo>
                    <a:pt x="14702" y="17560"/>
                  </a:lnTo>
                  <a:lnTo>
                    <a:pt x="30787" y="5596"/>
                  </a:lnTo>
                  <a:lnTo>
                    <a:pt x="50658" y="168"/>
                  </a:lnTo>
                  <a:lnTo>
                    <a:pt x="54990" y="54990"/>
                  </a:lnTo>
                  <a:lnTo>
                    <a:pt x="54990" y="0"/>
                  </a:lnTo>
                  <a:lnTo>
                    <a:pt x="76395" y="4321"/>
                  </a:lnTo>
                  <a:lnTo>
                    <a:pt x="93874" y="16106"/>
                  </a:lnTo>
                  <a:lnTo>
                    <a:pt x="105659" y="33585"/>
                  </a:lnTo>
                  <a:lnTo>
                    <a:pt x="109980" y="54990"/>
                  </a:lnTo>
                  <a:lnTo>
                    <a:pt x="105659" y="76395"/>
                  </a:lnTo>
                  <a:lnTo>
                    <a:pt x="93874" y="93874"/>
                  </a:lnTo>
                  <a:lnTo>
                    <a:pt x="76395" y="105659"/>
                  </a:lnTo>
                  <a:lnTo>
                    <a:pt x="54990" y="10998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857" y="3156664"/>
              <a:ext cx="4445" cy="55244"/>
            </a:xfrm>
            <a:custGeom>
              <a:avLst/>
              <a:gdLst/>
              <a:ahLst/>
              <a:cxnLst/>
              <a:rect l="l" t="t" r="r" b="b"/>
              <a:pathLst>
                <a:path w="4444" h="55244">
                  <a:moveTo>
                    <a:pt x="4332" y="54990"/>
                  </a:moveTo>
                  <a:lnTo>
                    <a:pt x="0" y="168"/>
                  </a:lnTo>
                  <a:lnTo>
                    <a:pt x="2879" y="0"/>
                  </a:lnTo>
                  <a:lnTo>
                    <a:pt x="4332" y="0"/>
                  </a:lnTo>
                  <a:lnTo>
                    <a:pt x="4332" y="5499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4575" y="3181992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4" h="118745">
                  <a:moveTo>
                    <a:pt x="59310" y="118621"/>
                  </a:moveTo>
                  <a:lnTo>
                    <a:pt x="36224" y="113961"/>
                  </a:lnTo>
                  <a:lnTo>
                    <a:pt x="17371" y="101250"/>
                  </a:lnTo>
                  <a:lnTo>
                    <a:pt x="4660" y="82397"/>
                  </a:lnTo>
                  <a:lnTo>
                    <a:pt x="0" y="59310"/>
                  </a:lnTo>
                  <a:lnTo>
                    <a:pt x="2854" y="41078"/>
                  </a:lnTo>
                  <a:lnTo>
                    <a:pt x="10822" y="25144"/>
                  </a:lnTo>
                  <a:lnTo>
                    <a:pt x="23008" y="12402"/>
                  </a:lnTo>
                  <a:lnTo>
                    <a:pt x="38516" y="3747"/>
                  </a:lnTo>
                  <a:lnTo>
                    <a:pt x="59310" y="59310"/>
                  </a:lnTo>
                  <a:lnTo>
                    <a:pt x="59310" y="0"/>
                  </a:lnTo>
                  <a:lnTo>
                    <a:pt x="82397" y="4660"/>
                  </a:lnTo>
                  <a:lnTo>
                    <a:pt x="101250" y="17371"/>
                  </a:lnTo>
                  <a:lnTo>
                    <a:pt x="113961" y="36224"/>
                  </a:lnTo>
                  <a:lnTo>
                    <a:pt x="118621" y="59310"/>
                  </a:lnTo>
                  <a:lnTo>
                    <a:pt x="113961" y="82397"/>
                  </a:lnTo>
                  <a:lnTo>
                    <a:pt x="101250" y="101250"/>
                  </a:lnTo>
                  <a:lnTo>
                    <a:pt x="82397" y="113961"/>
                  </a:lnTo>
                  <a:lnTo>
                    <a:pt x="59310" y="118621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372" y="3139970"/>
              <a:ext cx="1395350" cy="11488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93091" y="3181992"/>
              <a:ext cx="20955" cy="59690"/>
            </a:xfrm>
            <a:custGeom>
              <a:avLst/>
              <a:gdLst/>
              <a:ahLst/>
              <a:cxnLst/>
              <a:rect l="l" t="t" r="r" b="b"/>
              <a:pathLst>
                <a:path w="20955" h="59689">
                  <a:moveTo>
                    <a:pt x="20794" y="59310"/>
                  </a:moveTo>
                  <a:lnTo>
                    <a:pt x="0" y="3747"/>
                  </a:lnTo>
                  <a:lnTo>
                    <a:pt x="6478" y="1323"/>
                  </a:lnTo>
                  <a:lnTo>
                    <a:pt x="13481" y="0"/>
                  </a:lnTo>
                  <a:lnTo>
                    <a:pt x="20794" y="0"/>
                  </a:lnTo>
                  <a:lnTo>
                    <a:pt x="20794" y="5931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921004" y="335319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309"/>
                  </a:moveTo>
                  <a:lnTo>
                    <a:pt x="0" y="0"/>
                  </a:lnTo>
                </a:path>
              </a:pathLst>
            </a:custGeom>
            <a:ln w="9809">
              <a:solidFill>
                <a:srgbClr val="00007E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4126" y="335262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6878" y="113756"/>
                  </a:moveTo>
                  <a:lnTo>
                    <a:pt x="34738" y="109286"/>
                  </a:lnTo>
                  <a:lnTo>
                    <a:pt x="16659" y="97096"/>
                  </a:lnTo>
                  <a:lnTo>
                    <a:pt x="4469" y="79017"/>
                  </a:lnTo>
                  <a:lnTo>
                    <a:pt x="0" y="56878"/>
                  </a:lnTo>
                  <a:lnTo>
                    <a:pt x="4469" y="34738"/>
                  </a:lnTo>
                  <a:lnTo>
                    <a:pt x="16659" y="16659"/>
                  </a:lnTo>
                  <a:lnTo>
                    <a:pt x="34738" y="4469"/>
                  </a:lnTo>
                  <a:lnTo>
                    <a:pt x="56878" y="0"/>
                  </a:lnTo>
                  <a:lnTo>
                    <a:pt x="56878" y="56878"/>
                  </a:lnTo>
                  <a:lnTo>
                    <a:pt x="113756" y="56878"/>
                  </a:lnTo>
                  <a:lnTo>
                    <a:pt x="109286" y="79017"/>
                  </a:lnTo>
                  <a:lnTo>
                    <a:pt x="97096" y="97096"/>
                  </a:lnTo>
                  <a:lnTo>
                    <a:pt x="79017" y="109286"/>
                  </a:lnTo>
                  <a:lnTo>
                    <a:pt x="56878" y="113756"/>
                  </a:lnTo>
                  <a:close/>
                </a:path>
                <a:path w="114300" h="114300">
                  <a:moveTo>
                    <a:pt x="113756" y="56878"/>
                  </a:moveTo>
                  <a:lnTo>
                    <a:pt x="56878" y="56878"/>
                  </a:lnTo>
                  <a:lnTo>
                    <a:pt x="56878" y="0"/>
                  </a:lnTo>
                  <a:lnTo>
                    <a:pt x="79017" y="4469"/>
                  </a:lnTo>
                  <a:lnTo>
                    <a:pt x="97096" y="16659"/>
                  </a:lnTo>
                  <a:lnTo>
                    <a:pt x="109286" y="34738"/>
                  </a:lnTo>
                  <a:lnTo>
                    <a:pt x="113756" y="56878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4451" y="3416544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52591"/>
                  </a:moveTo>
                  <a:lnTo>
                    <a:pt x="0" y="0"/>
                  </a:lnTo>
                </a:path>
              </a:pathLst>
            </a:custGeom>
            <a:ln w="9809">
              <a:solidFill>
                <a:srgbClr val="FFA9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1328" y="341601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80" h="106679">
                  <a:moveTo>
                    <a:pt x="53122" y="106245"/>
                  </a:moveTo>
                  <a:lnTo>
                    <a:pt x="32445" y="102071"/>
                  </a:lnTo>
                  <a:lnTo>
                    <a:pt x="15559" y="90686"/>
                  </a:lnTo>
                  <a:lnTo>
                    <a:pt x="4174" y="73800"/>
                  </a:lnTo>
                  <a:lnTo>
                    <a:pt x="0" y="53122"/>
                  </a:lnTo>
                  <a:lnTo>
                    <a:pt x="4174" y="32445"/>
                  </a:lnTo>
                  <a:lnTo>
                    <a:pt x="15559" y="15559"/>
                  </a:lnTo>
                  <a:lnTo>
                    <a:pt x="32445" y="4174"/>
                  </a:lnTo>
                  <a:lnTo>
                    <a:pt x="53122" y="0"/>
                  </a:lnTo>
                  <a:lnTo>
                    <a:pt x="53122" y="53122"/>
                  </a:lnTo>
                  <a:lnTo>
                    <a:pt x="106245" y="53122"/>
                  </a:lnTo>
                  <a:lnTo>
                    <a:pt x="102071" y="73800"/>
                  </a:lnTo>
                  <a:lnTo>
                    <a:pt x="90686" y="90686"/>
                  </a:lnTo>
                  <a:lnTo>
                    <a:pt x="73800" y="102071"/>
                  </a:lnTo>
                  <a:lnTo>
                    <a:pt x="53122" y="106245"/>
                  </a:lnTo>
                  <a:close/>
                </a:path>
                <a:path w="106680" h="106679">
                  <a:moveTo>
                    <a:pt x="106245" y="53122"/>
                  </a:moveTo>
                  <a:lnTo>
                    <a:pt x="53122" y="53122"/>
                  </a:lnTo>
                  <a:lnTo>
                    <a:pt x="53122" y="0"/>
                  </a:lnTo>
                  <a:lnTo>
                    <a:pt x="73800" y="4174"/>
                  </a:lnTo>
                  <a:lnTo>
                    <a:pt x="90686" y="15559"/>
                  </a:lnTo>
                  <a:lnTo>
                    <a:pt x="102071" y="32445"/>
                  </a:lnTo>
                  <a:lnTo>
                    <a:pt x="106245" y="53122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3384" y="3615452"/>
              <a:ext cx="46990" cy="54610"/>
            </a:xfrm>
            <a:custGeom>
              <a:avLst/>
              <a:gdLst/>
              <a:ahLst/>
              <a:cxnLst/>
              <a:rect l="l" t="t" r="r" b="b"/>
              <a:pathLst>
                <a:path w="46989" h="54610">
                  <a:moveTo>
                    <a:pt x="0" y="54153"/>
                  </a:moveTo>
                  <a:lnTo>
                    <a:pt x="0" y="0"/>
                  </a:lnTo>
                  <a:lnTo>
                    <a:pt x="14379" y="1929"/>
                  </a:lnTo>
                  <a:lnTo>
                    <a:pt x="27303" y="7376"/>
                  </a:lnTo>
                  <a:lnTo>
                    <a:pt x="38256" y="15825"/>
                  </a:lnTo>
                  <a:lnTo>
                    <a:pt x="46724" y="26761"/>
                  </a:lnTo>
                  <a:lnTo>
                    <a:pt x="0" y="54153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9231" y="361545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54153" y="108306"/>
                  </a:moveTo>
                  <a:lnTo>
                    <a:pt x="33074" y="104050"/>
                  </a:lnTo>
                  <a:lnTo>
                    <a:pt x="15861" y="92445"/>
                  </a:lnTo>
                  <a:lnTo>
                    <a:pt x="4255" y="75232"/>
                  </a:lnTo>
                  <a:lnTo>
                    <a:pt x="0" y="54153"/>
                  </a:lnTo>
                  <a:lnTo>
                    <a:pt x="4255" y="33074"/>
                  </a:lnTo>
                  <a:lnTo>
                    <a:pt x="15861" y="15861"/>
                  </a:lnTo>
                  <a:lnTo>
                    <a:pt x="33074" y="4255"/>
                  </a:lnTo>
                  <a:lnTo>
                    <a:pt x="54153" y="0"/>
                  </a:lnTo>
                  <a:lnTo>
                    <a:pt x="54153" y="54153"/>
                  </a:lnTo>
                  <a:lnTo>
                    <a:pt x="100877" y="26761"/>
                  </a:lnTo>
                  <a:lnTo>
                    <a:pt x="104030" y="33027"/>
                  </a:lnTo>
                  <a:lnTo>
                    <a:pt x="106362" y="39724"/>
                  </a:lnTo>
                  <a:lnTo>
                    <a:pt x="107809" y="46787"/>
                  </a:lnTo>
                  <a:lnTo>
                    <a:pt x="108306" y="54153"/>
                  </a:lnTo>
                  <a:lnTo>
                    <a:pt x="104050" y="75232"/>
                  </a:lnTo>
                  <a:lnTo>
                    <a:pt x="92445" y="92445"/>
                  </a:lnTo>
                  <a:lnTo>
                    <a:pt x="75232" y="104050"/>
                  </a:lnTo>
                  <a:lnTo>
                    <a:pt x="54153" y="108306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4952" y="3620756"/>
              <a:ext cx="62230" cy="110489"/>
            </a:xfrm>
            <a:custGeom>
              <a:avLst/>
              <a:gdLst/>
              <a:ahLst/>
              <a:cxnLst/>
              <a:rect l="l" t="t" r="r" b="b"/>
              <a:pathLst>
                <a:path w="62230" h="110489">
                  <a:moveTo>
                    <a:pt x="38168" y="110453"/>
                  </a:moveTo>
                  <a:lnTo>
                    <a:pt x="0" y="61820"/>
                  </a:lnTo>
                  <a:lnTo>
                    <a:pt x="0" y="0"/>
                  </a:lnTo>
                  <a:lnTo>
                    <a:pt x="24063" y="4858"/>
                  </a:lnTo>
                  <a:lnTo>
                    <a:pt x="43713" y="18106"/>
                  </a:lnTo>
                  <a:lnTo>
                    <a:pt x="56962" y="37757"/>
                  </a:lnTo>
                  <a:lnTo>
                    <a:pt x="61820" y="61820"/>
                  </a:lnTo>
                  <a:lnTo>
                    <a:pt x="60150" y="76154"/>
                  </a:lnTo>
                  <a:lnTo>
                    <a:pt x="55395" y="89294"/>
                  </a:lnTo>
                  <a:lnTo>
                    <a:pt x="47940" y="100855"/>
                  </a:lnTo>
                  <a:lnTo>
                    <a:pt x="38168" y="110453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3132" y="3620756"/>
              <a:ext cx="100330" cy="123825"/>
            </a:xfrm>
            <a:custGeom>
              <a:avLst/>
              <a:gdLst/>
              <a:ahLst/>
              <a:cxnLst/>
              <a:rect l="l" t="t" r="r" b="b"/>
              <a:pathLst>
                <a:path w="100330" h="123825">
                  <a:moveTo>
                    <a:pt x="61820" y="123640"/>
                  </a:moveTo>
                  <a:lnTo>
                    <a:pt x="37757" y="118782"/>
                  </a:lnTo>
                  <a:lnTo>
                    <a:pt x="18106" y="105534"/>
                  </a:lnTo>
                  <a:lnTo>
                    <a:pt x="4858" y="85883"/>
                  </a:lnTo>
                  <a:lnTo>
                    <a:pt x="0" y="61820"/>
                  </a:lnTo>
                  <a:lnTo>
                    <a:pt x="4858" y="37757"/>
                  </a:lnTo>
                  <a:lnTo>
                    <a:pt x="18106" y="18106"/>
                  </a:lnTo>
                  <a:lnTo>
                    <a:pt x="37757" y="4858"/>
                  </a:lnTo>
                  <a:lnTo>
                    <a:pt x="61820" y="0"/>
                  </a:lnTo>
                  <a:lnTo>
                    <a:pt x="61820" y="61820"/>
                  </a:lnTo>
                  <a:lnTo>
                    <a:pt x="99989" y="110453"/>
                  </a:lnTo>
                  <a:lnTo>
                    <a:pt x="91616" y="115999"/>
                  </a:lnTo>
                  <a:lnTo>
                    <a:pt x="82365" y="120145"/>
                  </a:lnTo>
                  <a:lnTo>
                    <a:pt x="72383" y="122742"/>
                  </a:lnTo>
                  <a:lnTo>
                    <a:pt x="61820" y="12364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2647" y="3713395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58730" y="117460"/>
                  </a:moveTo>
                  <a:lnTo>
                    <a:pt x="35869" y="112845"/>
                  </a:lnTo>
                  <a:lnTo>
                    <a:pt x="17201" y="100258"/>
                  </a:lnTo>
                  <a:lnTo>
                    <a:pt x="4615" y="81590"/>
                  </a:lnTo>
                  <a:lnTo>
                    <a:pt x="0" y="58730"/>
                  </a:lnTo>
                  <a:lnTo>
                    <a:pt x="4272" y="36698"/>
                  </a:lnTo>
                  <a:lnTo>
                    <a:pt x="15970" y="18468"/>
                  </a:lnTo>
                  <a:lnTo>
                    <a:pt x="33417" y="5717"/>
                  </a:lnTo>
                  <a:lnTo>
                    <a:pt x="54936" y="120"/>
                  </a:lnTo>
                  <a:lnTo>
                    <a:pt x="58730" y="58730"/>
                  </a:lnTo>
                  <a:lnTo>
                    <a:pt x="58730" y="0"/>
                  </a:lnTo>
                  <a:lnTo>
                    <a:pt x="81590" y="4615"/>
                  </a:lnTo>
                  <a:lnTo>
                    <a:pt x="100258" y="17201"/>
                  </a:lnTo>
                  <a:lnTo>
                    <a:pt x="112845" y="35869"/>
                  </a:lnTo>
                  <a:lnTo>
                    <a:pt x="117460" y="58730"/>
                  </a:lnTo>
                  <a:lnTo>
                    <a:pt x="112845" y="81590"/>
                  </a:lnTo>
                  <a:lnTo>
                    <a:pt x="100258" y="100258"/>
                  </a:lnTo>
                  <a:lnTo>
                    <a:pt x="81590" y="112845"/>
                  </a:lnTo>
                  <a:lnTo>
                    <a:pt x="58730" y="11746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07584" y="3713395"/>
              <a:ext cx="3810" cy="59055"/>
            </a:xfrm>
            <a:custGeom>
              <a:avLst/>
              <a:gdLst/>
              <a:ahLst/>
              <a:cxnLst/>
              <a:rect l="l" t="t" r="r" b="b"/>
              <a:pathLst>
                <a:path w="3810" h="59054">
                  <a:moveTo>
                    <a:pt x="3793" y="58730"/>
                  </a:moveTo>
                  <a:lnTo>
                    <a:pt x="0" y="120"/>
                  </a:lnTo>
                  <a:lnTo>
                    <a:pt x="3793" y="0"/>
                  </a:lnTo>
                  <a:lnTo>
                    <a:pt x="3793" y="5873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206339" y="3850268"/>
              <a:ext cx="117475" cy="117475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58487" y="116975"/>
                  </a:moveTo>
                  <a:lnTo>
                    <a:pt x="35721" y="112379"/>
                  </a:lnTo>
                  <a:lnTo>
                    <a:pt x="17130" y="99844"/>
                  </a:lnTo>
                  <a:lnTo>
                    <a:pt x="4596" y="81253"/>
                  </a:lnTo>
                  <a:lnTo>
                    <a:pt x="0" y="58487"/>
                  </a:lnTo>
                  <a:lnTo>
                    <a:pt x="2984" y="39992"/>
                  </a:lnTo>
                  <a:lnTo>
                    <a:pt x="11294" y="23931"/>
                  </a:lnTo>
                  <a:lnTo>
                    <a:pt x="23962" y="11270"/>
                  </a:lnTo>
                  <a:lnTo>
                    <a:pt x="40024" y="2973"/>
                  </a:lnTo>
                  <a:lnTo>
                    <a:pt x="58487" y="58487"/>
                  </a:lnTo>
                  <a:lnTo>
                    <a:pt x="58487" y="0"/>
                  </a:lnTo>
                  <a:lnTo>
                    <a:pt x="81253" y="4596"/>
                  </a:lnTo>
                  <a:lnTo>
                    <a:pt x="99844" y="17130"/>
                  </a:lnTo>
                  <a:lnTo>
                    <a:pt x="112379" y="35721"/>
                  </a:lnTo>
                  <a:lnTo>
                    <a:pt x="116975" y="58487"/>
                  </a:lnTo>
                  <a:lnTo>
                    <a:pt x="112379" y="81253"/>
                  </a:lnTo>
                  <a:lnTo>
                    <a:pt x="99844" y="99844"/>
                  </a:lnTo>
                  <a:lnTo>
                    <a:pt x="81253" y="112379"/>
                  </a:lnTo>
                  <a:lnTo>
                    <a:pt x="58487" y="116975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6364" y="3850268"/>
              <a:ext cx="19050" cy="59055"/>
            </a:xfrm>
            <a:custGeom>
              <a:avLst/>
              <a:gdLst/>
              <a:ahLst/>
              <a:cxnLst/>
              <a:rect l="l" t="t" r="r" b="b"/>
              <a:pathLst>
                <a:path w="19050" h="59054">
                  <a:moveTo>
                    <a:pt x="18463" y="58487"/>
                  </a:moveTo>
                  <a:lnTo>
                    <a:pt x="0" y="2973"/>
                  </a:lnTo>
                  <a:lnTo>
                    <a:pt x="5812" y="1043"/>
                  </a:lnTo>
                  <a:lnTo>
                    <a:pt x="12015" y="0"/>
                  </a:lnTo>
                  <a:lnTo>
                    <a:pt x="18463" y="0"/>
                  </a:lnTo>
                  <a:lnTo>
                    <a:pt x="18463" y="58487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4425" y="3853021"/>
              <a:ext cx="95250" cy="111760"/>
            </a:xfrm>
            <a:custGeom>
              <a:avLst/>
              <a:gdLst/>
              <a:ahLst/>
              <a:cxnLst/>
              <a:rect l="l" t="t" r="r" b="b"/>
              <a:pathLst>
                <a:path w="95250" h="111760">
                  <a:moveTo>
                    <a:pt x="39021" y="111470"/>
                  </a:moveTo>
                  <a:lnTo>
                    <a:pt x="27928" y="110366"/>
                  </a:lnTo>
                  <a:lnTo>
                    <a:pt x="17583" y="107197"/>
                  </a:lnTo>
                  <a:lnTo>
                    <a:pt x="8201" y="102180"/>
                  </a:lnTo>
                  <a:lnTo>
                    <a:pt x="0" y="95530"/>
                  </a:lnTo>
                  <a:lnTo>
                    <a:pt x="39021" y="55735"/>
                  </a:lnTo>
                  <a:lnTo>
                    <a:pt x="39021" y="0"/>
                  </a:lnTo>
                  <a:lnTo>
                    <a:pt x="60716" y="4379"/>
                  </a:lnTo>
                  <a:lnTo>
                    <a:pt x="78432" y="16324"/>
                  </a:lnTo>
                  <a:lnTo>
                    <a:pt x="90376" y="34040"/>
                  </a:lnTo>
                  <a:lnTo>
                    <a:pt x="94756" y="55735"/>
                  </a:lnTo>
                  <a:lnTo>
                    <a:pt x="90376" y="77429"/>
                  </a:lnTo>
                  <a:lnTo>
                    <a:pt x="78432" y="95145"/>
                  </a:lnTo>
                  <a:lnTo>
                    <a:pt x="60716" y="107090"/>
                  </a:lnTo>
                  <a:lnTo>
                    <a:pt x="39021" y="11147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7712" y="3853021"/>
              <a:ext cx="55880" cy="95885"/>
            </a:xfrm>
            <a:custGeom>
              <a:avLst/>
              <a:gdLst/>
              <a:ahLst/>
              <a:cxnLst/>
              <a:rect l="l" t="t" r="r" b="b"/>
              <a:pathLst>
                <a:path w="55880" h="95885">
                  <a:moveTo>
                    <a:pt x="16713" y="95530"/>
                  </a:moveTo>
                  <a:lnTo>
                    <a:pt x="9750" y="87237"/>
                  </a:lnTo>
                  <a:lnTo>
                    <a:pt x="4488" y="77685"/>
                  </a:lnTo>
                  <a:lnTo>
                    <a:pt x="1160" y="67106"/>
                  </a:lnTo>
                  <a:lnTo>
                    <a:pt x="0" y="55735"/>
                  </a:lnTo>
                  <a:lnTo>
                    <a:pt x="4379" y="34040"/>
                  </a:lnTo>
                  <a:lnTo>
                    <a:pt x="16324" y="16324"/>
                  </a:lnTo>
                  <a:lnTo>
                    <a:pt x="34040" y="4379"/>
                  </a:lnTo>
                  <a:lnTo>
                    <a:pt x="55735" y="0"/>
                  </a:lnTo>
                  <a:lnTo>
                    <a:pt x="55735" y="55735"/>
                  </a:lnTo>
                  <a:lnTo>
                    <a:pt x="16713" y="9553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1839" y="1412034"/>
              <a:ext cx="5382895" cy="5238750"/>
            </a:xfrm>
            <a:custGeom>
              <a:avLst/>
              <a:gdLst/>
              <a:ahLst/>
              <a:cxnLst/>
              <a:rect l="l" t="t" r="r" b="b"/>
              <a:pathLst>
                <a:path w="5382895" h="5238750">
                  <a:moveTo>
                    <a:pt x="0" y="0"/>
                  </a:moveTo>
                  <a:lnTo>
                    <a:pt x="0" y="5238512"/>
                  </a:lnTo>
                </a:path>
                <a:path w="5382895" h="5238750">
                  <a:moveTo>
                    <a:pt x="5382391" y="0"/>
                  </a:moveTo>
                  <a:lnTo>
                    <a:pt x="5382391" y="5238512"/>
                  </a:lnTo>
                </a:path>
                <a:path w="5382895" h="5238750">
                  <a:moveTo>
                    <a:pt x="0" y="0"/>
                  </a:moveTo>
                  <a:lnTo>
                    <a:pt x="5382391" y="0"/>
                  </a:lnTo>
                </a:path>
                <a:path w="5382895" h="5238750">
                  <a:moveTo>
                    <a:pt x="0" y="5238512"/>
                  </a:moveTo>
                  <a:lnTo>
                    <a:pt x="5382391" y="5238512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7356" y="10282953"/>
            <a:ext cx="3485756" cy="240066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 marL="123010">
              <a:lnSpc>
                <a:spcPts val="1950"/>
              </a:lnSpc>
            </a:pPr>
            <a:r>
              <a:rPr sz="1635" spc="25" dirty="0">
                <a:solidFill>
                  <a:srgbClr val="666666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666666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666666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666666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666666"/>
                </a:solidFill>
                <a:latin typeface="Arial MT"/>
                <a:cs typeface="Arial MT"/>
              </a:rPr>
              <a:t>OpenStreetMap</a:t>
            </a:r>
            <a:endParaRPr sz="1635" dirty="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943617" y="2419384"/>
            <a:ext cx="527177" cy="1353087"/>
            <a:chOff x="5998747" y="1594080"/>
            <a:chExt cx="209550" cy="537845"/>
          </a:xfrm>
        </p:grpSpPr>
        <p:sp>
          <p:nvSpPr>
            <p:cNvPr id="31" name="object 31"/>
            <p:cNvSpPr/>
            <p:nvPr/>
          </p:nvSpPr>
          <p:spPr>
            <a:xfrm>
              <a:off x="6054337" y="160062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49049" y="98099"/>
                  </a:moveTo>
                  <a:lnTo>
                    <a:pt x="29957" y="94244"/>
                  </a:lnTo>
                  <a:lnTo>
                    <a:pt x="14366" y="83733"/>
                  </a:lnTo>
                  <a:lnTo>
                    <a:pt x="3854" y="68142"/>
                  </a:lnTo>
                  <a:lnTo>
                    <a:pt x="0" y="49049"/>
                  </a:lnTo>
                  <a:lnTo>
                    <a:pt x="3854" y="29957"/>
                  </a:lnTo>
                  <a:lnTo>
                    <a:pt x="14366" y="14366"/>
                  </a:lnTo>
                  <a:lnTo>
                    <a:pt x="29957" y="3854"/>
                  </a:lnTo>
                  <a:lnTo>
                    <a:pt x="49049" y="0"/>
                  </a:lnTo>
                  <a:lnTo>
                    <a:pt x="68142" y="3854"/>
                  </a:lnTo>
                  <a:lnTo>
                    <a:pt x="83733" y="14366"/>
                  </a:lnTo>
                  <a:lnTo>
                    <a:pt x="94244" y="29957"/>
                  </a:lnTo>
                  <a:lnTo>
                    <a:pt x="98099" y="49049"/>
                  </a:lnTo>
                  <a:lnTo>
                    <a:pt x="94244" y="68142"/>
                  </a:lnTo>
                  <a:lnTo>
                    <a:pt x="83733" y="83733"/>
                  </a:lnTo>
                  <a:lnTo>
                    <a:pt x="68142" y="94244"/>
                  </a:lnTo>
                  <a:lnTo>
                    <a:pt x="49049" y="9809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4337" y="1600620"/>
              <a:ext cx="98425" cy="98425"/>
            </a:xfrm>
            <a:custGeom>
              <a:avLst/>
              <a:gdLst/>
              <a:ahLst/>
              <a:cxnLst/>
              <a:rect l="l" t="t" r="r" b="b"/>
              <a:pathLst>
                <a:path w="98425" h="98425">
                  <a:moveTo>
                    <a:pt x="98099" y="49049"/>
                  </a:moveTo>
                  <a:lnTo>
                    <a:pt x="94244" y="68142"/>
                  </a:lnTo>
                  <a:lnTo>
                    <a:pt x="83733" y="83733"/>
                  </a:lnTo>
                  <a:lnTo>
                    <a:pt x="68142" y="94244"/>
                  </a:lnTo>
                  <a:lnTo>
                    <a:pt x="49049" y="98099"/>
                  </a:lnTo>
                  <a:lnTo>
                    <a:pt x="29957" y="94244"/>
                  </a:lnTo>
                  <a:lnTo>
                    <a:pt x="14366" y="83733"/>
                  </a:lnTo>
                  <a:lnTo>
                    <a:pt x="3854" y="68142"/>
                  </a:lnTo>
                  <a:lnTo>
                    <a:pt x="0" y="49049"/>
                  </a:lnTo>
                  <a:lnTo>
                    <a:pt x="3854" y="29957"/>
                  </a:lnTo>
                  <a:lnTo>
                    <a:pt x="14366" y="14366"/>
                  </a:lnTo>
                  <a:lnTo>
                    <a:pt x="29957" y="3854"/>
                  </a:lnTo>
                  <a:lnTo>
                    <a:pt x="49049" y="0"/>
                  </a:lnTo>
                  <a:lnTo>
                    <a:pt x="68142" y="3854"/>
                  </a:lnTo>
                  <a:lnTo>
                    <a:pt x="83733" y="14366"/>
                  </a:lnTo>
                  <a:lnTo>
                    <a:pt x="94244" y="29957"/>
                  </a:lnTo>
                  <a:lnTo>
                    <a:pt x="98099" y="49049"/>
                  </a:lnTo>
                  <a:close/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028177" y="1725953"/>
              <a:ext cx="150495" cy="124460"/>
            </a:xfrm>
            <a:custGeom>
              <a:avLst/>
              <a:gdLst/>
              <a:ahLst/>
              <a:cxnLst/>
              <a:rect l="l" t="t" r="r" b="b"/>
              <a:pathLst>
                <a:path w="150495" h="124460">
                  <a:moveTo>
                    <a:pt x="113527" y="124259"/>
                  </a:moveTo>
                  <a:lnTo>
                    <a:pt x="36892" y="124259"/>
                  </a:lnTo>
                  <a:lnTo>
                    <a:pt x="22028" y="114237"/>
                  </a:lnTo>
                  <a:lnTo>
                    <a:pt x="5910" y="90331"/>
                  </a:lnTo>
                  <a:lnTo>
                    <a:pt x="0" y="61056"/>
                  </a:lnTo>
                  <a:lnTo>
                    <a:pt x="5910" y="31781"/>
                  </a:lnTo>
                  <a:lnTo>
                    <a:pt x="22028" y="7875"/>
                  </a:lnTo>
                  <a:lnTo>
                    <a:pt x="33709" y="0"/>
                  </a:lnTo>
                  <a:lnTo>
                    <a:pt x="116709" y="0"/>
                  </a:lnTo>
                  <a:lnTo>
                    <a:pt x="128390" y="7875"/>
                  </a:lnTo>
                  <a:lnTo>
                    <a:pt x="144508" y="31781"/>
                  </a:lnTo>
                  <a:lnTo>
                    <a:pt x="150419" y="61056"/>
                  </a:lnTo>
                  <a:lnTo>
                    <a:pt x="144508" y="90331"/>
                  </a:lnTo>
                  <a:lnTo>
                    <a:pt x="128390" y="114237"/>
                  </a:lnTo>
                  <a:lnTo>
                    <a:pt x="113527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8177" y="1725953"/>
              <a:ext cx="150495" cy="124460"/>
            </a:xfrm>
            <a:custGeom>
              <a:avLst/>
              <a:gdLst/>
              <a:ahLst/>
              <a:cxnLst/>
              <a:rect l="l" t="t" r="r" b="b"/>
              <a:pathLst>
                <a:path w="150495" h="124460">
                  <a:moveTo>
                    <a:pt x="150419" y="61056"/>
                  </a:moveTo>
                  <a:lnTo>
                    <a:pt x="144508" y="90331"/>
                  </a:lnTo>
                  <a:lnTo>
                    <a:pt x="128390" y="114237"/>
                  </a:lnTo>
                  <a:lnTo>
                    <a:pt x="113526" y="124259"/>
                  </a:lnTo>
                </a:path>
                <a:path w="150495" h="124460">
                  <a:moveTo>
                    <a:pt x="36892" y="124259"/>
                  </a:moveTo>
                  <a:lnTo>
                    <a:pt x="22028" y="114237"/>
                  </a:lnTo>
                  <a:lnTo>
                    <a:pt x="5910" y="90331"/>
                  </a:lnTo>
                  <a:lnTo>
                    <a:pt x="0" y="61056"/>
                  </a:lnTo>
                  <a:lnTo>
                    <a:pt x="5910" y="31781"/>
                  </a:lnTo>
                  <a:lnTo>
                    <a:pt x="22028" y="7875"/>
                  </a:lnTo>
                  <a:lnTo>
                    <a:pt x="33709" y="0"/>
                  </a:lnTo>
                </a:path>
                <a:path w="150495" h="124460">
                  <a:moveTo>
                    <a:pt x="116710" y="0"/>
                  </a:moveTo>
                  <a:lnTo>
                    <a:pt x="128390" y="7875"/>
                  </a:lnTo>
                  <a:lnTo>
                    <a:pt x="144508" y="31781"/>
                  </a:lnTo>
                  <a:lnTo>
                    <a:pt x="150419" y="61056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15097" y="1863292"/>
              <a:ext cx="177165" cy="124460"/>
            </a:xfrm>
            <a:custGeom>
              <a:avLst/>
              <a:gdLst/>
              <a:ahLst/>
              <a:cxnLst/>
              <a:rect l="l" t="t" r="r" b="b"/>
              <a:pathLst>
                <a:path w="177164" h="124460">
                  <a:moveTo>
                    <a:pt x="149573" y="124259"/>
                  </a:moveTo>
                  <a:lnTo>
                    <a:pt x="27005" y="124259"/>
                  </a:lnTo>
                  <a:lnTo>
                    <a:pt x="25859" y="123486"/>
                  </a:lnTo>
                  <a:lnTo>
                    <a:pt x="6938" y="95422"/>
                  </a:lnTo>
                  <a:lnTo>
                    <a:pt x="0" y="61056"/>
                  </a:lnTo>
                  <a:lnTo>
                    <a:pt x="6938" y="26690"/>
                  </a:lnTo>
                  <a:lnTo>
                    <a:pt x="24933" y="0"/>
                  </a:lnTo>
                  <a:lnTo>
                    <a:pt x="151645" y="0"/>
                  </a:lnTo>
                  <a:lnTo>
                    <a:pt x="169640" y="26690"/>
                  </a:lnTo>
                  <a:lnTo>
                    <a:pt x="176579" y="61056"/>
                  </a:lnTo>
                  <a:lnTo>
                    <a:pt x="169640" y="95422"/>
                  </a:lnTo>
                  <a:lnTo>
                    <a:pt x="150719" y="123486"/>
                  </a:lnTo>
                  <a:lnTo>
                    <a:pt x="149573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5097" y="1863292"/>
              <a:ext cx="177165" cy="124460"/>
            </a:xfrm>
            <a:custGeom>
              <a:avLst/>
              <a:gdLst/>
              <a:ahLst/>
              <a:cxnLst/>
              <a:rect l="l" t="t" r="r" b="b"/>
              <a:pathLst>
                <a:path w="177164" h="124460">
                  <a:moveTo>
                    <a:pt x="176579" y="61056"/>
                  </a:moveTo>
                  <a:lnTo>
                    <a:pt x="169640" y="95422"/>
                  </a:lnTo>
                  <a:lnTo>
                    <a:pt x="150719" y="123486"/>
                  </a:lnTo>
                  <a:lnTo>
                    <a:pt x="149573" y="124259"/>
                  </a:lnTo>
                </a:path>
                <a:path w="177164" h="124460">
                  <a:moveTo>
                    <a:pt x="27005" y="124259"/>
                  </a:moveTo>
                  <a:lnTo>
                    <a:pt x="25859" y="123486"/>
                  </a:lnTo>
                  <a:lnTo>
                    <a:pt x="6938" y="95422"/>
                  </a:lnTo>
                  <a:lnTo>
                    <a:pt x="0" y="61056"/>
                  </a:lnTo>
                  <a:lnTo>
                    <a:pt x="6938" y="26690"/>
                  </a:lnTo>
                  <a:lnTo>
                    <a:pt x="24933" y="0"/>
                  </a:lnTo>
                </a:path>
                <a:path w="177164" h="124460">
                  <a:moveTo>
                    <a:pt x="151645" y="0"/>
                  </a:moveTo>
                  <a:lnTo>
                    <a:pt x="169640" y="26690"/>
                  </a:lnTo>
                  <a:lnTo>
                    <a:pt x="176579" y="61056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5287" y="2000631"/>
              <a:ext cx="196215" cy="124460"/>
            </a:xfrm>
            <a:custGeom>
              <a:avLst/>
              <a:gdLst/>
              <a:ahLst/>
              <a:cxnLst/>
              <a:rect l="l" t="t" r="r" b="b"/>
              <a:pathLst>
                <a:path w="196214" h="124460">
                  <a:moveTo>
                    <a:pt x="171622" y="124259"/>
                  </a:moveTo>
                  <a:lnTo>
                    <a:pt x="24576" y="124259"/>
                  </a:lnTo>
                  <a:lnTo>
                    <a:pt x="7709" y="99241"/>
                  </a:lnTo>
                  <a:lnTo>
                    <a:pt x="0" y="61056"/>
                  </a:lnTo>
                  <a:lnTo>
                    <a:pt x="7709" y="22871"/>
                  </a:lnTo>
                  <a:lnTo>
                    <a:pt x="23129" y="0"/>
                  </a:lnTo>
                  <a:lnTo>
                    <a:pt x="173069" y="0"/>
                  </a:lnTo>
                  <a:lnTo>
                    <a:pt x="188489" y="22871"/>
                  </a:lnTo>
                  <a:lnTo>
                    <a:pt x="196198" y="61056"/>
                  </a:lnTo>
                  <a:lnTo>
                    <a:pt x="188489" y="99241"/>
                  </a:lnTo>
                  <a:lnTo>
                    <a:pt x="171622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5287" y="2000631"/>
              <a:ext cx="196215" cy="124460"/>
            </a:xfrm>
            <a:custGeom>
              <a:avLst/>
              <a:gdLst/>
              <a:ahLst/>
              <a:cxnLst/>
              <a:rect l="l" t="t" r="r" b="b"/>
              <a:pathLst>
                <a:path w="196214" h="124460">
                  <a:moveTo>
                    <a:pt x="196198" y="61056"/>
                  </a:moveTo>
                  <a:lnTo>
                    <a:pt x="188489" y="99241"/>
                  </a:lnTo>
                  <a:lnTo>
                    <a:pt x="171622" y="124259"/>
                  </a:lnTo>
                </a:path>
                <a:path w="196214" h="124460">
                  <a:moveTo>
                    <a:pt x="24576" y="124259"/>
                  </a:moveTo>
                  <a:lnTo>
                    <a:pt x="7709" y="99241"/>
                  </a:lnTo>
                  <a:lnTo>
                    <a:pt x="0" y="61056"/>
                  </a:lnTo>
                  <a:lnTo>
                    <a:pt x="7709" y="22871"/>
                  </a:lnTo>
                  <a:lnTo>
                    <a:pt x="23129" y="0"/>
                  </a:lnTo>
                </a:path>
                <a:path w="196214" h="124460">
                  <a:moveTo>
                    <a:pt x="173069" y="0"/>
                  </a:moveTo>
                  <a:lnTo>
                    <a:pt x="188489" y="22871"/>
                  </a:lnTo>
                  <a:lnTo>
                    <a:pt x="196198" y="61056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39" name="object 39"/>
          <p:cNvSpPr/>
          <p:nvPr/>
        </p:nvSpPr>
        <p:spPr>
          <a:xfrm>
            <a:off x="15091387" y="423614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0" name="object 40"/>
          <p:cNvSpPr/>
          <p:nvPr/>
        </p:nvSpPr>
        <p:spPr>
          <a:xfrm>
            <a:off x="15091387" y="4581662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1" name="object 41"/>
          <p:cNvSpPr txBox="1"/>
          <p:nvPr/>
        </p:nvSpPr>
        <p:spPr>
          <a:xfrm>
            <a:off x="15056190" y="1948146"/>
            <a:ext cx="2413830" cy="2923242"/>
          </a:xfrm>
          <a:prstGeom prst="rect">
            <a:avLst/>
          </a:prstGeom>
        </p:spPr>
        <p:txBody>
          <a:bodyPr vert="horz" wrap="square" lIns="0" tIns="71888" rIns="0" bIns="0" rtlCol="0">
            <a:spAutoFit/>
          </a:bodyPr>
          <a:lstStyle/>
          <a:p>
            <a:pPr marL="31951">
              <a:spcBef>
                <a:spcPts val="566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 dirty="0">
              <a:latin typeface="Lucida Sans Unicode"/>
              <a:cs typeface="Lucida Sans Unicode"/>
            </a:endParaRPr>
          </a:p>
          <a:p>
            <a:pPr marR="773206" algn="r">
              <a:spcBef>
                <a:spcPts val="327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68</a:t>
            </a:r>
            <a:endParaRPr sz="1887" dirty="0">
              <a:latin typeface="Microsoft Sans Serif"/>
              <a:cs typeface="Microsoft Sans Serif"/>
            </a:endParaRPr>
          </a:p>
          <a:p>
            <a:pPr marR="773206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50,000</a:t>
            </a:r>
            <a:endParaRPr sz="1887" dirty="0">
              <a:latin typeface="Microsoft Sans Serif"/>
              <a:cs typeface="Microsoft Sans Serif"/>
            </a:endParaRPr>
          </a:p>
          <a:p>
            <a:pPr marR="773206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100,000</a:t>
            </a:r>
            <a:endParaRPr sz="1887" dirty="0">
              <a:latin typeface="Microsoft Sans Serif"/>
              <a:cs typeface="Microsoft Sans Serif"/>
            </a:endParaRPr>
          </a:p>
          <a:p>
            <a:pPr marR="773206" algn="r">
              <a:spcBef>
                <a:spcPts val="465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159,958</a:t>
            </a:r>
            <a:endParaRPr sz="1887" dirty="0">
              <a:latin typeface="Microsoft Sans Serif"/>
              <a:cs typeface="Microsoft Sans Serif"/>
            </a:endParaRPr>
          </a:p>
          <a:p>
            <a:pPr marL="377018" marR="12780" indent="-346665">
              <a:lnSpc>
                <a:spcPct val="117300"/>
              </a:lnSpc>
              <a:spcBef>
                <a:spcPts val="1359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sz="188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1827" y="-6098537"/>
            <a:ext cx="2008064" cy="1151799"/>
          </a:xfrm>
          <a:custGeom>
            <a:avLst/>
            <a:gdLst/>
            <a:ahLst/>
            <a:cxnLst/>
            <a:rect l="l" t="t" r="r" b="b"/>
            <a:pathLst>
              <a:path w="798194" h="457834">
                <a:moveTo>
                  <a:pt x="797875" y="457797"/>
                </a:moveTo>
                <a:lnTo>
                  <a:pt x="0" y="457797"/>
                </a:lnTo>
                <a:lnTo>
                  <a:pt x="0" y="0"/>
                </a:lnTo>
                <a:lnTo>
                  <a:pt x="797875" y="0"/>
                </a:lnTo>
                <a:lnTo>
                  <a:pt x="797875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" name="object 5"/>
          <p:cNvSpPr/>
          <p:nvPr/>
        </p:nvSpPr>
        <p:spPr>
          <a:xfrm>
            <a:off x="3321994" y="-6098537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9" name="object 9"/>
          <p:cNvGrpSpPr/>
          <p:nvPr/>
        </p:nvGrpSpPr>
        <p:grpSpPr>
          <a:xfrm>
            <a:off x="315475" y="-200636"/>
            <a:ext cx="13456873" cy="5643986"/>
            <a:chOff x="569152" y="1699793"/>
            <a:chExt cx="5349037" cy="2243455"/>
          </a:xfrm>
        </p:grpSpPr>
        <p:pic>
          <p:nvPicPr>
            <p:cNvPr id="10" name="object 10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4022" b="7702"/>
            <a:stretch/>
          </p:blipFill>
          <p:spPr>
            <a:xfrm>
              <a:off x="569152" y="1744100"/>
              <a:ext cx="5330071" cy="20770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702" y="1786536"/>
              <a:ext cx="3078928" cy="20770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7999" y="16997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87999" y="1699793"/>
              <a:ext cx="5330190" cy="2243455"/>
            </a:xfrm>
            <a:custGeom>
              <a:avLst/>
              <a:gdLst/>
              <a:ahLst/>
              <a:cxnLst/>
              <a:rect l="l" t="t" r="r" b="b"/>
              <a:pathLst>
                <a:path w="5330190" h="2243454">
                  <a:moveTo>
                    <a:pt x="0" y="0"/>
                  </a:moveTo>
                  <a:lnTo>
                    <a:pt x="0" y="2243208"/>
                  </a:lnTo>
                </a:path>
                <a:path w="5330190" h="2243454">
                  <a:moveTo>
                    <a:pt x="5330071" y="0"/>
                  </a:moveTo>
                  <a:lnTo>
                    <a:pt x="5330071" y="2243208"/>
                  </a:lnTo>
                </a:path>
                <a:path w="5330190" h="2243454">
                  <a:moveTo>
                    <a:pt x="0" y="0"/>
                  </a:moveTo>
                  <a:lnTo>
                    <a:pt x="5330071" y="0"/>
                  </a:lnTo>
                </a:path>
                <a:path w="5330190" h="2243454">
                  <a:moveTo>
                    <a:pt x="0" y="2243208"/>
                  </a:moveTo>
                  <a:lnTo>
                    <a:pt x="5330071" y="2243208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489" y="1454327"/>
            <a:ext cx="3485756" cy="29032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123010">
              <a:spcBef>
                <a:spcPts val="302"/>
              </a:spcBef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74218" y="911347"/>
            <a:ext cx="3984178" cy="429098"/>
          </a:xfrm>
          <a:prstGeom prst="rect">
            <a:avLst/>
          </a:prstGeom>
        </p:spPr>
        <p:txBody>
          <a:bodyPr vert="horz" wrap="square" lIns="0" tIns="41535" rIns="0" bIns="0" rtlCol="0">
            <a:spAutoFit/>
          </a:bodyPr>
          <a:lstStyle/>
          <a:p>
            <a:pPr marL="31951">
              <a:spcBef>
                <a:spcPts val="327"/>
              </a:spcBef>
            </a:pP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Average</a:t>
            </a:r>
            <a:r>
              <a:rPr sz="251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Arrival Delay</a:t>
            </a:r>
            <a:r>
              <a:rPr sz="2516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- 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endParaRPr sz="2516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5475" y="5432776"/>
            <a:ext cx="13409459" cy="5643986"/>
            <a:chOff x="587999" y="4263459"/>
            <a:chExt cx="5330190" cy="2243455"/>
          </a:xfrm>
        </p:grpSpPr>
        <p:pic>
          <p:nvPicPr>
            <p:cNvPr id="18" name="object 18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959" b="9564"/>
            <a:stretch/>
          </p:blipFill>
          <p:spPr>
            <a:xfrm>
              <a:off x="587999" y="4352274"/>
              <a:ext cx="5330071" cy="19398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3564" y="4385670"/>
              <a:ext cx="2954731" cy="20262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25815" y="4852996"/>
              <a:ext cx="1886585" cy="150495"/>
            </a:xfrm>
            <a:custGeom>
              <a:avLst/>
              <a:gdLst/>
              <a:ahLst/>
              <a:cxnLst/>
              <a:rect l="l" t="t" r="r" b="b"/>
              <a:pathLst>
                <a:path w="1886585" h="150495">
                  <a:moveTo>
                    <a:pt x="6670" y="3335"/>
                  </a:moveTo>
                  <a:lnTo>
                    <a:pt x="6670" y="5177"/>
                  </a:lnTo>
                  <a:lnTo>
                    <a:pt x="5177" y="6670"/>
                  </a:lnTo>
                  <a:lnTo>
                    <a:pt x="3335" y="6670"/>
                  </a:lnTo>
                  <a:lnTo>
                    <a:pt x="1493" y="6670"/>
                  </a:lnTo>
                  <a:lnTo>
                    <a:pt x="0" y="5177"/>
                  </a:lnTo>
                  <a:lnTo>
                    <a:pt x="0" y="3335"/>
                  </a:lnTo>
                  <a:lnTo>
                    <a:pt x="0" y="1493"/>
                  </a:lnTo>
                  <a:lnTo>
                    <a:pt x="1493" y="0"/>
                  </a:lnTo>
                  <a:lnTo>
                    <a:pt x="3335" y="0"/>
                  </a:lnTo>
                  <a:lnTo>
                    <a:pt x="5177" y="0"/>
                  </a:lnTo>
                  <a:lnTo>
                    <a:pt x="6670" y="1493"/>
                  </a:lnTo>
                  <a:lnTo>
                    <a:pt x="6670" y="3335"/>
                  </a:lnTo>
                  <a:close/>
                </a:path>
                <a:path w="1886585" h="150495">
                  <a:moveTo>
                    <a:pt x="1886415" y="143569"/>
                  </a:moveTo>
                  <a:lnTo>
                    <a:pt x="1885908" y="150221"/>
                  </a:lnTo>
                  <a:lnTo>
                    <a:pt x="3081" y="6661"/>
                  </a:lnTo>
                  <a:lnTo>
                    <a:pt x="3588" y="9"/>
                  </a:lnTo>
                  <a:lnTo>
                    <a:pt x="1886415" y="143569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8211" y="4352274"/>
              <a:ext cx="3157324" cy="20700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7999" y="42634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71B8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87999" y="4263459"/>
              <a:ext cx="5330190" cy="2243455"/>
            </a:xfrm>
            <a:custGeom>
              <a:avLst/>
              <a:gdLst/>
              <a:ahLst/>
              <a:cxnLst/>
              <a:rect l="l" t="t" r="r" b="b"/>
              <a:pathLst>
                <a:path w="5330190" h="2243454">
                  <a:moveTo>
                    <a:pt x="0" y="0"/>
                  </a:moveTo>
                  <a:lnTo>
                    <a:pt x="0" y="2243208"/>
                  </a:lnTo>
                </a:path>
                <a:path w="5330190" h="2243454">
                  <a:moveTo>
                    <a:pt x="5330071" y="0"/>
                  </a:moveTo>
                  <a:lnTo>
                    <a:pt x="5330071" y="2243208"/>
                  </a:lnTo>
                </a:path>
                <a:path w="5330190" h="2243454">
                  <a:moveTo>
                    <a:pt x="0" y="0"/>
                  </a:moveTo>
                  <a:lnTo>
                    <a:pt x="5330071" y="0"/>
                  </a:lnTo>
                </a:path>
                <a:path w="5330190" h="2243454">
                  <a:moveTo>
                    <a:pt x="0" y="2243208"/>
                  </a:moveTo>
                  <a:lnTo>
                    <a:pt x="5330071" y="2243208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487489" y="7903886"/>
            <a:ext cx="3485756" cy="29032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123010">
              <a:spcBef>
                <a:spcPts val="302"/>
              </a:spcBef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63392" y="6984074"/>
            <a:ext cx="4329239" cy="429098"/>
          </a:xfrm>
          <a:prstGeom prst="rect">
            <a:avLst/>
          </a:prstGeom>
        </p:spPr>
        <p:txBody>
          <a:bodyPr vert="horz" wrap="square" lIns="0" tIns="41535" rIns="0" bIns="0" rtlCol="0">
            <a:spAutoFit/>
          </a:bodyPr>
          <a:lstStyle/>
          <a:p>
            <a:pPr marL="31951">
              <a:spcBef>
                <a:spcPts val="327"/>
              </a:spcBef>
            </a:pP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Average Arrival Delay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- Republic</a:t>
            </a:r>
            <a:endParaRPr sz="2516" dirty="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305275" y="-3987033"/>
            <a:ext cx="67095" cy="67095"/>
            <a:chOff x="6083767" y="1636590"/>
            <a:chExt cx="26670" cy="26670"/>
          </a:xfrm>
        </p:grpSpPr>
        <p:sp>
          <p:nvSpPr>
            <p:cNvPr id="28" name="object 28"/>
            <p:cNvSpPr/>
            <p:nvPr/>
          </p:nvSpPr>
          <p:spPr>
            <a:xfrm>
              <a:off x="6090307" y="164313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0306" y="164313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3079" y="6539"/>
                  </a:moveTo>
                  <a:lnTo>
                    <a:pt x="13079" y="10151"/>
                  </a:lnTo>
                  <a:lnTo>
                    <a:pt x="10151" y="13079"/>
                  </a:lnTo>
                  <a:lnTo>
                    <a:pt x="6539" y="13079"/>
                  </a:lnTo>
                  <a:lnTo>
                    <a:pt x="2928" y="13079"/>
                  </a:lnTo>
                  <a:lnTo>
                    <a:pt x="0" y="10151"/>
                  </a:lnTo>
                  <a:lnTo>
                    <a:pt x="0" y="6539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6539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close/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5378175" y="2747638"/>
            <a:ext cx="493629" cy="1311549"/>
            <a:chOff x="5998747" y="1747770"/>
            <a:chExt cx="196215" cy="521334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607" y="1747770"/>
              <a:ext cx="78479" cy="7847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041257" y="186875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55589" y="111179"/>
                  </a:moveTo>
                  <a:lnTo>
                    <a:pt x="33951" y="106810"/>
                  </a:lnTo>
                  <a:lnTo>
                    <a:pt x="16281" y="94897"/>
                  </a:lnTo>
                  <a:lnTo>
                    <a:pt x="4368" y="77227"/>
                  </a:lnTo>
                  <a:lnTo>
                    <a:pt x="0" y="55589"/>
                  </a:lnTo>
                  <a:lnTo>
                    <a:pt x="4368" y="33951"/>
                  </a:lnTo>
                  <a:lnTo>
                    <a:pt x="16281" y="16281"/>
                  </a:lnTo>
                  <a:lnTo>
                    <a:pt x="33951" y="4368"/>
                  </a:lnTo>
                  <a:lnTo>
                    <a:pt x="55589" y="0"/>
                  </a:lnTo>
                  <a:lnTo>
                    <a:pt x="77227" y="4368"/>
                  </a:lnTo>
                  <a:lnTo>
                    <a:pt x="94897" y="16281"/>
                  </a:lnTo>
                  <a:lnTo>
                    <a:pt x="106810" y="33951"/>
                  </a:lnTo>
                  <a:lnTo>
                    <a:pt x="111179" y="55589"/>
                  </a:lnTo>
                  <a:lnTo>
                    <a:pt x="106810" y="77227"/>
                  </a:lnTo>
                  <a:lnTo>
                    <a:pt x="94897" y="94897"/>
                  </a:lnTo>
                  <a:lnTo>
                    <a:pt x="77227" y="106810"/>
                  </a:lnTo>
                  <a:lnTo>
                    <a:pt x="55589" y="11117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041257" y="186875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179" y="55589"/>
                  </a:moveTo>
                  <a:lnTo>
                    <a:pt x="106810" y="77227"/>
                  </a:lnTo>
                  <a:lnTo>
                    <a:pt x="94897" y="94897"/>
                  </a:lnTo>
                  <a:lnTo>
                    <a:pt x="77227" y="106810"/>
                  </a:lnTo>
                  <a:lnTo>
                    <a:pt x="55589" y="111179"/>
                  </a:lnTo>
                  <a:lnTo>
                    <a:pt x="33951" y="106810"/>
                  </a:lnTo>
                  <a:lnTo>
                    <a:pt x="16281" y="94897"/>
                  </a:lnTo>
                  <a:lnTo>
                    <a:pt x="4368" y="77227"/>
                  </a:lnTo>
                  <a:lnTo>
                    <a:pt x="0" y="55589"/>
                  </a:lnTo>
                  <a:lnTo>
                    <a:pt x="4368" y="33951"/>
                  </a:lnTo>
                  <a:lnTo>
                    <a:pt x="16281" y="16281"/>
                  </a:lnTo>
                  <a:lnTo>
                    <a:pt x="33951" y="4368"/>
                  </a:lnTo>
                  <a:lnTo>
                    <a:pt x="55589" y="0"/>
                  </a:lnTo>
                  <a:lnTo>
                    <a:pt x="77227" y="4368"/>
                  </a:lnTo>
                  <a:lnTo>
                    <a:pt x="94897" y="16281"/>
                  </a:lnTo>
                  <a:lnTo>
                    <a:pt x="106810" y="33951"/>
                  </a:lnTo>
                  <a:lnTo>
                    <a:pt x="111179" y="55589"/>
                  </a:lnTo>
                  <a:close/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024907" y="2000631"/>
              <a:ext cx="144145" cy="124460"/>
            </a:xfrm>
            <a:custGeom>
              <a:avLst/>
              <a:gdLst/>
              <a:ahLst/>
              <a:cxnLst/>
              <a:rect l="l" t="t" r="r" b="b"/>
              <a:pathLst>
                <a:path w="144145" h="124460">
                  <a:moveTo>
                    <a:pt x="104515" y="124259"/>
                  </a:moveTo>
                  <a:lnTo>
                    <a:pt x="39363" y="124259"/>
                  </a:lnTo>
                  <a:lnTo>
                    <a:pt x="21070" y="111925"/>
                  </a:lnTo>
                  <a:lnTo>
                    <a:pt x="5653" y="89058"/>
                  </a:lnTo>
                  <a:lnTo>
                    <a:pt x="0" y="61056"/>
                  </a:lnTo>
                  <a:lnTo>
                    <a:pt x="5653" y="33054"/>
                  </a:lnTo>
                  <a:lnTo>
                    <a:pt x="21070" y="10187"/>
                  </a:lnTo>
                  <a:lnTo>
                    <a:pt x="36181" y="0"/>
                  </a:lnTo>
                  <a:lnTo>
                    <a:pt x="107698" y="0"/>
                  </a:lnTo>
                  <a:lnTo>
                    <a:pt x="122808" y="10187"/>
                  </a:lnTo>
                  <a:lnTo>
                    <a:pt x="138225" y="33054"/>
                  </a:lnTo>
                  <a:lnTo>
                    <a:pt x="143879" y="61056"/>
                  </a:lnTo>
                  <a:lnTo>
                    <a:pt x="138225" y="89058"/>
                  </a:lnTo>
                  <a:lnTo>
                    <a:pt x="122808" y="111925"/>
                  </a:lnTo>
                  <a:lnTo>
                    <a:pt x="104515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4907" y="2000631"/>
              <a:ext cx="144145" cy="124460"/>
            </a:xfrm>
            <a:custGeom>
              <a:avLst/>
              <a:gdLst/>
              <a:ahLst/>
              <a:cxnLst/>
              <a:rect l="l" t="t" r="r" b="b"/>
              <a:pathLst>
                <a:path w="144145" h="124460">
                  <a:moveTo>
                    <a:pt x="143879" y="61056"/>
                  </a:moveTo>
                  <a:lnTo>
                    <a:pt x="138225" y="89058"/>
                  </a:lnTo>
                  <a:lnTo>
                    <a:pt x="122808" y="111925"/>
                  </a:lnTo>
                  <a:lnTo>
                    <a:pt x="104515" y="124259"/>
                  </a:lnTo>
                </a:path>
                <a:path w="144145" h="124460">
                  <a:moveTo>
                    <a:pt x="39364" y="124259"/>
                  </a:moveTo>
                  <a:lnTo>
                    <a:pt x="21070" y="111925"/>
                  </a:lnTo>
                  <a:lnTo>
                    <a:pt x="5653" y="89058"/>
                  </a:lnTo>
                  <a:lnTo>
                    <a:pt x="0" y="61056"/>
                  </a:lnTo>
                  <a:lnTo>
                    <a:pt x="5653" y="33054"/>
                  </a:lnTo>
                  <a:lnTo>
                    <a:pt x="21070" y="10187"/>
                  </a:lnTo>
                  <a:lnTo>
                    <a:pt x="36180" y="0"/>
                  </a:lnTo>
                </a:path>
                <a:path w="144145" h="124460">
                  <a:moveTo>
                    <a:pt x="107698" y="0"/>
                  </a:moveTo>
                  <a:lnTo>
                    <a:pt x="122808" y="10187"/>
                  </a:lnTo>
                  <a:lnTo>
                    <a:pt x="138225" y="33054"/>
                  </a:lnTo>
                  <a:lnTo>
                    <a:pt x="143879" y="61056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5287" y="2137971"/>
              <a:ext cx="183515" cy="124460"/>
            </a:xfrm>
            <a:custGeom>
              <a:avLst/>
              <a:gdLst/>
              <a:ahLst/>
              <a:cxnLst/>
              <a:rect l="l" t="t" r="r" b="b"/>
              <a:pathLst>
                <a:path w="183514" h="124460">
                  <a:moveTo>
                    <a:pt x="157339" y="124259"/>
                  </a:moveTo>
                  <a:lnTo>
                    <a:pt x="25779" y="124259"/>
                  </a:lnTo>
                  <a:lnTo>
                    <a:pt x="7195" y="96695"/>
                  </a:lnTo>
                  <a:lnTo>
                    <a:pt x="0" y="61056"/>
                  </a:lnTo>
                  <a:lnTo>
                    <a:pt x="7195" y="25417"/>
                  </a:lnTo>
                  <a:lnTo>
                    <a:pt x="24332" y="0"/>
                  </a:lnTo>
                  <a:lnTo>
                    <a:pt x="158786" y="0"/>
                  </a:lnTo>
                  <a:lnTo>
                    <a:pt x="175923" y="25417"/>
                  </a:lnTo>
                  <a:lnTo>
                    <a:pt x="183119" y="61056"/>
                  </a:lnTo>
                  <a:lnTo>
                    <a:pt x="175923" y="96695"/>
                  </a:lnTo>
                  <a:lnTo>
                    <a:pt x="157339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5287" y="2137971"/>
              <a:ext cx="183515" cy="124460"/>
            </a:xfrm>
            <a:custGeom>
              <a:avLst/>
              <a:gdLst/>
              <a:ahLst/>
              <a:cxnLst/>
              <a:rect l="l" t="t" r="r" b="b"/>
              <a:pathLst>
                <a:path w="183514" h="124460">
                  <a:moveTo>
                    <a:pt x="183119" y="61056"/>
                  </a:moveTo>
                  <a:lnTo>
                    <a:pt x="175923" y="96695"/>
                  </a:lnTo>
                  <a:lnTo>
                    <a:pt x="157339" y="124259"/>
                  </a:lnTo>
                </a:path>
                <a:path w="183514" h="124460">
                  <a:moveTo>
                    <a:pt x="25779" y="124259"/>
                  </a:moveTo>
                  <a:lnTo>
                    <a:pt x="7195" y="96695"/>
                  </a:lnTo>
                  <a:lnTo>
                    <a:pt x="0" y="61056"/>
                  </a:lnTo>
                  <a:lnTo>
                    <a:pt x="7195" y="25417"/>
                  </a:lnTo>
                  <a:lnTo>
                    <a:pt x="24332" y="0"/>
                  </a:lnTo>
                </a:path>
                <a:path w="183514" h="124460">
                  <a:moveTo>
                    <a:pt x="158786" y="0"/>
                  </a:moveTo>
                  <a:lnTo>
                    <a:pt x="175923" y="25417"/>
                  </a:lnTo>
                  <a:lnTo>
                    <a:pt x="183119" y="61056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338181" y="1993900"/>
            <a:ext cx="1736488" cy="2960047"/>
          </a:xfrm>
          <a:prstGeom prst="rect">
            <a:avLst/>
          </a:prstGeom>
        </p:spPr>
        <p:txBody>
          <a:bodyPr vert="horz" wrap="square" lIns="0" tIns="71888" rIns="0" bIns="0" rtlCol="0">
            <a:spAutoFit/>
          </a:bodyPr>
          <a:lstStyle/>
          <a:p>
            <a:pPr marL="47926">
              <a:spcBef>
                <a:spcPts val="566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 dirty="0">
              <a:latin typeface="Lucida Sans Unicode"/>
              <a:cs typeface="Lucida Sans Unicode"/>
            </a:endParaRPr>
          </a:p>
          <a:p>
            <a:pPr marR="329092" algn="r">
              <a:spcBef>
                <a:spcPts val="327"/>
              </a:spcBef>
            </a:pP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-25.00</a:t>
            </a:r>
            <a:endParaRPr sz="1887" dirty="0">
              <a:latin typeface="Microsoft Sans Serif"/>
              <a:cs typeface="Microsoft Sans Serif"/>
            </a:endParaRPr>
          </a:p>
          <a:p>
            <a:pPr marR="329092" algn="r">
              <a:spcBef>
                <a:spcPts val="453"/>
              </a:spcBef>
            </a:pP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-20.00</a:t>
            </a:r>
            <a:endParaRPr sz="1887" dirty="0">
              <a:latin typeface="Microsoft Sans Serif"/>
              <a:cs typeface="Microsoft Sans Serif"/>
            </a:endParaRPr>
          </a:p>
          <a:p>
            <a:pPr marR="329092" algn="r">
              <a:spcBef>
                <a:spcPts val="453"/>
              </a:spcBef>
            </a:pP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-10.00</a:t>
            </a:r>
            <a:endParaRPr sz="1887" dirty="0">
              <a:latin typeface="Microsoft Sans Serif"/>
              <a:cs typeface="Microsoft Sans Serif"/>
            </a:endParaRPr>
          </a:p>
          <a:p>
            <a:pPr marR="329092" algn="r">
              <a:spcBef>
                <a:spcPts val="465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0.00</a:t>
            </a:r>
            <a:endParaRPr sz="1887" dirty="0">
              <a:latin typeface="Microsoft Sans Serif"/>
              <a:cs typeface="Microsoft Sans Serif"/>
            </a:endParaRPr>
          </a:p>
          <a:p>
            <a:pPr marR="329092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13.00</a:t>
            </a:r>
            <a:endParaRPr sz="1887" dirty="0">
              <a:latin typeface="Microsoft Sans Serif"/>
              <a:cs typeface="Microsoft Sans Serif"/>
            </a:endParaRPr>
          </a:p>
          <a:p>
            <a:pPr marL="31951">
              <a:spcBef>
                <a:spcPts val="1623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 dirty="0">
              <a:latin typeface="Lucida Sans Unicode"/>
              <a:cs typeface="Lucida Sans Unicode"/>
            </a:endParaRPr>
          </a:p>
          <a:p>
            <a:pPr marL="79877">
              <a:spcBef>
                <a:spcPts val="453"/>
              </a:spcBef>
            </a:pP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endParaRPr sz="188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891" y="-6870871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1827" y="-6098537"/>
            <a:ext cx="2008064" cy="1151799"/>
          </a:xfrm>
          <a:custGeom>
            <a:avLst/>
            <a:gdLst/>
            <a:ahLst/>
            <a:cxnLst/>
            <a:rect l="l" t="t" r="r" b="b"/>
            <a:pathLst>
              <a:path w="798194" h="457834">
                <a:moveTo>
                  <a:pt x="797875" y="457797"/>
                </a:moveTo>
                <a:lnTo>
                  <a:pt x="0" y="457797"/>
                </a:lnTo>
                <a:lnTo>
                  <a:pt x="0" y="0"/>
                </a:lnTo>
                <a:lnTo>
                  <a:pt x="797875" y="0"/>
                </a:lnTo>
                <a:lnTo>
                  <a:pt x="797875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 txBox="1"/>
          <p:nvPr/>
        </p:nvSpPr>
        <p:spPr>
          <a:xfrm>
            <a:off x="1249875" y="-5965958"/>
            <a:ext cx="18978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h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226" dirty="0">
                <a:solidFill>
                  <a:srgbClr val="757575"/>
                </a:solidFill>
                <a:latin typeface="Microsoft Sans Serif"/>
                <a:cs typeface="Microsoft Sans Serif"/>
              </a:rPr>
              <a:t>f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201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876" y="-5620444"/>
            <a:ext cx="188026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757575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314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1994" y="-6098537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 txBox="1"/>
          <p:nvPr/>
        </p:nvSpPr>
        <p:spPr>
          <a:xfrm>
            <a:off x="3454573" y="-6015318"/>
            <a:ext cx="2731734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Arrival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Delay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(Envoy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vs </a:t>
            </a:r>
            <a:r>
              <a:rPr sz="1887" spc="-4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Republic)</a:t>
            </a:r>
            <a:endParaRPr sz="1887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6516" y="-6098537"/>
          <a:ext cx="10383781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71755" marR="307975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40" dirty="0">
                          <a:latin typeface="Microsoft Sans Serif"/>
                          <a:cs typeface="Microsoft Sans Serif"/>
                        </a:rPr>
                        <a:t>Departure</a:t>
                      </a: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Delay</a:t>
                      </a:r>
                      <a:r>
                        <a:rPr sz="1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(Envoy</a:t>
                      </a:r>
                      <a:r>
                        <a:rPr sz="19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 dirty="0">
                          <a:latin typeface="Microsoft Sans Serif"/>
                          <a:cs typeface="Microsoft Sans Serif"/>
                        </a:rPr>
                        <a:t>vs </a:t>
                      </a:r>
                      <a:r>
                        <a:rPr sz="1900" spc="-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Republic)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Departur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Compariso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Reason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952521" y="-4913916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10" name="object 10"/>
          <p:cNvGrpSpPr/>
          <p:nvPr/>
        </p:nvGrpSpPr>
        <p:grpSpPr>
          <a:xfrm>
            <a:off x="138571" y="154543"/>
            <a:ext cx="12786387" cy="5256659"/>
            <a:chOff x="584729" y="1761923"/>
            <a:chExt cx="5337175" cy="21844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999" y="1765193"/>
              <a:ext cx="5330071" cy="21778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081" y="1852787"/>
              <a:ext cx="3051688" cy="20100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7999" y="17651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999" y="1765193"/>
              <a:ext cx="5330190" cy="2178050"/>
            </a:xfrm>
            <a:custGeom>
              <a:avLst/>
              <a:gdLst/>
              <a:ahLst/>
              <a:cxnLst/>
              <a:rect l="l" t="t" r="r" b="b"/>
              <a:pathLst>
                <a:path w="5330190" h="2178050">
                  <a:moveTo>
                    <a:pt x="0" y="0"/>
                  </a:moveTo>
                  <a:lnTo>
                    <a:pt x="0" y="2177808"/>
                  </a:lnTo>
                </a:path>
                <a:path w="5330190" h="2178050">
                  <a:moveTo>
                    <a:pt x="5330071" y="0"/>
                  </a:moveTo>
                  <a:lnTo>
                    <a:pt x="5330071" y="2177808"/>
                  </a:lnTo>
                </a:path>
                <a:path w="5330190" h="2178050">
                  <a:moveTo>
                    <a:pt x="0" y="0"/>
                  </a:moveTo>
                  <a:lnTo>
                    <a:pt x="5330071" y="0"/>
                  </a:lnTo>
                </a:path>
                <a:path w="5330190" h="2178050">
                  <a:moveTo>
                    <a:pt x="0" y="2177808"/>
                  </a:moveTo>
                  <a:lnTo>
                    <a:pt x="5330071" y="2177808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4159" y="3815370"/>
              <a:ext cx="1362710" cy="108585"/>
            </a:xfrm>
            <a:custGeom>
              <a:avLst/>
              <a:gdLst/>
              <a:ahLst/>
              <a:cxnLst/>
              <a:rect l="l" t="t" r="r" b="b"/>
              <a:pathLst>
                <a:path w="1362710" h="108585">
                  <a:moveTo>
                    <a:pt x="1362560" y="108011"/>
                  </a:moveTo>
                  <a:lnTo>
                    <a:pt x="0" y="108011"/>
                  </a:lnTo>
                  <a:lnTo>
                    <a:pt x="0" y="0"/>
                  </a:lnTo>
                  <a:lnTo>
                    <a:pt x="1362560" y="0"/>
                  </a:lnTo>
                  <a:lnTo>
                    <a:pt x="1362560" y="108011"/>
                  </a:lnTo>
                  <a:close/>
                </a:path>
              </a:pathLst>
            </a:custGeom>
            <a:solidFill>
              <a:srgbClr val="2125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156" y="4730046"/>
            <a:ext cx="3485756" cy="29032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123010">
              <a:spcBef>
                <a:spcPts val="302"/>
              </a:spcBef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21464" y="593283"/>
            <a:ext cx="6374747" cy="428275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500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Average</a:t>
            </a:r>
            <a:r>
              <a:rPr sz="2500" spc="-17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Departure</a:t>
            </a:r>
            <a:r>
              <a:rPr sz="2500" spc="-17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Delay</a:t>
            </a:r>
            <a:r>
              <a:rPr sz="2500" spc="-17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z="2500" spc="-17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</a:t>
            </a:r>
            <a:endParaRPr sz="2500" dirty="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0727" y="5573424"/>
            <a:ext cx="12803429" cy="4984661"/>
            <a:chOff x="584729" y="4325589"/>
            <a:chExt cx="5337175" cy="21844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99" y="4328859"/>
              <a:ext cx="5330071" cy="21778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708" y="4415398"/>
              <a:ext cx="3039295" cy="20110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7999" y="43288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F0CD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999" y="4328859"/>
              <a:ext cx="5330190" cy="2178050"/>
            </a:xfrm>
            <a:custGeom>
              <a:avLst/>
              <a:gdLst/>
              <a:ahLst/>
              <a:cxnLst/>
              <a:rect l="l" t="t" r="r" b="b"/>
              <a:pathLst>
                <a:path w="5330190" h="2178050">
                  <a:moveTo>
                    <a:pt x="0" y="0"/>
                  </a:moveTo>
                  <a:lnTo>
                    <a:pt x="0" y="2177808"/>
                  </a:lnTo>
                </a:path>
                <a:path w="5330190" h="2178050">
                  <a:moveTo>
                    <a:pt x="5330071" y="0"/>
                  </a:moveTo>
                  <a:lnTo>
                    <a:pt x="5330071" y="2177808"/>
                  </a:lnTo>
                </a:path>
                <a:path w="5330190" h="2178050">
                  <a:moveTo>
                    <a:pt x="0" y="0"/>
                  </a:moveTo>
                  <a:lnTo>
                    <a:pt x="5330071" y="0"/>
                  </a:lnTo>
                </a:path>
                <a:path w="5330190" h="2178050">
                  <a:moveTo>
                    <a:pt x="0" y="2177808"/>
                  </a:moveTo>
                  <a:lnTo>
                    <a:pt x="5330071" y="2177808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159" y="6379036"/>
              <a:ext cx="1362710" cy="108585"/>
            </a:xfrm>
            <a:custGeom>
              <a:avLst/>
              <a:gdLst/>
              <a:ahLst/>
              <a:cxnLst/>
              <a:rect l="l" t="t" r="r" b="b"/>
              <a:pathLst>
                <a:path w="1362710" h="108585">
                  <a:moveTo>
                    <a:pt x="1362560" y="108011"/>
                  </a:moveTo>
                  <a:lnTo>
                    <a:pt x="0" y="108011"/>
                  </a:lnTo>
                  <a:lnTo>
                    <a:pt x="0" y="0"/>
                  </a:lnTo>
                  <a:lnTo>
                    <a:pt x="1362560" y="0"/>
                  </a:lnTo>
                  <a:lnTo>
                    <a:pt x="1362560" y="108011"/>
                  </a:lnTo>
                  <a:close/>
                </a:path>
              </a:pathLst>
            </a:custGeom>
            <a:solidFill>
              <a:srgbClr val="2125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1041" y="10142556"/>
            <a:ext cx="3485756" cy="29032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123010">
              <a:spcBef>
                <a:spcPts val="302"/>
              </a:spcBef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198368" y="9557862"/>
            <a:ext cx="5735044" cy="428275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500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Average</a:t>
            </a:r>
            <a:r>
              <a:rPr sz="2500" spc="-2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Departur</a:t>
            </a:r>
            <a:r>
              <a:rPr lang="en-US" sz="2500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e Delay</a:t>
            </a:r>
            <a:r>
              <a:rPr sz="2500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z="2500" spc="-2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500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Republic</a:t>
            </a:r>
            <a:endParaRPr sz="2500" dirty="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206557" y="-3987033"/>
            <a:ext cx="67095" cy="67095"/>
            <a:chOff x="6044527" y="1636590"/>
            <a:chExt cx="26670" cy="26670"/>
          </a:xfrm>
        </p:grpSpPr>
        <p:sp>
          <p:nvSpPr>
            <p:cNvPr id="27" name="object 27"/>
            <p:cNvSpPr/>
            <p:nvPr/>
          </p:nvSpPr>
          <p:spPr>
            <a:xfrm>
              <a:off x="6051067" y="164313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051067" y="1643130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3079" y="6539"/>
                  </a:moveTo>
                  <a:lnTo>
                    <a:pt x="13079" y="10151"/>
                  </a:lnTo>
                  <a:lnTo>
                    <a:pt x="10151" y="13079"/>
                  </a:lnTo>
                  <a:lnTo>
                    <a:pt x="6539" y="13079"/>
                  </a:lnTo>
                  <a:lnTo>
                    <a:pt x="2928" y="13079"/>
                  </a:lnTo>
                  <a:lnTo>
                    <a:pt x="0" y="10151"/>
                  </a:lnTo>
                  <a:lnTo>
                    <a:pt x="0" y="6539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6539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close/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57199" y="-3690877"/>
            <a:ext cx="164528" cy="164528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5091385" y="-3370045"/>
            <a:ext cx="297136" cy="947321"/>
            <a:chOff x="5998747" y="1881839"/>
            <a:chExt cx="118110" cy="37655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5097" y="1881839"/>
              <a:ext cx="85019" cy="8501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5287" y="2009368"/>
              <a:ext cx="104639" cy="1046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8747" y="2140168"/>
              <a:ext cx="117719" cy="11771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5655523" y="2809778"/>
            <a:ext cx="1816363" cy="2656824"/>
          </a:xfrm>
          <a:prstGeom prst="rect">
            <a:avLst/>
          </a:prstGeom>
        </p:spPr>
        <p:txBody>
          <a:bodyPr vert="horz" wrap="square" lIns="0" tIns="71888" rIns="0" bIns="0" rtlCol="0">
            <a:spAutoFit/>
          </a:bodyPr>
          <a:lstStyle/>
          <a:p>
            <a:pPr marL="47926">
              <a:spcBef>
                <a:spcPts val="566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 dirty="0">
              <a:latin typeface="Lucida Sans Unicode"/>
              <a:cs typeface="Lucida Sans Unicode"/>
            </a:endParaRPr>
          </a:p>
          <a:p>
            <a:pPr marR="607063" algn="r">
              <a:spcBef>
                <a:spcPts val="327"/>
              </a:spcBef>
            </a:pP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-11.00</a:t>
            </a:r>
            <a:endParaRPr sz="1887" dirty="0">
              <a:latin typeface="Microsoft Sans Serif"/>
              <a:cs typeface="Microsoft Sans Serif"/>
            </a:endParaRPr>
          </a:p>
          <a:p>
            <a:pPr marR="607063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0.00</a:t>
            </a:r>
            <a:endParaRPr sz="1887" dirty="0">
              <a:latin typeface="Microsoft Sans Serif"/>
              <a:cs typeface="Microsoft Sans Serif"/>
            </a:endParaRPr>
          </a:p>
          <a:p>
            <a:pPr marR="607063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10.00</a:t>
            </a:r>
            <a:endParaRPr sz="1887" dirty="0">
              <a:latin typeface="Microsoft Sans Serif"/>
              <a:cs typeface="Microsoft Sans Serif"/>
            </a:endParaRPr>
          </a:p>
          <a:p>
            <a:pPr marR="607063" algn="r">
              <a:spcBef>
                <a:spcPts val="465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20.00</a:t>
            </a:r>
            <a:endParaRPr sz="1887" dirty="0">
              <a:latin typeface="Microsoft Sans Serif"/>
              <a:cs typeface="Microsoft Sans Serif"/>
            </a:endParaRPr>
          </a:p>
          <a:p>
            <a:pPr marR="607063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28.72</a:t>
            </a:r>
            <a:endParaRPr sz="1887" dirty="0">
              <a:latin typeface="Microsoft Sans Serif"/>
              <a:cs typeface="Microsoft Sans Serif"/>
            </a:endParaRPr>
          </a:p>
          <a:p>
            <a:pPr marL="31951">
              <a:spcBef>
                <a:spcPts val="2013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756789" y="-1556564"/>
            <a:ext cx="73165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28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72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745058" y="5482428"/>
            <a:ext cx="2370698" cy="289148"/>
            <a:chOff x="5999820" y="2494399"/>
            <a:chExt cx="942340" cy="114935"/>
          </a:xfrm>
        </p:grpSpPr>
        <p:sp>
          <p:nvSpPr>
            <p:cNvPr id="37" name="object 37"/>
            <p:cNvSpPr/>
            <p:nvPr/>
          </p:nvSpPr>
          <p:spPr>
            <a:xfrm>
              <a:off x="6003090" y="2497669"/>
              <a:ext cx="19685" cy="98425"/>
            </a:xfrm>
            <a:custGeom>
              <a:avLst/>
              <a:gdLst/>
              <a:ahLst/>
              <a:cxnLst/>
              <a:rect l="l" t="t" r="r" b="b"/>
              <a:pathLst>
                <a:path w="19685" h="98425">
                  <a:moveTo>
                    <a:pt x="1961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9619" y="0"/>
                  </a:lnTo>
                  <a:lnTo>
                    <a:pt x="19619" y="98099"/>
                  </a:lnTo>
                  <a:close/>
                </a:path>
              </a:pathLst>
            </a:custGeom>
            <a:solidFill>
              <a:srgbClr val="F576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617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579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602271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67B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02925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67C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603579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67E6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604233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6806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887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26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605541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46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06195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66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606849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877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607503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897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08157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8B7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08811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8D7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09465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8E7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610119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907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107730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927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61142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93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61208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958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61273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968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61338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998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614042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9A8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61469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B9B8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61535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B9D8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1600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B9F8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61665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BA18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312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BA29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1796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CA49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1862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CA69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1927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CA79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1992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CA99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20582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CAC9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2123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B0A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2189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2B5A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2254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B9A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2319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8BEA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23852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2C3B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2450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DC7B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2516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8CC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2581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3D1B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2646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ED5C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27122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8D6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27776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2D6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28430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DD6B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29084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7D6A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297389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1D6A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3039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BD69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3104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6D69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3170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0D69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3235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AD68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33008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7D68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3366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5D58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3431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4D48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3497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2D38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0" name="object 90"/>
            <p:cNvSpPr/>
            <p:nvPr/>
          </p:nvSpPr>
          <p:spPr>
            <a:xfrm>
              <a:off x="63562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0D18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1"/>
            <p:cNvSpPr/>
            <p:nvPr/>
          </p:nvSpPr>
          <p:spPr>
            <a:xfrm>
              <a:off x="636278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ED07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92"/>
            <p:cNvSpPr/>
            <p:nvPr/>
          </p:nvSpPr>
          <p:spPr>
            <a:xfrm>
              <a:off x="63693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CCF7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93"/>
            <p:cNvSpPr/>
            <p:nvPr/>
          </p:nvSpPr>
          <p:spPr>
            <a:xfrm>
              <a:off x="63758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ACE7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4" name="object 94"/>
            <p:cNvSpPr/>
            <p:nvPr/>
          </p:nvSpPr>
          <p:spPr>
            <a:xfrm>
              <a:off x="63824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9CD7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5" name="object 95"/>
            <p:cNvSpPr/>
            <p:nvPr/>
          </p:nvSpPr>
          <p:spPr>
            <a:xfrm>
              <a:off x="63889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7CC7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6" name="object 96"/>
            <p:cNvSpPr/>
            <p:nvPr/>
          </p:nvSpPr>
          <p:spPr>
            <a:xfrm>
              <a:off x="639548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6CC7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7" name="object 97"/>
            <p:cNvSpPr/>
            <p:nvPr/>
          </p:nvSpPr>
          <p:spPr>
            <a:xfrm>
              <a:off x="64020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4CA7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8" name="object 98"/>
            <p:cNvSpPr/>
            <p:nvPr/>
          </p:nvSpPr>
          <p:spPr>
            <a:xfrm>
              <a:off x="64085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3C87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9" name="object 99"/>
            <p:cNvSpPr/>
            <p:nvPr/>
          </p:nvSpPr>
          <p:spPr>
            <a:xfrm>
              <a:off x="64151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1C77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216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0C67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42818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EC57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4347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DC47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412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CC37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4478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AC16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543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9C06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6088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8BF6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6742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6BD6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7396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5BC6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8050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4BB6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487048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3BA6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935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1B8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5001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0B7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066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FB6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1320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DB4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197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CB36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262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BB2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328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AB1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393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9B0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4590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8AF5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524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6AD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589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6AC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655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4AB5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5720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3AA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57860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1A95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851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0A85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916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EA75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982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DA65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047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CA4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1130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AA3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178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9A2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6243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7A15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309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6A0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6374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49F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4400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39D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6505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19C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65708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09B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66362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E9A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7016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D99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6767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B97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683247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A96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6897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894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963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793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7028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592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7094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491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1594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2904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224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18E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290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F8D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7355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E8C4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421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C8B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74864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B8A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7551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989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617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887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7682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686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7748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5854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78134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3844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7878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383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7944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081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8009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F804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8075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D7F4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81404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C7E4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8205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C7D4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271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B7C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8336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A7B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4020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A7A3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84674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9793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85328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8773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85982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876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366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775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87290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674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87944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673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8598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672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9252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570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9906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56F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90560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56E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91214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46C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91868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46B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925225" y="2497669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46A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931765" y="2497669"/>
              <a:ext cx="6985" cy="98425"/>
            </a:xfrm>
            <a:custGeom>
              <a:avLst/>
              <a:gdLst/>
              <a:ahLst/>
              <a:cxnLst/>
              <a:rect l="l" t="t" r="r" b="b"/>
              <a:pathLst>
                <a:path w="6984" h="98425">
                  <a:moveTo>
                    <a:pt x="653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6539" y="0"/>
                  </a:lnTo>
                  <a:lnTo>
                    <a:pt x="6539" y="98099"/>
                  </a:lnTo>
                  <a:close/>
                </a:path>
              </a:pathLst>
            </a:custGeom>
            <a:solidFill>
              <a:srgbClr val="2368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003090" y="2497669"/>
              <a:ext cx="935355" cy="98425"/>
            </a:xfrm>
            <a:custGeom>
              <a:avLst/>
              <a:gdLst/>
              <a:ahLst/>
              <a:cxnLst/>
              <a:rect l="l" t="t" r="r" b="b"/>
              <a:pathLst>
                <a:path w="935354" h="98425">
                  <a:moveTo>
                    <a:pt x="0" y="0"/>
                  </a:moveTo>
                  <a:lnTo>
                    <a:pt x="935215" y="0"/>
                  </a:lnTo>
                  <a:lnTo>
                    <a:pt x="935215" y="98099"/>
                  </a:lnTo>
                  <a:lnTo>
                    <a:pt x="0" y="980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264689" y="2582688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159"/>
                  </a:lnTo>
                </a:path>
              </a:pathLst>
            </a:custGeom>
            <a:ln w="6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15655522" y="5754857"/>
            <a:ext cx="1798791" cy="1192043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7450">
              <a:spcBef>
                <a:spcPts val="302"/>
              </a:spcBef>
            </a:pP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-11.00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1748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>
              <a:latin typeface="Lucida Sans Unicode"/>
              <a:cs typeface="Lucida Sans Unicode"/>
            </a:endParaRPr>
          </a:p>
          <a:p>
            <a:pPr marL="79877">
              <a:spcBef>
                <a:spcPts val="465"/>
              </a:spcBef>
            </a:pP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13619956" y="1432931"/>
            <a:ext cx="785973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1887" dirty="0">
              <a:latin typeface="Lucida Sans Unicode"/>
              <a:cs typeface="Lucida Sans Unicode"/>
            </a:endParaRPr>
          </a:p>
        </p:txBody>
      </p:sp>
      <p:graphicFrame>
        <p:nvGraphicFramePr>
          <p:cNvPr id="183" name="object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0675"/>
              </p:ext>
            </p:extLst>
          </p:nvPr>
        </p:nvGraphicFramePr>
        <p:xfrm>
          <a:off x="13643681" y="1818621"/>
          <a:ext cx="340269" cy="7482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40113"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84" name="object 184"/>
          <p:cNvSpPr txBox="1"/>
          <p:nvPr/>
        </p:nvSpPr>
        <p:spPr>
          <a:xfrm>
            <a:off x="14009428" y="1729084"/>
            <a:ext cx="616637" cy="7884816"/>
          </a:xfrm>
          <a:prstGeom prst="rect">
            <a:avLst/>
          </a:prstGeom>
        </p:spPr>
        <p:txBody>
          <a:bodyPr vert="horz" wrap="square" lIns="0" tIns="35145" rIns="0" bIns="0" rtlCol="0">
            <a:spAutoFit/>
          </a:bodyPr>
          <a:lstStyle/>
          <a:p>
            <a:pPr marL="31951" marR="12780">
              <a:lnSpc>
                <a:spcPct val="118300"/>
              </a:lnSpc>
              <a:spcBef>
                <a:spcPts val="277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Null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ABE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ABI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ABQ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ABR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ABY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ACK 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ACT </a:t>
            </a:r>
            <a:r>
              <a:rPr sz="1887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ACV </a:t>
            </a:r>
            <a:r>
              <a:rPr sz="1887" spc="-6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ACY </a:t>
            </a:r>
            <a:r>
              <a:rPr sz="1887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ADK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Q  </a:t>
            </a:r>
            <a:r>
              <a:rPr sz="1887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AEX </a:t>
            </a: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AGS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dirty="0">
                <a:solidFill>
                  <a:srgbClr val="333333"/>
                </a:solidFill>
                <a:latin typeface="Microsoft Sans Serif"/>
                <a:cs typeface="Microsoft Sans Serif"/>
              </a:rPr>
              <a:t>AKN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ALB 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ALO </a:t>
            </a:r>
            <a:r>
              <a:rPr sz="1887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63" dirty="0">
                <a:solidFill>
                  <a:srgbClr val="333333"/>
                </a:solidFill>
                <a:latin typeface="Microsoft Sans Serif"/>
                <a:cs typeface="Microsoft Sans Serif"/>
              </a:rPr>
              <a:t>ALS </a:t>
            </a:r>
            <a:r>
              <a:rPr sz="1887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W 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76" dirty="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  </a:t>
            </a:r>
            <a:r>
              <a:rPr sz="1887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ANC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dirty="0">
                <a:solidFill>
                  <a:srgbClr val="333333"/>
                </a:solidFill>
                <a:latin typeface="Microsoft Sans Serif"/>
                <a:cs typeface="Microsoft Sans Serif"/>
              </a:rPr>
              <a:t>APN </a:t>
            </a:r>
            <a:r>
              <a:rPr sz="1887" spc="-4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63" dirty="0">
                <a:solidFill>
                  <a:srgbClr val="333333"/>
                </a:solidFill>
                <a:latin typeface="Microsoft Sans Serif"/>
                <a:cs typeface="Microsoft Sans Serif"/>
              </a:rPr>
              <a:t>ASE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5036503" y="8030956"/>
            <a:ext cx="340269" cy="250808"/>
          </a:xfrm>
          <a:custGeom>
            <a:avLst/>
            <a:gdLst/>
            <a:ahLst/>
            <a:cxnLst/>
            <a:rect l="l" t="t" r="r" b="b"/>
            <a:pathLst>
              <a:path w="135254" h="99695">
                <a:moveTo>
                  <a:pt x="0" y="0"/>
                </a:moveTo>
                <a:lnTo>
                  <a:pt x="135192" y="0"/>
                </a:lnTo>
                <a:lnTo>
                  <a:pt x="135192" y="99530"/>
                </a:lnTo>
              </a:path>
            </a:pathLst>
          </a:custGeom>
          <a:ln w="6539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</p:spTree>
  </p:cSld>
  <p:clrMapOvr>
    <a:masterClrMapping/>
  </p:clrMapOvr>
  <p:transition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891" y="-2696587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1827" y="-1924253"/>
            <a:ext cx="2008064" cy="1151799"/>
          </a:xfrm>
          <a:custGeom>
            <a:avLst/>
            <a:gdLst/>
            <a:ahLst/>
            <a:cxnLst/>
            <a:rect l="l" t="t" r="r" b="b"/>
            <a:pathLst>
              <a:path w="798194" h="457834">
                <a:moveTo>
                  <a:pt x="797875" y="457797"/>
                </a:moveTo>
                <a:lnTo>
                  <a:pt x="0" y="457797"/>
                </a:lnTo>
                <a:lnTo>
                  <a:pt x="0" y="0"/>
                </a:lnTo>
                <a:lnTo>
                  <a:pt x="797875" y="0"/>
                </a:lnTo>
                <a:lnTo>
                  <a:pt x="797875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 txBox="1"/>
          <p:nvPr/>
        </p:nvSpPr>
        <p:spPr>
          <a:xfrm>
            <a:off x="1249876" y="-1791674"/>
            <a:ext cx="1567153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38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875" y="-1446160"/>
            <a:ext cx="1824351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(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1994" y="-1924253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 txBox="1"/>
          <p:nvPr/>
        </p:nvSpPr>
        <p:spPr>
          <a:xfrm>
            <a:off x="3454575" y="-1841034"/>
            <a:ext cx="3135903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Departure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Delay</a:t>
            </a:r>
            <a:r>
              <a:rPr sz="1887" spc="-11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(Envoy</a:t>
            </a:r>
            <a:r>
              <a:rPr sz="1887" spc="-11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vs </a:t>
            </a:r>
            <a:r>
              <a:rPr sz="1887" spc="-4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Republic)</a:t>
            </a:r>
            <a:endParaRPr sz="1887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9110"/>
              </p:ext>
            </p:extLst>
          </p:nvPr>
        </p:nvGraphicFramePr>
        <p:xfrm>
          <a:off x="7336516" y="-1924253"/>
          <a:ext cx="10383781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Departur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Dela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Compariso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Reason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Time </a:t>
                      </a:r>
                      <a:r>
                        <a:rPr sz="1900" spc="1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Series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(Cancelle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Div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..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0873899" y="-739632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43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64" y="673"/>
                </a:lnTo>
                <a:lnTo>
                  <a:pt x="1451864" y="0"/>
                </a:lnTo>
                <a:lnTo>
                  <a:pt x="29425" y="0"/>
                </a:lnTo>
                <a:lnTo>
                  <a:pt x="26149" y="0"/>
                </a:lnTo>
                <a:lnTo>
                  <a:pt x="26149" y="673"/>
                </a:lnTo>
                <a:lnTo>
                  <a:pt x="17970" y="2311"/>
                </a:lnTo>
                <a:lnTo>
                  <a:pt x="8610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10" y="50241"/>
                </a:lnTo>
                <a:lnTo>
                  <a:pt x="17970" y="56553"/>
                </a:lnTo>
                <a:lnTo>
                  <a:pt x="26149" y="58204"/>
                </a:lnTo>
                <a:lnTo>
                  <a:pt x="26149" y="58864"/>
                </a:lnTo>
                <a:lnTo>
                  <a:pt x="29425" y="58864"/>
                </a:lnTo>
                <a:lnTo>
                  <a:pt x="1451864" y="58864"/>
                </a:lnTo>
                <a:lnTo>
                  <a:pt x="1451864" y="58204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43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0" name="object 10"/>
          <p:cNvSpPr/>
          <p:nvPr/>
        </p:nvSpPr>
        <p:spPr>
          <a:xfrm>
            <a:off x="4424343" y="1366339"/>
            <a:ext cx="9577044" cy="83070"/>
          </a:xfrm>
          <a:custGeom>
            <a:avLst/>
            <a:gdLst/>
            <a:ahLst/>
            <a:cxnLst/>
            <a:rect l="l" t="t" r="r" b="b"/>
            <a:pathLst>
              <a:path w="3806825" h="33019">
                <a:moveTo>
                  <a:pt x="0" y="0"/>
                </a:moveTo>
                <a:lnTo>
                  <a:pt x="0" y="32699"/>
                </a:lnTo>
              </a:path>
              <a:path w="3806825" h="33019">
                <a:moveTo>
                  <a:pt x="549357" y="0"/>
                </a:moveTo>
                <a:lnTo>
                  <a:pt x="549357" y="32699"/>
                </a:lnTo>
              </a:path>
              <a:path w="3806825" h="33019">
                <a:moveTo>
                  <a:pt x="1092174" y="0"/>
                </a:moveTo>
                <a:lnTo>
                  <a:pt x="1092174" y="32699"/>
                </a:lnTo>
              </a:path>
              <a:path w="3806825" h="33019">
                <a:moveTo>
                  <a:pt x="1634991" y="0"/>
                </a:moveTo>
                <a:lnTo>
                  <a:pt x="1634991" y="32699"/>
                </a:lnTo>
              </a:path>
              <a:path w="3806825" h="33019">
                <a:moveTo>
                  <a:pt x="2177808" y="0"/>
                </a:moveTo>
                <a:lnTo>
                  <a:pt x="2177808" y="32699"/>
                </a:lnTo>
              </a:path>
              <a:path w="3806825" h="33019">
                <a:moveTo>
                  <a:pt x="2720625" y="0"/>
                </a:moveTo>
                <a:lnTo>
                  <a:pt x="2720625" y="32699"/>
                </a:lnTo>
              </a:path>
              <a:path w="3806825" h="33019">
                <a:moveTo>
                  <a:pt x="3263442" y="0"/>
                </a:moveTo>
                <a:lnTo>
                  <a:pt x="3263442" y="32699"/>
                </a:lnTo>
              </a:path>
              <a:path w="3806825" h="33019">
                <a:moveTo>
                  <a:pt x="3806259" y="0"/>
                </a:moveTo>
                <a:lnTo>
                  <a:pt x="3806259" y="32699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" name="object 11"/>
          <p:cNvSpPr txBox="1"/>
          <p:nvPr/>
        </p:nvSpPr>
        <p:spPr>
          <a:xfrm>
            <a:off x="4204725" y="972423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6774" y="972423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26408" y="972423"/>
            <a:ext cx="292343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8744" y="972423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54339" y="972423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19937" y="972423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27992" y="347212"/>
            <a:ext cx="1798791" cy="965201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marL="31951">
              <a:spcBef>
                <a:spcPts val="1598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>
              <a:latin typeface="Lucida Sans Unicode"/>
              <a:cs typeface="Lucida Sans Unicode"/>
            </a:endParaRPr>
          </a:p>
          <a:p>
            <a:pPr marL="35146">
              <a:spcBef>
                <a:spcPts val="1371"/>
              </a:spcBef>
              <a:tabLst>
                <a:tab pos="1399439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	5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02950" y="403280"/>
            <a:ext cx="10449282" cy="4642350"/>
            <a:chOff x="1630901" y="1722460"/>
            <a:chExt cx="4153535" cy="1845310"/>
          </a:xfrm>
        </p:grpSpPr>
        <p:sp>
          <p:nvSpPr>
            <p:cNvPr id="19" name="object 19"/>
            <p:cNvSpPr/>
            <p:nvPr/>
          </p:nvSpPr>
          <p:spPr>
            <a:xfrm>
              <a:off x="2811587" y="3530983"/>
              <a:ext cx="1164590" cy="33020"/>
            </a:xfrm>
            <a:custGeom>
              <a:avLst/>
              <a:gdLst/>
              <a:ahLst/>
              <a:cxnLst/>
              <a:rect l="l" t="t" r="r" b="b"/>
              <a:pathLst>
                <a:path w="1164589" h="33020">
                  <a:moveTo>
                    <a:pt x="0" y="0"/>
                  </a:moveTo>
                  <a:lnTo>
                    <a:pt x="0" y="32699"/>
                  </a:lnTo>
                </a:path>
                <a:path w="1164589" h="33020">
                  <a:moveTo>
                    <a:pt x="582056" y="0"/>
                  </a:moveTo>
                  <a:lnTo>
                    <a:pt x="582056" y="32699"/>
                  </a:lnTo>
                </a:path>
                <a:path w="1164589" h="33020">
                  <a:moveTo>
                    <a:pt x="869815" y="0"/>
                  </a:moveTo>
                  <a:lnTo>
                    <a:pt x="869815" y="32699"/>
                  </a:lnTo>
                </a:path>
                <a:path w="1164589" h="33020">
                  <a:moveTo>
                    <a:pt x="287758" y="0"/>
                  </a:moveTo>
                  <a:lnTo>
                    <a:pt x="287758" y="32699"/>
                  </a:lnTo>
                </a:path>
                <a:path w="1164589" h="33020">
                  <a:moveTo>
                    <a:pt x="1164113" y="0"/>
                  </a:moveTo>
                  <a:lnTo>
                    <a:pt x="1164113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4393" y="1725953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201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47473" y="353098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0731" y="1725953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41201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1772" y="3530983"/>
              <a:ext cx="3773804" cy="33020"/>
            </a:xfrm>
            <a:custGeom>
              <a:avLst/>
              <a:gdLst/>
              <a:ahLst/>
              <a:cxnLst/>
              <a:rect l="l" t="t" r="r" b="b"/>
              <a:pathLst>
                <a:path w="3773804" h="33020">
                  <a:moveTo>
                    <a:pt x="0" y="0"/>
                  </a:moveTo>
                  <a:lnTo>
                    <a:pt x="0" y="32699"/>
                  </a:lnTo>
                </a:path>
                <a:path w="3773804" h="33020">
                  <a:moveTo>
                    <a:pt x="287758" y="0"/>
                  </a:moveTo>
                  <a:lnTo>
                    <a:pt x="287758" y="32699"/>
                  </a:lnTo>
                </a:path>
                <a:path w="3773804" h="33020">
                  <a:moveTo>
                    <a:pt x="582056" y="0"/>
                  </a:moveTo>
                  <a:lnTo>
                    <a:pt x="582056" y="32699"/>
                  </a:lnTo>
                </a:path>
                <a:path w="3773804" h="33020">
                  <a:moveTo>
                    <a:pt x="2321687" y="0"/>
                  </a:moveTo>
                  <a:lnTo>
                    <a:pt x="2321687" y="32699"/>
                  </a:lnTo>
                </a:path>
                <a:path w="3773804" h="33020">
                  <a:moveTo>
                    <a:pt x="2609446" y="0"/>
                  </a:moveTo>
                  <a:lnTo>
                    <a:pt x="2609446" y="32699"/>
                  </a:lnTo>
                </a:path>
                <a:path w="3773804" h="33020">
                  <a:moveTo>
                    <a:pt x="2903744" y="0"/>
                  </a:moveTo>
                  <a:lnTo>
                    <a:pt x="2903744" y="32699"/>
                  </a:lnTo>
                </a:path>
                <a:path w="3773804" h="33020">
                  <a:moveTo>
                    <a:pt x="3191503" y="0"/>
                  </a:moveTo>
                  <a:lnTo>
                    <a:pt x="3191503" y="32699"/>
                  </a:lnTo>
                </a:path>
                <a:path w="3773804" h="33020">
                  <a:moveTo>
                    <a:pt x="3485801" y="0"/>
                  </a:moveTo>
                  <a:lnTo>
                    <a:pt x="3485801" y="32699"/>
                  </a:lnTo>
                </a:path>
                <a:path w="3773804" h="33020">
                  <a:moveTo>
                    <a:pt x="3773560" y="0"/>
                  </a:moveTo>
                  <a:lnTo>
                    <a:pt x="377356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22460" y="5052756"/>
            <a:ext cx="98246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-30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-25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9337" y="5052755"/>
            <a:ext cx="2554411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771608" algn="l"/>
                <a:tab pos="1495291" algn="l"/>
                <a:tab pos="2294057" algn="l"/>
              </a:tabLst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	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15</a:t>
            </a: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	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	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1593" y="4888227"/>
            <a:ext cx="6110458" cy="965201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marL="31951">
              <a:spcBef>
                <a:spcPts val="1598"/>
              </a:spcBef>
              <a:tabLst>
                <a:tab pos="755633" algn="l"/>
                <a:tab pos="1421804" algn="l"/>
                <a:tab pos="2145487" algn="l"/>
                <a:tab pos="2869169" algn="l"/>
                <a:tab pos="3608827" algn="l"/>
                <a:tab pos="4334107" algn="l"/>
                <a:tab pos="5073765" algn="l"/>
                <a:tab pos="5781472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	5	10	15	20	25	30	35	40</a:t>
            </a:r>
            <a:endParaRPr sz="1887">
              <a:latin typeface="Microsoft Sans Serif"/>
              <a:cs typeface="Microsoft Sans Serif"/>
            </a:endParaRPr>
          </a:p>
          <a:p>
            <a:pPr marL="67096">
              <a:spcBef>
                <a:spcPts val="1371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11734" y="4953084"/>
            <a:ext cx="10431709" cy="1036781"/>
          </a:xfrm>
          <a:custGeom>
            <a:avLst/>
            <a:gdLst/>
            <a:ahLst/>
            <a:cxnLst/>
            <a:rect l="l" t="t" r="r" b="b"/>
            <a:pathLst>
              <a:path w="4146550" h="412114">
                <a:moveTo>
                  <a:pt x="0" y="412017"/>
                </a:moveTo>
                <a:lnTo>
                  <a:pt x="0" y="0"/>
                </a:lnTo>
              </a:path>
              <a:path w="4146550" h="412114">
                <a:moveTo>
                  <a:pt x="4146338" y="412017"/>
                </a:moveTo>
                <a:lnTo>
                  <a:pt x="4146338" y="0"/>
                </a:lnTo>
              </a:path>
            </a:pathLst>
          </a:custGeom>
          <a:ln w="653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28" name="object 28"/>
          <p:cNvSpPr txBox="1"/>
          <p:nvPr/>
        </p:nvSpPr>
        <p:spPr>
          <a:xfrm>
            <a:off x="1546030" y="1038237"/>
            <a:ext cx="785973" cy="733641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31951">
              <a:spcBef>
                <a:spcPts val="692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1887">
              <a:latin typeface="Lucida Sans Unicode"/>
              <a:cs typeface="Lucida Sans Unicode"/>
            </a:endParaRPr>
          </a:p>
          <a:p>
            <a:pPr marL="31951">
              <a:spcBef>
                <a:spcPts val="453"/>
              </a:spcBef>
            </a:pP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DFW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62266" y="1038236"/>
            <a:ext cx="632612" cy="733641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31951">
              <a:spcBef>
                <a:spcPts val="692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Dest</a:t>
            </a:r>
            <a:endParaRPr sz="1887">
              <a:latin typeface="Lucida Sans Unicode"/>
              <a:cs typeface="Lucida Sans Unicode"/>
            </a:endParaRPr>
          </a:p>
          <a:p>
            <a:pPr marL="31951">
              <a:spcBef>
                <a:spcPts val="453"/>
              </a:spcBef>
            </a:pPr>
            <a:r>
              <a:rPr sz="1887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6031" y="3407461"/>
            <a:ext cx="52557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L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G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62266" y="1729257"/>
            <a:ext cx="563917" cy="1988108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14399"/>
              </a:lnSpc>
              <a:spcBef>
                <a:spcPts val="239"/>
              </a:spcBef>
            </a:pPr>
            <a:r>
              <a:rPr sz="1887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F 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PIA 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PIT </a:t>
            </a: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SGF </a:t>
            </a:r>
            <a:r>
              <a:rPr sz="1887" spc="-46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X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  </a:t>
            </a:r>
            <a:r>
              <a:rPr sz="1887" spc="-138" dirty="0">
                <a:solidFill>
                  <a:srgbClr val="666666"/>
                </a:solidFill>
                <a:latin typeface="Microsoft Sans Serif"/>
                <a:cs typeface="Microsoft Sans Serif"/>
              </a:rPr>
              <a:t>CLE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46030" y="4394639"/>
            <a:ext cx="53356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2266" y="3703616"/>
            <a:ext cx="562322" cy="994952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 algn="just">
              <a:lnSpc>
                <a:spcPct val="114399"/>
              </a:lnSpc>
              <a:spcBef>
                <a:spcPts val="239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-38" dirty="0">
                <a:solidFill>
                  <a:srgbClr val="666666"/>
                </a:solidFill>
                <a:latin typeface="Microsoft Sans Serif"/>
                <a:cs typeface="Microsoft Sans Serif"/>
              </a:rPr>
              <a:t>Y  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GS</a:t>
            </a:r>
            <a:r>
              <a:rPr sz="1887" spc="-38" dirty="0">
                <a:solidFill>
                  <a:srgbClr val="666666"/>
                </a:solidFill>
                <a:latin typeface="Microsoft Sans Serif"/>
                <a:cs typeface="Microsoft Sans Serif"/>
              </a:rPr>
              <a:t>O  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JAX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2266" y="4723697"/>
            <a:ext cx="66456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479263" y="1440379"/>
            <a:ext cx="13417447" cy="3522499"/>
            <a:chOff x="587999" y="2134701"/>
            <a:chExt cx="5333365" cy="1400175"/>
          </a:xfrm>
        </p:grpSpPr>
        <p:sp>
          <p:nvSpPr>
            <p:cNvPr id="36" name="object 36"/>
            <p:cNvSpPr/>
            <p:nvPr/>
          </p:nvSpPr>
          <p:spPr>
            <a:xfrm>
              <a:off x="2808317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390374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603" y="2785427"/>
              <a:ext cx="150419" cy="1373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5997" y="2654628"/>
              <a:ext cx="150419" cy="1504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970" y="2137971"/>
              <a:ext cx="150419" cy="1438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678132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1957" y="2775617"/>
              <a:ext cx="170039" cy="1471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5664" y="2644818"/>
              <a:ext cx="170039" cy="17003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96076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5271" y="3315164"/>
              <a:ext cx="150419" cy="1438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6677" y="2137971"/>
              <a:ext cx="170039" cy="153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2240" y="3315164"/>
              <a:ext cx="170039" cy="15368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972431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87999" y="2137971"/>
              <a:ext cx="1046480" cy="0"/>
            </a:xfrm>
            <a:custGeom>
              <a:avLst/>
              <a:gdLst/>
              <a:ahLst/>
              <a:cxnLst/>
              <a:rect l="l" t="t" r="r" b="b"/>
              <a:pathLst>
                <a:path w="1046480">
                  <a:moveTo>
                    <a:pt x="1046394" y="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7999" y="3530983"/>
              <a:ext cx="1046480" cy="0"/>
            </a:xfrm>
            <a:custGeom>
              <a:avLst/>
              <a:gdLst/>
              <a:ahLst/>
              <a:cxnLst/>
              <a:rect l="l" t="t" r="r" b="b"/>
              <a:pathLst>
                <a:path w="1046480">
                  <a:moveTo>
                    <a:pt x="0" y="0"/>
                  </a:moveTo>
                  <a:lnTo>
                    <a:pt x="1046394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587999" y="2922766"/>
              <a:ext cx="1046480" cy="392430"/>
            </a:xfrm>
            <a:custGeom>
              <a:avLst/>
              <a:gdLst/>
              <a:ahLst/>
              <a:cxnLst/>
              <a:rect l="l" t="t" r="r" b="b"/>
              <a:pathLst>
                <a:path w="1046480" h="392429">
                  <a:moveTo>
                    <a:pt x="1046394" y="0"/>
                  </a:moveTo>
                  <a:lnTo>
                    <a:pt x="0" y="0"/>
                  </a:lnTo>
                </a:path>
                <a:path w="1046480" h="392429">
                  <a:moveTo>
                    <a:pt x="1046394" y="392397"/>
                  </a:moveTo>
                  <a:lnTo>
                    <a:pt x="0" y="392397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644203" y="2137971"/>
              <a:ext cx="6985" cy="1393190"/>
            </a:xfrm>
            <a:custGeom>
              <a:avLst/>
              <a:gdLst/>
              <a:ahLst/>
              <a:cxnLst/>
              <a:rect l="l" t="t" r="r" b="b"/>
              <a:pathLst>
                <a:path w="6985" h="1393189">
                  <a:moveTo>
                    <a:pt x="0" y="0"/>
                  </a:moveTo>
                  <a:lnTo>
                    <a:pt x="6539" y="0"/>
                  </a:lnTo>
                  <a:lnTo>
                    <a:pt x="653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1634388" y="2137981"/>
              <a:ext cx="4146550" cy="1393190"/>
            </a:xfrm>
            <a:custGeom>
              <a:avLst/>
              <a:gdLst/>
              <a:ahLst/>
              <a:cxnLst/>
              <a:rect l="l" t="t" r="r" b="b"/>
              <a:pathLst>
                <a:path w="4146550" h="1393189">
                  <a:moveTo>
                    <a:pt x="3263" y="0"/>
                  </a:moveTo>
                  <a:lnTo>
                    <a:pt x="0" y="0"/>
                  </a:lnTo>
                  <a:lnTo>
                    <a:pt x="0" y="1393012"/>
                  </a:lnTo>
                  <a:lnTo>
                    <a:pt x="3263" y="1393012"/>
                  </a:lnTo>
                  <a:lnTo>
                    <a:pt x="3263" y="0"/>
                  </a:lnTo>
                  <a:close/>
                </a:path>
                <a:path w="4146550" h="1393189">
                  <a:moveTo>
                    <a:pt x="4146334" y="0"/>
                  </a:moveTo>
                  <a:lnTo>
                    <a:pt x="4143070" y="0"/>
                  </a:lnTo>
                  <a:lnTo>
                    <a:pt x="4143070" y="1393012"/>
                  </a:lnTo>
                  <a:lnTo>
                    <a:pt x="4146334" y="1393012"/>
                  </a:lnTo>
                  <a:lnTo>
                    <a:pt x="414633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1938490" y="2137981"/>
              <a:ext cx="3780154" cy="1393190"/>
            </a:xfrm>
            <a:custGeom>
              <a:avLst/>
              <a:gdLst/>
              <a:ahLst/>
              <a:cxnLst/>
              <a:rect l="l" t="t" r="r" b="b"/>
              <a:pathLst>
                <a:path w="3780154" h="1393189">
                  <a:moveTo>
                    <a:pt x="6540" y="0"/>
                  </a:moveTo>
                  <a:lnTo>
                    <a:pt x="0" y="0"/>
                  </a:lnTo>
                  <a:lnTo>
                    <a:pt x="0" y="1393012"/>
                  </a:lnTo>
                  <a:lnTo>
                    <a:pt x="6540" y="1393012"/>
                  </a:lnTo>
                  <a:lnTo>
                    <a:pt x="6540" y="0"/>
                  </a:lnTo>
                  <a:close/>
                </a:path>
                <a:path w="3780154" h="1393189">
                  <a:moveTo>
                    <a:pt x="294309" y="0"/>
                  </a:moveTo>
                  <a:lnTo>
                    <a:pt x="287769" y="0"/>
                  </a:lnTo>
                  <a:lnTo>
                    <a:pt x="287769" y="1393012"/>
                  </a:lnTo>
                  <a:lnTo>
                    <a:pt x="294309" y="1393012"/>
                  </a:lnTo>
                  <a:lnTo>
                    <a:pt x="294309" y="0"/>
                  </a:lnTo>
                  <a:close/>
                </a:path>
                <a:path w="3780154" h="1393189">
                  <a:moveTo>
                    <a:pt x="588606" y="0"/>
                  </a:moveTo>
                  <a:lnTo>
                    <a:pt x="582066" y="0"/>
                  </a:lnTo>
                  <a:lnTo>
                    <a:pt x="582066" y="1393012"/>
                  </a:lnTo>
                  <a:lnTo>
                    <a:pt x="588606" y="1393012"/>
                  </a:lnTo>
                  <a:lnTo>
                    <a:pt x="588606" y="0"/>
                  </a:lnTo>
                  <a:close/>
                </a:path>
                <a:path w="3780154" h="1393189">
                  <a:moveTo>
                    <a:pt x="2328227" y="0"/>
                  </a:moveTo>
                  <a:lnTo>
                    <a:pt x="2321699" y="0"/>
                  </a:lnTo>
                  <a:lnTo>
                    <a:pt x="2321699" y="1393012"/>
                  </a:lnTo>
                  <a:lnTo>
                    <a:pt x="2328227" y="1393012"/>
                  </a:lnTo>
                  <a:lnTo>
                    <a:pt x="2328227" y="0"/>
                  </a:lnTo>
                  <a:close/>
                </a:path>
                <a:path w="3780154" h="1393189">
                  <a:moveTo>
                    <a:pt x="2615996" y="0"/>
                  </a:moveTo>
                  <a:lnTo>
                    <a:pt x="2609456" y="0"/>
                  </a:lnTo>
                  <a:lnTo>
                    <a:pt x="2609456" y="1393012"/>
                  </a:lnTo>
                  <a:lnTo>
                    <a:pt x="2615996" y="1393012"/>
                  </a:lnTo>
                  <a:lnTo>
                    <a:pt x="2615996" y="0"/>
                  </a:lnTo>
                  <a:close/>
                </a:path>
                <a:path w="3780154" h="1393189">
                  <a:moveTo>
                    <a:pt x="2910294" y="0"/>
                  </a:moveTo>
                  <a:lnTo>
                    <a:pt x="2903753" y="0"/>
                  </a:lnTo>
                  <a:lnTo>
                    <a:pt x="2903753" y="1393012"/>
                  </a:lnTo>
                  <a:lnTo>
                    <a:pt x="2910294" y="1393012"/>
                  </a:lnTo>
                  <a:lnTo>
                    <a:pt x="2910294" y="0"/>
                  </a:lnTo>
                  <a:close/>
                </a:path>
                <a:path w="3780154" h="1393189">
                  <a:moveTo>
                    <a:pt x="3198050" y="0"/>
                  </a:moveTo>
                  <a:lnTo>
                    <a:pt x="3191510" y="0"/>
                  </a:lnTo>
                  <a:lnTo>
                    <a:pt x="3191510" y="1393012"/>
                  </a:lnTo>
                  <a:lnTo>
                    <a:pt x="3198050" y="1393012"/>
                  </a:lnTo>
                  <a:lnTo>
                    <a:pt x="3198050" y="0"/>
                  </a:lnTo>
                  <a:close/>
                </a:path>
                <a:path w="3780154" h="1393189">
                  <a:moveTo>
                    <a:pt x="3492347" y="0"/>
                  </a:moveTo>
                  <a:lnTo>
                    <a:pt x="3485807" y="0"/>
                  </a:lnTo>
                  <a:lnTo>
                    <a:pt x="3485807" y="1393012"/>
                  </a:lnTo>
                  <a:lnTo>
                    <a:pt x="3492347" y="1393012"/>
                  </a:lnTo>
                  <a:lnTo>
                    <a:pt x="3492347" y="0"/>
                  </a:lnTo>
                  <a:close/>
                </a:path>
                <a:path w="3780154" h="1393189">
                  <a:moveTo>
                    <a:pt x="3780104" y="0"/>
                  </a:moveTo>
                  <a:lnTo>
                    <a:pt x="3773563" y="0"/>
                  </a:lnTo>
                  <a:lnTo>
                    <a:pt x="3773563" y="1393012"/>
                  </a:lnTo>
                  <a:lnTo>
                    <a:pt x="3780104" y="1393012"/>
                  </a:lnTo>
                  <a:lnTo>
                    <a:pt x="37801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1634393" y="2137971"/>
              <a:ext cx="4146550" cy="1177290"/>
            </a:xfrm>
            <a:custGeom>
              <a:avLst/>
              <a:gdLst/>
              <a:ahLst/>
              <a:cxnLst/>
              <a:rect l="l" t="t" r="r" b="b"/>
              <a:pathLst>
                <a:path w="4146550" h="1177289">
                  <a:moveTo>
                    <a:pt x="0" y="0"/>
                  </a:moveTo>
                  <a:lnTo>
                    <a:pt x="4146338" y="0"/>
                  </a:lnTo>
                </a:path>
                <a:path w="4146550" h="1177289">
                  <a:moveTo>
                    <a:pt x="0" y="784795"/>
                  </a:moveTo>
                  <a:lnTo>
                    <a:pt x="4146338" y="784795"/>
                  </a:lnTo>
                </a:path>
                <a:path w="4146550" h="1177289">
                  <a:moveTo>
                    <a:pt x="0" y="1177193"/>
                  </a:moveTo>
                  <a:lnTo>
                    <a:pt x="4146338" y="1177193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1634393" y="3530983"/>
              <a:ext cx="4146550" cy="0"/>
            </a:xfrm>
            <a:custGeom>
              <a:avLst/>
              <a:gdLst/>
              <a:ahLst/>
              <a:cxnLst/>
              <a:rect l="l" t="t" r="r" b="b"/>
              <a:pathLst>
                <a:path w="4146550">
                  <a:moveTo>
                    <a:pt x="0" y="0"/>
                  </a:moveTo>
                  <a:lnTo>
                    <a:pt x="4146338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5793811" y="2137971"/>
              <a:ext cx="124460" cy="1393190"/>
            </a:xfrm>
            <a:custGeom>
              <a:avLst/>
              <a:gdLst/>
              <a:ahLst/>
              <a:cxnLst/>
              <a:rect l="l" t="t" r="r" b="b"/>
              <a:pathLst>
                <a:path w="124460" h="1393189">
                  <a:moveTo>
                    <a:pt x="0" y="0"/>
                  </a:moveTo>
                  <a:lnTo>
                    <a:pt x="124259" y="0"/>
                  </a:lnTo>
                  <a:lnTo>
                    <a:pt x="124259" y="1393012"/>
                  </a:lnTo>
                  <a:lnTo>
                    <a:pt x="0" y="1393012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5793811" y="2137971"/>
              <a:ext cx="124460" cy="994410"/>
            </a:xfrm>
            <a:custGeom>
              <a:avLst/>
              <a:gdLst/>
              <a:ahLst/>
              <a:cxnLst/>
              <a:rect l="l" t="t" r="r" b="b"/>
              <a:pathLst>
                <a:path w="124460" h="994410">
                  <a:moveTo>
                    <a:pt x="124259" y="994074"/>
                  </a:moveTo>
                  <a:lnTo>
                    <a:pt x="0" y="994074"/>
                  </a:lnTo>
                  <a:lnTo>
                    <a:pt x="0" y="0"/>
                  </a:lnTo>
                  <a:lnTo>
                    <a:pt x="124259" y="0"/>
                  </a:lnTo>
                  <a:lnTo>
                    <a:pt x="124259" y="99407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5793811" y="2137971"/>
              <a:ext cx="124460" cy="994410"/>
            </a:xfrm>
            <a:custGeom>
              <a:avLst/>
              <a:gdLst/>
              <a:ahLst/>
              <a:cxnLst/>
              <a:rect l="l" t="t" r="r" b="b"/>
              <a:pathLst>
                <a:path w="124460" h="994410">
                  <a:moveTo>
                    <a:pt x="0" y="0"/>
                  </a:moveTo>
                  <a:lnTo>
                    <a:pt x="124259" y="0"/>
                  </a:lnTo>
                  <a:lnTo>
                    <a:pt x="124259" y="994074"/>
                  </a:lnTo>
                  <a:lnTo>
                    <a:pt x="0" y="994074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513125" y="57359"/>
            <a:ext cx="4378762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Delay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between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Airports</a:t>
            </a:r>
            <a:endParaRPr sz="2893" dirty="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572418" y="7815898"/>
            <a:ext cx="9789510" cy="83070"/>
          </a:xfrm>
          <a:custGeom>
            <a:avLst/>
            <a:gdLst/>
            <a:ahLst/>
            <a:cxnLst/>
            <a:rect l="l" t="t" r="r" b="b"/>
            <a:pathLst>
              <a:path w="3891279" h="33020">
                <a:moveTo>
                  <a:pt x="0" y="0"/>
                </a:moveTo>
                <a:lnTo>
                  <a:pt x="0" y="32699"/>
                </a:lnTo>
              </a:path>
              <a:path w="3891279" h="33020">
                <a:moveTo>
                  <a:pt x="490497" y="0"/>
                </a:moveTo>
                <a:lnTo>
                  <a:pt x="490497" y="32699"/>
                </a:lnTo>
              </a:path>
              <a:path w="3891279" h="33020">
                <a:moveTo>
                  <a:pt x="974454" y="0"/>
                </a:moveTo>
                <a:lnTo>
                  <a:pt x="974454" y="32699"/>
                </a:lnTo>
              </a:path>
              <a:path w="3891279" h="33020">
                <a:moveTo>
                  <a:pt x="1458412" y="0"/>
                </a:moveTo>
                <a:lnTo>
                  <a:pt x="1458412" y="32699"/>
                </a:lnTo>
              </a:path>
              <a:path w="3891279" h="33020">
                <a:moveTo>
                  <a:pt x="1942369" y="0"/>
                </a:moveTo>
                <a:lnTo>
                  <a:pt x="1942369" y="32699"/>
                </a:lnTo>
              </a:path>
              <a:path w="3891279" h="33020">
                <a:moveTo>
                  <a:pt x="2432867" y="0"/>
                </a:moveTo>
                <a:lnTo>
                  <a:pt x="2432867" y="32699"/>
                </a:lnTo>
              </a:path>
              <a:path w="3891279" h="33020">
                <a:moveTo>
                  <a:pt x="2916824" y="0"/>
                </a:moveTo>
                <a:lnTo>
                  <a:pt x="2916824" y="32699"/>
                </a:lnTo>
              </a:path>
              <a:path w="3891279" h="33020">
                <a:moveTo>
                  <a:pt x="3400782" y="0"/>
                </a:moveTo>
                <a:lnTo>
                  <a:pt x="3400782" y="32699"/>
                </a:lnTo>
              </a:path>
              <a:path w="3891279" h="33020">
                <a:moveTo>
                  <a:pt x="3891279" y="0"/>
                </a:moveTo>
                <a:lnTo>
                  <a:pt x="3891279" y="32699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62" name="object 62"/>
          <p:cNvSpPr txBox="1"/>
          <p:nvPr/>
        </p:nvSpPr>
        <p:spPr>
          <a:xfrm>
            <a:off x="4352803" y="7421984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86774" y="7421984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17921" y="7421984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061401" y="742198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512893" y="742198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730410" y="742198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947931" y="742198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181902" y="742198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00749" y="6796771"/>
            <a:ext cx="1798791" cy="965201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algn="ctr">
              <a:spcBef>
                <a:spcPts val="1598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>
              <a:latin typeface="Lucida Sans Unicode"/>
              <a:cs typeface="Lucida Sans Unicode"/>
            </a:endParaRPr>
          </a:p>
          <a:p>
            <a:pPr marR="62304" algn="ctr">
              <a:spcBef>
                <a:spcPts val="1371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102950" y="6852841"/>
            <a:ext cx="10794343" cy="3111940"/>
            <a:chOff x="1630901" y="4286127"/>
            <a:chExt cx="4290695" cy="1236980"/>
          </a:xfrm>
        </p:grpSpPr>
        <p:sp>
          <p:nvSpPr>
            <p:cNvPr id="72" name="object 72"/>
            <p:cNvSpPr/>
            <p:nvPr/>
          </p:nvSpPr>
          <p:spPr>
            <a:xfrm>
              <a:off x="2275310" y="5486433"/>
              <a:ext cx="1033780" cy="33020"/>
            </a:xfrm>
            <a:custGeom>
              <a:avLst/>
              <a:gdLst/>
              <a:ahLst/>
              <a:cxnLst/>
              <a:rect l="l" t="t" r="r" b="b"/>
              <a:pathLst>
                <a:path w="1033779" h="33020">
                  <a:moveTo>
                    <a:pt x="0" y="0"/>
                  </a:moveTo>
                  <a:lnTo>
                    <a:pt x="0" y="32699"/>
                  </a:lnTo>
                </a:path>
                <a:path w="1033779" h="33020">
                  <a:moveTo>
                    <a:pt x="516657" y="0"/>
                  </a:moveTo>
                  <a:lnTo>
                    <a:pt x="516657" y="32699"/>
                  </a:lnTo>
                </a:path>
                <a:path w="1033779" h="33020">
                  <a:moveTo>
                    <a:pt x="1033314" y="0"/>
                  </a:moveTo>
                  <a:lnTo>
                    <a:pt x="1033314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34393" y="4289619"/>
              <a:ext cx="4283710" cy="412115"/>
            </a:xfrm>
            <a:custGeom>
              <a:avLst/>
              <a:gdLst/>
              <a:ahLst/>
              <a:cxnLst/>
              <a:rect l="l" t="t" r="r" b="b"/>
              <a:pathLst>
                <a:path w="4283710" h="412114">
                  <a:moveTo>
                    <a:pt x="0" y="412017"/>
                  </a:moveTo>
                  <a:lnTo>
                    <a:pt x="0" y="0"/>
                  </a:lnTo>
                </a:path>
                <a:path w="4283710" h="412114">
                  <a:moveTo>
                    <a:pt x="4283677" y="412017"/>
                  </a:moveTo>
                  <a:lnTo>
                    <a:pt x="4283677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65193" y="5486433"/>
              <a:ext cx="4114165" cy="33020"/>
            </a:xfrm>
            <a:custGeom>
              <a:avLst/>
              <a:gdLst/>
              <a:ahLst/>
              <a:cxnLst/>
              <a:rect l="l" t="t" r="r" b="b"/>
              <a:pathLst>
                <a:path w="4114165" h="33020">
                  <a:moveTo>
                    <a:pt x="4113638" y="0"/>
                  </a:moveTo>
                  <a:lnTo>
                    <a:pt x="4113638" y="32699"/>
                  </a:lnTo>
                </a:path>
                <a:path w="4114165" h="33020">
                  <a:moveTo>
                    <a:pt x="0" y="0"/>
                  </a:moveTo>
                  <a:lnTo>
                    <a:pt x="0" y="32699"/>
                  </a:lnTo>
                </a:path>
                <a:path w="4114165" h="33020">
                  <a:moveTo>
                    <a:pt x="2053549" y="0"/>
                  </a:moveTo>
                  <a:lnTo>
                    <a:pt x="2053549" y="32699"/>
                  </a:lnTo>
                </a:path>
                <a:path w="4114165" h="33020">
                  <a:moveTo>
                    <a:pt x="2570206" y="0"/>
                  </a:moveTo>
                  <a:lnTo>
                    <a:pt x="2570206" y="32699"/>
                  </a:lnTo>
                </a:path>
                <a:path w="4114165" h="33020">
                  <a:moveTo>
                    <a:pt x="3086863" y="0"/>
                  </a:moveTo>
                  <a:lnTo>
                    <a:pt x="3086863" y="32699"/>
                  </a:lnTo>
                </a:path>
                <a:path w="4114165" h="33020">
                  <a:moveTo>
                    <a:pt x="3596980" y="0"/>
                  </a:moveTo>
                  <a:lnTo>
                    <a:pt x="359698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221178" y="9972194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04508" y="9972194"/>
            <a:ext cx="43931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-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17921" y="9972194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43667" y="997219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726780" y="997219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026563" y="9972194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35858" y="9972194"/>
            <a:ext cx="50960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371113" y="9972194"/>
            <a:ext cx="50960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640598" y="9690100"/>
            <a:ext cx="1720513" cy="965201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marL="212472" algn="ctr">
              <a:spcBef>
                <a:spcPts val="1598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endParaRPr sz="1887" dirty="0">
              <a:latin typeface="Microsoft Sans Serif"/>
              <a:cs typeface="Microsoft Sans Serif"/>
            </a:endParaRPr>
          </a:p>
          <a:p>
            <a:pPr marL="31951">
              <a:spcBef>
                <a:spcPts val="1371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v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.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111734" y="9872519"/>
            <a:ext cx="10776770" cy="1036781"/>
          </a:xfrm>
          <a:custGeom>
            <a:avLst/>
            <a:gdLst/>
            <a:ahLst/>
            <a:cxnLst/>
            <a:rect l="l" t="t" r="r" b="b"/>
            <a:pathLst>
              <a:path w="4283710" h="412114">
                <a:moveTo>
                  <a:pt x="0" y="412017"/>
                </a:moveTo>
                <a:lnTo>
                  <a:pt x="0" y="0"/>
                </a:lnTo>
              </a:path>
              <a:path w="4283710" h="412114">
                <a:moveTo>
                  <a:pt x="4283677" y="412017"/>
                </a:moveTo>
                <a:lnTo>
                  <a:pt x="4283677" y="0"/>
                </a:lnTo>
              </a:path>
            </a:pathLst>
          </a:custGeom>
          <a:ln w="653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5" name="object 85"/>
          <p:cNvSpPr txBox="1"/>
          <p:nvPr/>
        </p:nvSpPr>
        <p:spPr>
          <a:xfrm>
            <a:off x="1546030" y="7487794"/>
            <a:ext cx="785973" cy="733641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31951">
              <a:spcBef>
                <a:spcPts val="692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g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1887">
              <a:latin typeface="Lucida Sans Unicode"/>
              <a:cs typeface="Lucida Sans Unicode"/>
            </a:endParaRPr>
          </a:p>
          <a:p>
            <a:pPr marL="31951">
              <a:spcBef>
                <a:spcPts val="453"/>
              </a:spcBef>
            </a:pP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DFW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862266" y="7487794"/>
            <a:ext cx="607052" cy="733641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31951">
              <a:spcBef>
                <a:spcPts val="692"/>
              </a:spcBef>
            </a:pPr>
            <a:r>
              <a:rPr sz="1887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es</a:t>
            </a:r>
            <a:r>
              <a:rPr sz="1887" spc="138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endParaRPr sz="1887">
              <a:latin typeface="Lucida Sans Unicode"/>
              <a:cs typeface="Lucida Sans Unicode"/>
            </a:endParaRPr>
          </a:p>
          <a:p>
            <a:pPr marL="31951">
              <a:spcBef>
                <a:spcPts val="453"/>
              </a:spcBef>
            </a:pPr>
            <a:r>
              <a:rPr sz="1887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ORD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46031" y="8211725"/>
            <a:ext cx="52557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L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G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46030" y="8869845"/>
            <a:ext cx="53356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862266" y="8178819"/>
            <a:ext cx="562322" cy="994952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14399"/>
              </a:lnSpc>
              <a:spcBef>
                <a:spcPts val="239"/>
              </a:spcBef>
            </a:pPr>
            <a:r>
              <a:rPr sz="1887" spc="-138" dirty="0">
                <a:solidFill>
                  <a:srgbClr val="666666"/>
                </a:solidFill>
                <a:latin typeface="Microsoft Sans Serif"/>
                <a:cs typeface="Microsoft Sans Serif"/>
              </a:rPr>
              <a:t>CLE 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GS</a:t>
            </a:r>
            <a:r>
              <a:rPr sz="1887" spc="-38" dirty="0">
                <a:solidFill>
                  <a:srgbClr val="666666"/>
                </a:solidFill>
                <a:latin typeface="Microsoft Sans Serif"/>
                <a:cs typeface="Microsoft Sans Serif"/>
              </a:rPr>
              <a:t>O  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JAX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46030" y="9527961"/>
            <a:ext cx="57829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D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62266" y="9165996"/>
            <a:ext cx="664562" cy="663900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14399"/>
              </a:lnSpc>
              <a:spcBef>
                <a:spcPts val="239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M  </a:t>
            </a:r>
            <a:r>
              <a:rPr sz="1887" spc="-138" dirty="0">
                <a:solidFill>
                  <a:srgbClr val="666666"/>
                </a:solidFill>
                <a:latin typeface="Microsoft Sans Serif"/>
                <a:cs typeface="Microsoft Sans Serif"/>
              </a:rPr>
              <a:t>COS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479263" y="7861300"/>
            <a:ext cx="13417447" cy="1992089"/>
            <a:chOff x="587999" y="4698367"/>
            <a:chExt cx="5333365" cy="791845"/>
          </a:xfrm>
        </p:grpSpPr>
        <p:sp>
          <p:nvSpPr>
            <p:cNvPr id="93" name="object 93"/>
            <p:cNvSpPr/>
            <p:nvPr/>
          </p:nvSpPr>
          <p:spPr>
            <a:xfrm>
              <a:off x="2275310" y="4701637"/>
              <a:ext cx="0" cy="778510"/>
            </a:xfrm>
            <a:custGeom>
              <a:avLst/>
              <a:gdLst/>
              <a:ahLst/>
              <a:cxnLst/>
              <a:rect l="l" t="t" r="r" b="b"/>
              <a:pathLst>
                <a:path h="778510">
                  <a:moveTo>
                    <a:pt x="0" y="77825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94" name="object 9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30" y="4701637"/>
              <a:ext cx="150419" cy="13079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0169" y="4832436"/>
              <a:ext cx="150419" cy="143879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791967" y="4701637"/>
              <a:ext cx="0" cy="778510"/>
            </a:xfrm>
            <a:custGeom>
              <a:avLst/>
              <a:gdLst/>
              <a:ahLst/>
              <a:cxnLst/>
              <a:rect l="l" t="t" r="r" b="b"/>
              <a:pathLst>
                <a:path h="778510">
                  <a:moveTo>
                    <a:pt x="0" y="77825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97" name="object 9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77637" y="4701637"/>
              <a:ext cx="170039" cy="13079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388" y="5218294"/>
              <a:ext cx="150419" cy="13733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5117" y="5094035"/>
              <a:ext cx="150419" cy="14387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6126" y="5208484"/>
              <a:ext cx="170039" cy="147149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3397" y="5094035"/>
              <a:ext cx="170039" cy="153688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308624" y="4701637"/>
              <a:ext cx="0" cy="778510"/>
            </a:xfrm>
            <a:custGeom>
              <a:avLst/>
              <a:gdLst/>
              <a:ahLst/>
              <a:cxnLst/>
              <a:rect l="l" t="t" r="r" b="b"/>
              <a:pathLst>
                <a:path h="778510">
                  <a:moveTo>
                    <a:pt x="0" y="77825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87999" y="4701637"/>
              <a:ext cx="1046480" cy="784860"/>
            </a:xfrm>
            <a:custGeom>
              <a:avLst/>
              <a:gdLst/>
              <a:ahLst/>
              <a:cxnLst/>
              <a:rect l="l" t="t" r="r" b="b"/>
              <a:pathLst>
                <a:path w="1046480" h="784860">
                  <a:moveTo>
                    <a:pt x="1046394" y="0"/>
                  </a:moveTo>
                  <a:lnTo>
                    <a:pt x="0" y="0"/>
                  </a:lnTo>
                </a:path>
                <a:path w="1046480" h="784860">
                  <a:moveTo>
                    <a:pt x="1046394" y="784795"/>
                  </a:moveTo>
                  <a:lnTo>
                    <a:pt x="0" y="784795"/>
                  </a:lnTo>
                </a:path>
                <a:path w="1046480" h="784860">
                  <a:moveTo>
                    <a:pt x="1046394" y="130799"/>
                  </a:moveTo>
                  <a:lnTo>
                    <a:pt x="0" y="130799"/>
                  </a:lnTo>
                </a:path>
                <a:path w="1046480" h="784860">
                  <a:moveTo>
                    <a:pt x="1046394" y="392397"/>
                  </a:moveTo>
                  <a:lnTo>
                    <a:pt x="0" y="392397"/>
                  </a:lnTo>
                </a:path>
                <a:path w="1046480" h="784860">
                  <a:moveTo>
                    <a:pt x="1046394" y="653996"/>
                  </a:moveTo>
                  <a:lnTo>
                    <a:pt x="0" y="653996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34393" y="4701637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h="784860">
                  <a:moveTo>
                    <a:pt x="0" y="0"/>
                  </a:moveTo>
                  <a:lnTo>
                    <a:pt x="0" y="78479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878831" y="4701637"/>
              <a:ext cx="0" cy="778510"/>
            </a:xfrm>
            <a:custGeom>
              <a:avLst/>
              <a:gdLst/>
              <a:ahLst/>
              <a:cxnLst/>
              <a:rect l="l" t="t" r="r" b="b"/>
              <a:pathLst>
                <a:path h="778510">
                  <a:moveTo>
                    <a:pt x="0" y="77825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918070" y="4701637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h="784860">
                  <a:moveTo>
                    <a:pt x="0" y="0"/>
                  </a:moveTo>
                  <a:lnTo>
                    <a:pt x="0" y="78479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765193" y="4701637"/>
              <a:ext cx="3597275" cy="778510"/>
            </a:xfrm>
            <a:custGeom>
              <a:avLst/>
              <a:gdLst/>
              <a:ahLst/>
              <a:cxnLst/>
              <a:rect l="l" t="t" r="r" b="b"/>
              <a:pathLst>
                <a:path w="3597275" h="778510">
                  <a:moveTo>
                    <a:pt x="0" y="778255"/>
                  </a:moveTo>
                  <a:lnTo>
                    <a:pt x="0" y="0"/>
                  </a:lnTo>
                </a:path>
                <a:path w="3597275" h="778510">
                  <a:moveTo>
                    <a:pt x="2053549" y="778255"/>
                  </a:moveTo>
                  <a:lnTo>
                    <a:pt x="2053549" y="0"/>
                  </a:lnTo>
                </a:path>
                <a:path w="3597275" h="778510">
                  <a:moveTo>
                    <a:pt x="2570206" y="778255"/>
                  </a:moveTo>
                  <a:lnTo>
                    <a:pt x="2570206" y="0"/>
                  </a:lnTo>
                </a:path>
                <a:path w="3597275" h="778510">
                  <a:moveTo>
                    <a:pt x="3086863" y="778255"/>
                  </a:moveTo>
                  <a:lnTo>
                    <a:pt x="3086863" y="0"/>
                  </a:lnTo>
                </a:path>
                <a:path w="3597275" h="778510">
                  <a:moveTo>
                    <a:pt x="3596980" y="778255"/>
                  </a:moveTo>
                  <a:lnTo>
                    <a:pt x="359698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634393" y="4701637"/>
              <a:ext cx="4283710" cy="0"/>
            </a:xfrm>
            <a:custGeom>
              <a:avLst/>
              <a:gdLst/>
              <a:ahLst/>
              <a:cxnLst/>
              <a:rect l="l" t="t" r="r" b="b"/>
              <a:pathLst>
                <a:path w="4283710">
                  <a:moveTo>
                    <a:pt x="0" y="0"/>
                  </a:moveTo>
                  <a:lnTo>
                    <a:pt x="4283677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6704" y="4832436"/>
              <a:ext cx="170039" cy="15368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634393" y="4832436"/>
              <a:ext cx="4283710" cy="0"/>
            </a:xfrm>
            <a:custGeom>
              <a:avLst/>
              <a:gdLst/>
              <a:ahLst/>
              <a:cxnLst/>
              <a:rect l="l" t="t" r="r" b="b"/>
              <a:pathLst>
                <a:path w="4283710">
                  <a:moveTo>
                    <a:pt x="0" y="0"/>
                  </a:moveTo>
                  <a:lnTo>
                    <a:pt x="4283677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11" name="object 1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9766" y="4956696"/>
              <a:ext cx="150419" cy="13733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1406" y="4946886"/>
              <a:ext cx="170039" cy="147149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634393" y="5094035"/>
              <a:ext cx="4283710" cy="392430"/>
            </a:xfrm>
            <a:custGeom>
              <a:avLst/>
              <a:gdLst/>
              <a:ahLst/>
              <a:cxnLst/>
              <a:rect l="l" t="t" r="r" b="b"/>
              <a:pathLst>
                <a:path w="4283710" h="392429">
                  <a:moveTo>
                    <a:pt x="0" y="0"/>
                  </a:moveTo>
                  <a:lnTo>
                    <a:pt x="4283677" y="0"/>
                  </a:lnTo>
                </a:path>
                <a:path w="4283710" h="392429">
                  <a:moveTo>
                    <a:pt x="0" y="261598"/>
                  </a:moveTo>
                  <a:lnTo>
                    <a:pt x="4283677" y="261598"/>
                  </a:lnTo>
                </a:path>
                <a:path w="4283710" h="392429">
                  <a:moveTo>
                    <a:pt x="0" y="392397"/>
                  </a:moveTo>
                  <a:lnTo>
                    <a:pt x="4283677" y="392397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513125" y="6381959"/>
            <a:ext cx="4378762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Delay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between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two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Airports</a:t>
            </a:r>
            <a:endParaRPr sz="2893" dirty="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6360118" y="1917700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6" name="object 116"/>
          <p:cNvSpPr/>
          <p:nvPr/>
        </p:nvSpPr>
        <p:spPr>
          <a:xfrm>
            <a:off x="16360118" y="2263214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8" name="object 118"/>
          <p:cNvSpPr txBox="1"/>
          <p:nvPr/>
        </p:nvSpPr>
        <p:spPr>
          <a:xfrm>
            <a:off x="16335331" y="1549757"/>
            <a:ext cx="2161425" cy="1859561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392993" marR="12780" indent="-346665">
              <a:lnSpc>
                <a:spcPct val="117300"/>
              </a:lnSpc>
              <a:spcBef>
                <a:spcPts val="176"/>
              </a:spcBef>
            </a:pP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es 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vg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201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y 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vg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endParaRPr sz="1887" dirty="0">
              <a:latin typeface="Microsoft Sans Serif"/>
              <a:cs typeface="Microsoft Sans Serif"/>
            </a:endParaRPr>
          </a:p>
          <a:p>
            <a:pPr marL="31951" marR="1341928">
              <a:lnSpc>
                <a:spcPct val="120200"/>
              </a:lnSpc>
              <a:spcBef>
                <a:spcPts val="1155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302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h 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</a:t>
            </a:r>
            <a:endParaRPr sz="188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5164725" y="11207230"/>
            <a:ext cx="9789510" cy="83070"/>
          </a:xfrm>
          <a:custGeom>
            <a:avLst/>
            <a:gdLst/>
            <a:ahLst/>
            <a:cxnLst/>
            <a:rect l="l" t="t" r="r" b="b"/>
            <a:pathLst>
              <a:path w="3891279" h="33020">
                <a:moveTo>
                  <a:pt x="0" y="0"/>
                </a:moveTo>
                <a:lnTo>
                  <a:pt x="0" y="32699"/>
                </a:lnTo>
              </a:path>
              <a:path w="3891279" h="33020">
                <a:moveTo>
                  <a:pt x="300838" y="0"/>
                </a:moveTo>
                <a:lnTo>
                  <a:pt x="300838" y="32699"/>
                </a:lnTo>
              </a:path>
              <a:path w="3891279" h="33020">
                <a:moveTo>
                  <a:pt x="601676" y="0"/>
                </a:moveTo>
                <a:lnTo>
                  <a:pt x="601676" y="32699"/>
                </a:lnTo>
              </a:path>
              <a:path w="3891279" h="33020">
                <a:moveTo>
                  <a:pt x="895975" y="0"/>
                </a:moveTo>
                <a:lnTo>
                  <a:pt x="895975" y="32699"/>
                </a:lnTo>
              </a:path>
              <a:path w="3891279" h="33020">
                <a:moveTo>
                  <a:pt x="1196813" y="0"/>
                </a:moveTo>
                <a:lnTo>
                  <a:pt x="1196813" y="32699"/>
                </a:lnTo>
              </a:path>
              <a:path w="3891279" h="33020">
                <a:moveTo>
                  <a:pt x="1497652" y="0"/>
                </a:moveTo>
                <a:lnTo>
                  <a:pt x="1497652" y="32699"/>
                </a:lnTo>
              </a:path>
              <a:path w="3891279" h="33020">
                <a:moveTo>
                  <a:pt x="1798490" y="0"/>
                </a:moveTo>
                <a:lnTo>
                  <a:pt x="1798490" y="32699"/>
                </a:lnTo>
              </a:path>
              <a:path w="3891279" h="33020">
                <a:moveTo>
                  <a:pt x="2092788" y="0"/>
                </a:moveTo>
                <a:lnTo>
                  <a:pt x="2092788" y="32699"/>
                </a:lnTo>
              </a:path>
              <a:path w="3891279" h="33020">
                <a:moveTo>
                  <a:pt x="2393627" y="0"/>
                </a:moveTo>
                <a:lnTo>
                  <a:pt x="2393627" y="32699"/>
                </a:lnTo>
              </a:path>
              <a:path w="3891279" h="33020">
                <a:moveTo>
                  <a:pt x="2694465" y="0"/>
                </a:moveTo>
                <a:lnTo>
                  <a:pt x="2694465" y="32699"/>
                </a:lnTo>
              </a:path>
              <a:path w="3891279" h="33020">
                <a:moveTo>
                  <a:pt x="2995304" y="0"/>
                </a:moveTo>
                <a:lnTo>
                  <a:pt x="2995304" y="32699"/>
                </a:lnTo>
              </a:path>
              <a:path w="3891279" h="33020">
                <a:moveTo>
                  <a:pt x="3289602" y="0"/>
                </a:moveTo>
                <a:lnTo>
                  <a:pt x="3289602" y="32699"/>
                </a:lnTo>
              </a:path>
              <a:path w="3891279" h="33020">
                <a:moveTo>
                  <a:pt x="3590440" y="0"/>
                </a:moveTo>
                <a:lnTo>
                  <a:pt x="3590440" y="32699"/>
                </a:lnTo>
              </a:path>
              <a:path w="3891279" h="33020">
                <a:moveTo>
                  <a:pt x="3891279" y="0"/>
                </a:moveTo>
                <a:lnTo>
                  <a:pt x="3891279" y="32699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" name="object 8"/>
          <p:cNvSpPr txBox="1"/>
          <p:nvPr/>
        </p:nvSpPr>
        <p:spPr>
          <a:xfrm>
            <a:off x="5173908" y="10290903"/>
            <a:ext cx="85466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672561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	1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72409" y="789767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2791" y="10290903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9629" y="10290903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6464" y="10290903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04810" y="9972069"/>
            <a:ext cx="953711" cy="965201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marL="31951">
              <a:spcBef>
                <a:spcPts val="1598"/>
              </a:spcBef>
              <a:tabLst>
                <a:tab pos="771608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	7</a:t>
            </a:r>
            <a:endParaRPr sz="1887" dirty="0">
              <a:latin typeface="Microsoft Sans Serif"/>
              <a:cs typeface="Microsoft Sans Serif"/>
            </a:endParaRPr>
          </a:p>
          <a:p>
            <a:pPr marL="91059">
              <a:spcBef>
                <a:spcPts val="1371"/>
              </a:spcBef>
            </a:pP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Month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0519" y="10290903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37357" y="10290903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20152" y="10290903"/>
            <a:ext cx="243459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771608" algn="l"/>
                <a:tab pos="1528839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	11	12  </a:t>
            </a:r>
            <a:r>
              <a:rPr sz="1887" spc="252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0218" y="2159059"/>
            <a:ext cx="116617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201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0218" y="7851783"/>
            <a:ext cx="1067134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c  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Airways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13450" y="-614221"/>
            <a:ext cx="3760527" cy="11831124"/>
            <a:chOff x="561839" y="1539564"/>
            <a:chExt cx="1494790" cy="4702810"/>
          </a:xfrm>
        </p:grpSpPr>
        <p:sp>
          <p:nvSpPr>
            <p:cNvPr id="20" name="object 20"/>
            <p:cNvSpPr/>
            <p:nvPr/>
          </p:nvSpPr>
          <p:spPr>
            <a:xfrm>
              <a:off x="561839" y="6235259"/>
              <a:ext cx="791845" cy="6985"/>
            </a:xfrm>
            <a:custGeom>
              <a:avLst/>
              <a:gdLst/>
              <a:ahLst/>
              <a:cxnLst/>
              <a:rect l="l" t="t" r="r" b="b"/>
              <a:pathLst>
                <a:path w="791844" h="6985">
                  <a:moveTo>
                    <a:pt x="0" y="0"/>
                  </a:moveTo>
                  <a:lnTo>
                    <a:pt x="791335" y="0"/>
                  </a:lnTo>
                  <a:lnTo>
                    <a:pt x="791335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0251" y="1640933"/>
              <a:ext cx="33020" cy="902969"/>
            </a:xfrm>
            <a:custGeom>
              <a:avLst/>
              <a:gdLst/>
              <a:ahLst/>
              <a:cxnLst/>
              <a:rect l="l" t="t" r="r" b="b"/>
              <a:pathLst>
                <a:path w="33019" h="902969">
                  <a:moveTo>
                    <a:pt x="0" y="902515"/>
                  </a:moveTo>
                  <a:lnTo>
                    <a:pt x="32699" y="902515"/>
                  </a:lnTo>
                </a:path>
                <a:path w="33019" h="902969">
                  <a:moveTo>
                    <a:pt x="0" y="451257"/>
                  </a:moveTo>
                  <a:lnTo>
                    <a:pt x="32699" y="451257"/>
                  </a:lnTo>
                </a:path>
                <a:path w="33019" h="90296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1839" y="3887411"/>
              <a:ext cx="791845" cy="6985"/>
            </a:xfrm>
            <a:custGeom>
              <a:avLst/>
              <a:gdLst/>
              <a:ahLst/>
              <a:cxnLst/>
              <a:rect l="l" t="t" r="r" b="b"/>
              <a:pathLst>
                <a:path w="791844" h="6985">
                  <a:moveTo>
                    <a:pt x="0" y="0"/>
                  </a:moveTo>
                  <a:lnTo>
                    <a:pt x="791335" y="0"/>
                  </a:lnTo>
                  <a:lnTo>
                    <a:pt x="791335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20251" y="389068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1839" y="1539564"/>
              <a:ext cx="791845" cy="6985"/>
            </a:xfrm>
            <a:custGeom>
              <a:avLst/>
              <a:gdLst/>
              <a:ahLst/>
              <a:cxnLst/>
              <a:rect l="l" t="t" r="r" b="b"/>
              <a:pathLst>
                <a:path w="791844" h="6984">
                  <a:moveTo>
                    <a:pt x="0" y="0"/>
                  </a:moveTo>
                  <a:lnTo>
                    <a:pt x="791335" y="0"/>
                  </a:lnTo>
                  <a:lnTo>
                    <a:pt x="791335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0251" y="2994706"/>
              <a:ext cx="33020" cy="445134"/>
            </a:xfrm>
            <a:custGeom>
              <a:avLst/>
              <a:gdLst/>
              <a:ahLst/>
              <a:cxnLst/>
              <a:rect l="l" t="t" r="r" b="b"/>
              <a:pathLst>
                <a:path w="33019" h="445135">
                  <a:moveTo>
                    <a:pt x="0" y="444717"/>
                  </a:moveTo>
                  <a:lnTo>
                    <a:pt x="32699" y="444717"/>
                  </a:lnTo>
                </a:path>
                <a:path w="33019" h="445135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423241" y="2866538"/>
            <a:ext cx="65977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3241" y="1731283"/>
            <a:ext cx="65977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3241" y="596027"/>
            <a:ext cx="65977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70933" y="1970672"/>
            <a:ext cx="290401" cy="883411"/>
          </a:xfrm>
          <a:prstGeom prst="rect">
            <a:avLst/>
          </a:prstGeom>
        </p:spPr>
        <p:txBody>
          <a:bodyPr vert="vert270" wrap="square" lIns="0" tIns="60705" rIns="0" bIns="0" rtlCol="0">
            <a:spAutoFit/>
          </a:bodyPr>
          <a:lstStyle/>
          <a:p>
            <a:pPr marL="31951">
              <a:spcBef>
                <a:spcPts val="478"/>
              </a:spcBef>
            </a:pPr>
            <a:r>
              <a:rPr sz="1887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Valu</a:t>
            </a:r>
            <a:r>
              <a:rPr sz="1887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82459" y="5547413"/>
            <a:ext cx="83070" cy="5659961"/>
          </a:xfrm>
          <a:custGeom>
            <a:avLst/>
            <a:gdLst/>
            <a:ahLst/>
            <a:cxnLst/>
            <a:rect l="l" t="t" r="r" b="b"/>
            <a:pathLst>
              <a:path w="33019" h="2249804">
                <a:moveTo>
                  <a:pt x="0" y="2249748"/>
                </a:moveTo>
                <a:lnTo>
                  <a:pt x="32699" y="2249748"/>
                </a:lnTo>
              </a:path>
              <a:path w="33019" h="2249804">
                <a:moveTo>
                  <a:pt x="0" y="1353772"/>
                </a:moveTo>
                <a:lnTo>
                  <a:pt x="32699" y="1353772"/>
                </a:lnTo>
              </a:path>
              <a:path w="33019" h="2249804">
                <a:moveTo>
                  <a:pt x="0" y="902515"/>
                </a:moveTo>
                <a:lnTo>
                  <a:pt x="32699" y="902515"/>
                </a:lnTo>
              </a:path>
              <a:path w="33019" h="2249804">
                <a:moveTo>
                  <a:pt x="0" y="451257"/>
                </a:moveTo>
                <a:lnTo>
                  <a:pt x="32699" y="451257"/>
                </a:lnTo>
              </a:path>
              <a:path w="33019" h="2249804">
                <a:moveTo>
                  <a:pt x="0" y="0"/>
                </a:moveTo>
                <a:lnTo>
                  <a:pt x="32699" y="0"/>
                </a:lnTo>
              </a:path>
              <a:path w="33019" h="2249804">
                <a:moveTo>
                  <a:pt x="0" y="1798490"/>
                </a:moveTo>
                <a:lnTo>
                  <a:pt x="32699" y="1798490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2" name="object 32"/>
          <p:cNvSpPr txBox="1"/>
          <p:nvPr/>
        </p:nvSpPr>
        <p:spPr>
          <a:xfrm>
            <a:off x="4423241" y="9196385"/>
            <a:ext cx="659770" cy="71627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16" dirty="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3241" y="8208587"/>
            <a:ext cx="65977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4762" y="3421194"/>
            <a:ext cx="757961" cy="1689616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endParaRPr lang="en-US" sz="1887" spc="113" dirty="0">
              <a:solidFill>
                <a:srgbClr val="666666"/>
              </a:solidFill>
              <a:latin typeface="Microsoft Sans Serif"/>
              <a:cs typeface="Microsoft Sans Serif"/>
            </a:endParaRPr>
          </a:p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 dirty="0">
              <a:latin typeface="Microsoft Sans Serif"/>
              <a:cs typeface="Microsoft Sans Serif"/>
            </a:endParaRPr>
          </a:p>
          <a:p>
            <a:pPr marL="327494"/>
            <a:endParaRPr lang="en-US" sz="2013" dirty="0">
              <a:latin typeface="Microsoft Sans Serif"/>
              <a:cs typeface="Microsoft Sans Serif"/>
            </a:endParaRPr>
          </a:p>
          <a:p>
            <a:pPr marL="327494"/>
            <a:endParaRPr sz="1887" dirty="0">
              <a:latin typeface="Microsoft Sans Serif"/>
              <a:cs typeface="Microsoft Sans Serif"/>
            </a:endParaRPr>
          </a:p>
          <a:p>
            <a:pPr marL="31951">
              <a:spcBef>
                <a:spcPts val="1107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500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48689" y="7652882"/>
            <a:ext cx="290401" cy="994848"/>
          </a:xfrm>
          <a:prstGeom prst="rect">
            <a:avLst/>
          </a:prstGeom>
        </p:spPr>
        <p:txBody>
          <a:bodyPr vert="vert270" wrap="square" lIns="0" tIns="60705" rIns="0" bIns="0" rtlCol="0">
            <a:spAutoFit/>
          </a:bodyPr>
          <a:lstStyle/>
          <a:p>
            <a:pPr marL="31951">
              <a:spcBef>
                <a:spcPts val="478"/>
              </a:spcBef>
            </a:pPr>
            <a:r>
              <a:rPr sz="1887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Valu</a:t>
            </a:r>
            <a:r>
              <a:rPr sz="1887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endParaRPr sz="1887" dirty="0">
              <a:latin typeface="Lucida Sans Unicode"/>
              <a:cs typeface="Lucida Sans Unicod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70102" y="-462836"/>
            <a:ext cx="11720658" cy="10596711"/>
            <a:chOff x="1340095" y="1512006"/>
            <a:chExt cx="4604761" cy="4736850"/>
          </a:xfrm>
        </p:grpSpPr>
        <p:sp>
          <p:nvSpPr>
            <p:cNvPr id="37" name="object 37"/>
            <p:cNvSpPr/>
            <p:nvPr/>
          </p:nvSpPr>
          <p:spPr>
            <a:xfrm>
              <a:off x="1340095" y="6235259"/>
              <a:ext cx="713105" cy="6985"/>
            </a:xfrm>
            <a:custGeom>
              <a:avLst/>
              <a:gdLst/>
              <a:ahLst/>
              <a:cxnLst/>
              <a:rect l="l" t="t" r="r" b="b"/>
              <a:pathLst>
                <a:path w="713105" h="6985">
                  <a:moveTo>
                    <a:pt x="712856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712856" y="0"/>
                  </a:lnTo>
                  <a:lnTo>
                    <a:pt x="712856" y="65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2951" y="2543448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>
                  <a:moveTo>
                    <a:pt x="0" y="0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008632" y="1512006"/>
              <a:ext cx="3891279" cy="2341880"/>
            </a:xfrm>
            <a:custGeom>
              <a:avLst/>
              <a:gdLst/>
              <a:ahLst/>
              <a:cxnLst/>
              <a:rect l="l" t="t" r="r" b="b"/>
              <a:pathLst>
                <a:path w="3891279" h="2341879">
                  <a:moveTo>
                    <a:pt x="0" y="549357"/>
                  </a:moveTo>
                  <a:lnTo>
                    <a:pt x="3891279" y="549357"/>
                  </a:lnTo>
                </a:path>
                <a:path w="3891279" h="2341879">
                  <a:moveTo>
                    <a:pt x="0" y="98099"/>
                  </a:moveTo>
                  <a:lnTo>
                    <a:pt x="3891279" y="98099"/>
                  </a:lnTo>
                </a:path>
                <a:path w="3891279" h="2341879">
                  <a:moveTo>
                    <a:pt x="300838" y="2341307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54628" y="2543448"/>
              <a:ext cx="3289935" cy="0"/>
            </a:xfrm>
            <a:custGeom>
              <a:avLst/>
              <a:gdLst/>
              <a:ahLst/>
              <a:cxnLst/>
              <a:rect l="l" t="t" r="r" b="b"/>
              <a:pathLst>
                <a:path w="3289935">
                  <a:moveTo>
                    <a:pt x="0" y="0"/>
                  </a:moveTo>
                  <a:lnTo>
                    <a:pt x="3289602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54628" y="1542834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2948926" y="3437789"/>
              <a:ext cx="902969" cy="3810"/>
            </a:xfrm>
            <a:custGeom>
              <a:avLst/>
              <a:gdLst/>
              <a:ahLst/>
              <a:cxnLst/>
              <a:rect l="l" t="t" r="r" b="b"/>
              <a:pathLst>
                <a:path w="902970" h="3810">
                  <a:moveTo>
                    <a:pt x="0" y="3269"/>
                  </a:moveTo>
                  <a:lnTo>
                    <a:pt x="902515" y="3269"/>
                  </a:lnTo>
                </a:path>
                <a:path w="902970" h="3810">
                  <a:moveTo>
                    <a:pt x="0" y="0"/>
                  </a:moveTo>
                  <a:lnTo>
                    <a:pt x="902515" y="0"/>
                  </a:lnTo>
                </a:path>
              </a:pathLst>
            </a:custGeom>
            <a:ln w="326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48926" y="2994706"/>
              <a:ext cx="1798955" cy="0"/>
            </a:xfrm>
            <a:custGeom>
              <a:avLst/>
              <a:gdLst/>
              <a:ahLst/>
              <a:cxnLst/>
              <a:rect l="l" t="t" r="r" b="b"/>
              <a:pathLst>
                <a:path w="1798954">
                  <a:moveTo>
                    <a:pt x="0" y="0"/>
                  </a:moveTo>
                  <a:lnTo>
                    <a:pt x="179849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48926" y="1542834"/>
              <a:ext cx="1798955" cy="2341880"/>
            </a:xfrm>
            <a:custGeom>
              <a:avLst/>
              <a:gdLst/>
              <a:ahLst/>
              <a:cxnLst/>
              <a:rect l="l" t="t" r="r" b="b"/>
              <a:pathLst>
                <a:path w="1798954" h="2341879">
                  <a:moveTo>
                    <a:pt x="0" y="2341307"/>
                  </a:moveTo>
                  <a:lnTo>
                    <a:pt x="0" y="0"/>
                  </a:lnTo>
                </a:path>
                <a:path w="1798954" h="2341879">
                  <a:moveTo>
                    <a:pt x="300838" y="2341307"/>
                  </a:moveTo>
                  <a:lnTo>
                    <a:pt x="300838" y="0"/>
                  </a:lnTo>
                </a:path>
                <a:path w="1798954" h="2341879">
                  <a:moveTo>
                    <a:pt x="601676" y="2341307"/>
                  </a:moveTo>
                  <a:lnTo>
                    <a:pt x="601676" y="0"/>
                  </a:lnTo>
                </a:path>
                <a:path w="1798954" h="2341879">
                  <a:moveTo>
                    <a:pt x="902515" y="2341307"/>
                  </a:moveTo>
                  <a:lnTo>
                    <a:pt x="902515" y="0"/>
                  </a:lnTo>
                </a:path>
                <a:path w="1798954" h="2341879">
                  <a:moveTo>
                    <a:pt x="1196813" y="2341307"/>
                  </a:moveTo>
                  <a:lnTo>
                    <a:pt x="1196813" y="0"/>
                  </a:lnTo>
                </a:path>
                <a:path w="1798954" h="2341879">
                  <a:moveTo>
                    <a:pt x="1497652" y="2341307"/>
                  </a:moveTo>
                  <a:lnTo>
                    <a:pt x="1497652" y="0"/>
                  </a:lnTo>
                </a:path>
                <a:path w="1798954" h="2341879">
                  <a:moveTo>
                    <a:pt x="1798490" y="2341307"/>
                  </a:moveTo>
                  <a:lnTo>
                    <a:pt x="179849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5048255" y="2994706"/>
              <a:ext cx="294640" cy="0"/>
            </a:xfrm>
            <a:custGeom>
              <a:avLst/>
              <a:gdLst/>
              <a:ahLst/>
              <a:cxnLst/>
              <a:rect l="l" t="t" r="r" b="b"/>
              <a:pathLst>
                <a:path w="294639">
                  <a:moveTo>
                    <a:pt x="0" y="0"/>
                  </a:moveTo>
                  <a:lnTo>
                    <a:pt x="29429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5048255" y="1542834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5342554" y="3437789"/>
              <a:ext cx="601980" cy="3810"/>
            </a:xfrm>
            <a:custGeom>
              <a:avLst/>
              <a:gdLst/>
              <a:ahLst/>
              <a:cxnLst/>
              <a:rect l="l" t="t" r="r" b="b"/>
              <a:pathLst>
                <a:path w="601979" h="3810">
                  <a:moveTo>
                    <a:pt x="0" y="3269"/>
                  </a:moveTo>
                  <a:lnTo>
                    <a:pt x="601676" y="3269"/>
                  </a:lnTo>
                </a:path>
                <a:path w="601979" h="3810">
                  <a:moveTo>
                    <a:pt x="300838" y="0"/>
                  </a:moveTo>
                  <a:lnTo>
                    <a:pt x="601676" y="0"/>
                  </a:lnTo>
                </a:path>
              </a:pathLst>
            </a:custGeom>
            <a:ln w="326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5342554" y="1542834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5643392" y="2994706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>
                  <a:moveTo>
                    <a:pt x="0" y="0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3392" y="1542834"/>
              <a:ext cx="300990" cy="2341880"/>
            </a:xfrm>
            <a:custGeom>
              <a:avLst/>
              <a:gdLst/>
              <a:ahLst/>
              <a:cxnLst/>
              <a:rect l="l" t="t" r="r" b="b"/>
              <a:pathLst>
                <a:path w="300989" h="2341879">
                  <a:moveTo>
                    <a:pt x="0" y="2341307"/>
                  </a:moveTo>
                  <a:lnTo>
                    <a:pt x="0" y="0"/>
                  </a:lnTo>
                </a:path>
                <a:path w="300989" h="2341879">
                  <a:moveTo>
                    <a:pt x="300838" y="2341307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2951" y="4440038"/>
              <a:ext cx="300990" cy="902969"/>
            </a:xfrm>
            <a:custGeom>
              <a:avLst/>
              <a:gdLst/>
              <a:ahLst/>
              <a:cxnLst/>
              <a:rect l="l" t="t" r="r" b="b"/>
              <a:pathLst>
                <a:path w="300989" h="902970">
                  <a:moveTo>
                    <a:pt x="0" y="902515"/>
                  </a:moveTo>
                  <a:lnTo>
                    <a:pt x="300838" y="902515"/>
                  </a:lnTo>
                </a:path>
                <a:path w="300989" h="902970">
                  <a:moveTo>
                    <a:pt x="0" y="451257"/>
                  </a:moveTo>
                  <a:lnTo>
                    <a:pt x="300838" y="451257"/>
                  </a:lnTo>
                </a:path>
                <a:path w="300989" h="902970">
                  <a:moveTo>
                    <a:pt x="0" y="0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2052951" y="3890681"/>
              <a:ext cx="3891279" cy="2341880"/>
            </a:xfrm>
            <a:custGeom>
              <a:avLst/>
              <a:gdLst/>
              <a:ahLst/>
              <a:cxnLst/>
              <a:rect l="l" t="t" r="r" b="b"/>
              <a:pathLst>
                <a:path w="3891279" h="2341879">
                  <a:moveTo>
                    <a:pt x="0" y="98099"/>
                  </a:moveTo>
                  <a:lnTo>
                    <a:pt x="3891279" y="98099"/>
                  </a:lnTo>
                </a:path>
                <a:path w="3891279" h="2341879">
                  <a:moveTo>
                    <a:pt x="300838" y="2341307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654628" y="4440038"/>
              <a:ext cx="3289935" cy="902969"/>
            </a:xfrm>
            <a:custGeom>
              <a:avLst/>
              <a:gdLst/>
              <a:ahLst/>
              <a:cxnLst/>
              <a:rect l="l" t="t" r="r" b="b"/>
              <a:pathLst>
                <a:path w="3289935" h="902970">
                  <a:moveTo>
                    <a:pt x="0" y="902515"/>
                  </a:moveTo>
                  <a:lnTo>
                    <a:pt x="3289602" y="902515"/>
                  </a:lnTo>
                </a:path>
                <a:path w="3289935" h="902970">
                  <a:moveTo>
                    <a:pt x="0" y="451257"/>
                  </a:moveTo>
                  <a:lnTo>
                    <a:pt x="3289602" y="451257"/>
                  </a:lnTo>
                </a:path>
                <a:path w="3289935" h="902970">
                  <a:moveTo>
                    <a:pt x="0" y="0"/>
                  </a:moveTo>
                  <a:lnTo>
                    <a:pt x="3289602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2654628" y="3890681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2948926" y="5787271"/>
              <a:ext cx="902969" cy="0"/>
            </a:xfrm>
            <a:custGeom>
              <a:avLst/>
              <a:gdLst/>
              <a:ahLst/>
              <a:cxnLst/>
              <a:rect l="l" t="t" r="r" b="b"/>
              <a:pathLst>
                <a:path w="902970">
                  <a:moveTo>
                    <a:pt x="0" y="0"/>
                  </a:moveTo>
                  <a:lnTo>
                    <a:pt x="902515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2948926" y="3890681"/>
              <a:ext cx="902969" cy="2341880"/>
            </a:xfrm>
            <a:custGeom>
              <a:avLst/>
              <a:gdLst/>
              <a:ahLst/>
              <a:cxnLst/>
              <a:rect l="l" t="t" r="r" b="b"/>
              <a:pathLst>
                <a:path w="902970" h="2341879">
                  <a:moveTo>
                    <a:pt x="0" y="2341307"/>
                  </a:moveTo>
                  <a:lnTo>
                    <a:pt x="0" y="0"/>
                  </a:lnTo>
                </a:path>
                <a:path w="902970" h="2341879">
                  <a:moveTo>
                    <a:pt x="300838" y="2341307"/>
                  </a:moveTo>
                  <a:lnTo>
                    <a:pt x="300838" y="0"/>
                  </a:lnTo>
                </a:path>
                <a:path w="902970" h="2341879">
                  <a:moveTo>
                    <a:pt x="601676" y="2341307"/>
                  </a:moveTo>
                  <a:lnTo>
                    <a:pt x="601676" y="0"/>
                  </a:lnTo>
                </a:path>
                <a:path w="902970" h="2341879">
                  <a:moveTo>
                    <a:pt x="902515" y="2341307"/>
                  </a:moveTo>
                  <a:lnTo>
                    <a:pt x="902515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4145740" y="5787271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1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4145740" y="3890681"/>
              <a:ext cx="1196975" cy="2341880"/>
            </a:xfrm>
            <a:custGeom>
              <a:avLst/>
              <a:gdLst/>
              <a:ahLst/>
              <a:cxnLst/>
              <a:rect l="l" t="t" r="r" b="b"/>
              <a:pathLst>
                <a:path w="1196975" h="2341879">
                  <a:moveTo>
                    <a:pt x="0" y="2341307"/>
                  </a:moveTo>
                  <a:lnTo>
                    <a:pt x="0" y="0"/>
                  </a:lnTo>
                </a:path>
                <a:path w="1196975" h="2341879">
                  <a:moveTo>
                    <a:pt x="300838" y="2341307"/>
                  </a:moveTo>
                  <a:lnTo>
                    <a:pt x="300838" y="0"/>
                  </a:lnTo>
                </a:path>
                <a:path w="1196975" h="2341879">
                  <a:moveTo>
                    <a:pt x="601676" y="2341307"/>
                  </a:moveTo>
                  <a:lnTo>
                    <a:pt x="601676" y="0"/>
                  </a:lnTo>
                </a:path>
                <a:path w="1196975" h="2341879">
                  <a:moveTo>
                    <a:pt x="902515" y="2341307"/>
                  </a:moveTo>
                  <a:lnTo>
                    <a:pt x="902515" y="0"/>
                  </a:lnTo>
                </a:path>
                <a:path w="1196975" h="2341879">
                  <a:moveTo>
                    <a:pt x="1196813" y="2341307"/>
                  </a:moveTo>
                  <a:lnTo>
                    <a:pt x="119681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5643392" y="5787271"/>
              <a:ext cx="300990" cy="0"/>
            </a:xfrm>
            <a:custGeom>
              <a:avLst/>
              <a:gdLst/>
              <a:ahLst/>
              <a:cxnLst/>
              <a:rect l="l" t="t" r="r" b="b"/>
              <a:pathLst>
                <a:path w="300989">
                  <a:moveTo>
                    <a:pt x="0" y="0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5643392" y="3890681"/>
              <a:ext cx="300990" cy="2341880"/>
            </a:xfrm>
            <a:custGeom>
              <a:avLst/>
              <a:gdLst/>
              <a:ahLst/>
              <a:cxnLst/>
              <a:rect l="l" t="t" r="r" b="b"/>
              <a:pathLst>
                <a:path w="300989" h="2341879">
                  <a:moveTo>
                    <a:pt x="0" y="2341307"/>
                  </a:moveTo>
                  <a:lnTo>
                    <a:pt x="0" y="0"/>
                  </a:lnTo>
                </a:path>
                <a:path w="300989" h="2341879">
                  <a:moveTo>
                    <a:pt x="300838" y="2341307"/>
                  </a:moveTo>
                  <a:lnTo>
                    <a:pt x="30083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948926" y="3889046"/>
              <a:ext cx="2995930" cy="0"/>
            </a:xfrm>
            <a:custGeom>
              <a:avLst/>
              <a:gdLst/>
              <a:ahLst/>
              <a:cxnLst/>
              <a:rect l="l" t="t" r="r" b="b"/>
              <a:pathLst>
                <a:path w="2995929">
                  <a:moveTo>
                    <a:pt x="0" y="0"/>
                  </a:moveTo>
                  <a:lnTo>
                    <a:pt x="300838" y="0"/>
                  </a:lnTo>
                </a:path>
                <a:path w="2995929">
                  <a:moveTo>
                    <a:pt x="2393627" y="0"/>
                  </a:moveTo>
                  <a:lnTo>
                    <a:pt x="2995304" y="0"/>
                  </a:lnTo>
                </a:path>
              </a:pathLst>
            </a:custGeom>
            <a:ln w="326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40095" y="3887411"/>
              <a:ext cx="713105" cy="6985"/>
            </a:xfrm>
            <a:custGeom>
              <a:avLst/>
              <a:gdLst/>
              <a:ahLst/>
              <a:cxnLst/>
              <a:rect l="l" t="t" r="r" b="b"/>
              <a:pathLst>
                <a:path w="713105" h="6985">
                  <a:moveTo>
                    <a:pt x="712856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712856" y="0"/>
                  </a:lnTo>
                  <a:lnTo>
                    <a:pt x="712856" y="65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2052951" y="3892316"/>
              <a:ext cx="3891279" cy="0"/>
            </a:xfrm>
            <a:custGeom>
              <a:avLst/>
              <a:gdLst/>
              <a:ahLst/>
              <a:cxnLst/>
              <a:rect l="l" t="t" r="r" b="b"/>
              <a:pathLst>
                <a:path w="3891279">
                  <a:moveTo>
                    <a:pt x="0" y="0"/>
                  </a:moveTo>
                  <a:lnTo>
                    <a:pt x="3891279" y="0"/>
                  </a:lnTo>
                </a:path>
              </a:pathLst>
            </a:custGeom>
            <a:ln w="326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1340095" y="1539564"/>
              <a:ext cx="713105" cy="6985"/>
            </a:xfrm>
            <a:custGeom>
              <a:avLst/>
              <a:gdLst/>
              <a:ahLst/>
              <a:cxnLst/>
              <a:rect l="l" t="t" r="r" b="b"/>
              <a:pathLst>
                <a:path w="713105" h="6984">
                  <a:moveTo>
                    <a:pt x="712856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712856" y="0"/>
                  </a:lnTo>
                  <a:lnTo>
                    <a:pt x="712856" y="65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2052951" y="1542834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2052951" y="6236894"/>
              <a:ext cx="3891279" cy="3810"/>
            </a:xfrm>
            <a:custGeom>
              <a:avLst/>
              <a:gdLst/>
              <a:ahLst/>
              <a:cxnLst/>
              <a:rect l="l" t="t" r="r" b="b"/>
              <a:pathLst>
                <a:path w="3891279" h="3810">
                  <a:moveTo>
                    <a:pt x="895975" y="0"/>
                  </a:moveTo>
                  <a:lnTo>
                    <a:pt x="1497652" y="0"/>
                  </a:lnTo>
                </a:path>
                <a:path w="3891279" h="3810">
                  <a:moveTo>
                    <a:pt x="3289602" y="0"/>
                  </a:moveTo>
                  <a:lnTo>
                    <a:pt x="3891279" y="0"/>
                  </a:lnTo>
                </a:path>
                <a:path w="3891279" h="3810">
                  <a:moveTo>
                    <a:pt x="0" y="3269"/>
                  </a:moveTo>
                  <a:lnTo>
                    <a:pt x="3891279" y="3269"/>
                  </a:lnTo>
                </a:path>
              </a:pathLst>
            </a:custGeom>
            <a:ln w="326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2052951" y="3890681"/>
              <a:ext cx="0" cy="2341880"/>
            </a:xfrm>
            <a:custGeom>
              <a:avLst/>
              <a:gdLst/>
              <a:ahLst/>
              <a:cxnLst/>
              <a:rect l="l" t="t" r="r" b="b"/>
              <a:pathLst>
                <a:path h="2341879">
                  <a:moveTo>
                    <a:pt x="0" y="2341307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5342554" y="3439424"/>
              <a:ext cx="300990" cy="451484"/>
            </a:xfrm>
            <a:custGeom>
              <a:avLst/>
              <a:gdLst/>
              <a:ahLst/>
              <a:cxnLst/>
              <a:rect l="l" t="t" r="r" b="b"/>
              <a:pathLst>
                <a:path w="300989" h="451485">
                  <a:moveTo>
                    <a:pt x="300838" y="451257"/>
                  </a:moveTo>
                  <a:lnTo>
                    <a:pt x="0" y="451257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451257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5342554" y="3439424"/>
              <a:ext cx="300990" cy="451484"/>
            </a:xfrm>
            <a:custGeom>
              <a:avLst/>
              <a:gdLst/>
              <a:ahLst/>
              <a:cxnLst/>
              <a:rect l="l" t="t" r="r" b="b"/>
              <a:pathLst>
                <a:path w="300989" h="451485">
                  <a:moveTo>
                    <a:pt x="0" y="0"/>
                  </a:moveTo>
                  <a:lnTo>
                    <a:pt x="300838" y="0"/>
                  </a:lnTo>
                  <a:lnTo>
                    <a:pt x="300838" y="451257"/>
                  </a:lnTo>
                  <a:lnTo>
                    <a:pt x="0" y="451257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5048255" y="3642163"/>
              <a:ext cx="294640" cy="248920"/>
            </a:xfrm>
            <a:custGeom>
              <a:avLst/>
              <a:gdLst/>
              <a:ahLst/>
              <a:cxnLst/>
              <a:rect l="l" t="t" r="r" b="b"/>
              <a:pathLst>
                <a:path w="294639" h="248920">
                  <a:moveTo>
                    <a:pt x="294298" y="248518"/>
                  </a:moveTo>
                  <a:lnTo>
                    <a:pt x="0" y="24851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24851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5048255" y="3642163"/>
              <a:ext cx="294640" cy="248920"/>
            </a:xfrm>
            <a:custGeom>
              <a:avLst/>
              <a:gdLst/>
              <a:ahLst/>
              <a:cxnLst/>
              <a:rect l="l" t="t" r="r" b="b"/>
              <a:pathLst>
                <a:path w="294639" h="248920">
                  <a:moveTo>
                    <a:pt x="0" y="0"/>
                  </a:moveTo>
                  <a:lnTo>
                    <a:pt x="294298" y="0"/>
                  </a:lnTo>
                  <a:lnTo>
                    <a:pt x="294298" y="248518"/>
                  </a:lnTo>
                  <a:lnTo>
                    <a:pt x="0" y="24851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4747417" y="3445964"/>
              <a:ext cx="300990" cy="445134"/>
            </a:xfrm>
            <a:custGeom>
              <a:avLst/>
              <a:gdLst/>
              <a:ahLst/>
              <a:cxnLst/>
              <a:rect l="l" t="t" r="r" b="b"/>
              <a:pathLst>
                <a:path w="300989" h="445135">
                  <a:moveTo>
                    <a:pt x="300838" y="444717"/>
                  </a:moveTo>
                  <a:lnTo>
                    <a:pt x="0" y="444717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444717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4747417" y="3445964"/>
              <a:ext cx="300990" cy="445134"/>
            </a:xfrm>
            <a:custGeom>
              <a:avLst/>
              <a:gdLst/>
              <a:ahLst/>
              <a:cxnLst/>
              <a:rect l="l" t="t" r="r" b="b"/>
              <a:pathLst>
                <a:path w="300989" h="445135">
                  <a:moveTo>
                    <a:pt x="0" y="0"/>
                  </a:moveTo>
                  <a:lnTo>
                    <a:pt x="300838" y="0"/>
                  </a:lnTo>
                  <a:lnTo>
                    <a:pt x="300838" y="444717"/>
                  </a:lnTo>
                  <a:lnTo>
                    <a:pt x="0" y="444717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4446578" y="3602923"/>
              <a:ext cx="300990" cy="288290"/>
            </a:xfrm>
            <a:custGeom>
              <a:avLst/>
              <a:gdLst/>
              <a:ahLst/>
              <a:cxnLst/>
              <a:rect l="l" t="t" r="r" b="b"/>
              <a:pathLst>
                <a:path w="300989" h="288289">
                  <a:moveTo>
                    <a:pt x="300838" y="287758"/>
                  </a:moveTo>
                  <a:lnTo>
                    <a:pt x="0" y="28775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8775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4446578" y="3602923"/>
              <a:ext cx="300990" cy="288290"/>
            </a:xfrm>
            <a:custGeom>
              <a:avLst/>
              <a:gdLst/>
              <a:ahLst/>
              <a:cxnLst/>
              <a:rect l="l" t="t" r="r" b="b"/>
              <a:pathLst>
                <a:path w="300989" h="288289">
                  <a:moveTo>
                    <a:pt x="0" y="0"/>
                  </a:moveTo>
                  <a:lnTo>
                    <a:pt x="300838" y="0"/>
                  </a:lnTo>
                  <a:lnTo>
                    <a:pt x="300838" y="287758"/>
                  </a:lnTo>
                  <a:lnTo>
                    <a:pt x="0" y="28775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4145740" y="3642163"/>
              <a:ext cx="300990" cy="248920"/>
            </a:xfrm>
            <a:custGeom>
              <a:avLst/>
              <a:gdLst/>
              <a:ahLst/>
              <a:cxnLst/>
              <a:rect l="l" t="t" r="r" b="b"/>
              <a:pathLst>
                <a:path w="300989" h="248920">
                  <a:moveTo>
                    <a:pt x="300838" y="248518"/>
                  </a:moveTo>
                  <a:lnTo>
                    <a:pt x="0" y="24851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4851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4145740" y="3642163"/>
              <a:ext cx="300990" cy="248920"/>
            </a:xfrm>
            <a:custGeom>
              <a:avLst/>
              <a:gdLst/>
              <a:ahLst/>
              <a:cxnLst/>
              <a:rect l="l" t="t" r="r" b="b"/>
              <a:pathLst>
                <a:path w="300989" h="248920">
                  <a:moveTo>
                    <a:pt x="0" y="0"/>
                  </a:moveTo>
                  <a:lnTo>
                    <a:pt x="300838" y="0"/>
                  </a:lnTo>
                  <a:lnTo>
                    <a:pt x="300838" y="248518"/>
                  </a:lnTo>
                  <a:lnTo>
                    <a:pt x="0" y="24851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8" name="object 78"/>
            <p:cNvSpPr/>
            <p:nvPr/>
          </p:nvSpPr>
          <p:spPr>
            <a:xfrm>
              <a:off x="3851441" y="3557143"/>
              <a:ext cx="294640" cy="334010"/>
            </a:xfrm>
            <a:custGeom>
              <a:avLst/>
              <a:gdLst/>
              <a:ahLst/>
              <a:cxnLst/>
              <a:rect l="l" t="t" r="r" b="b"/>
              <a:pathLst>
                <a:path w="294639" h="334010">
                  <a:moveTo>
                    <a:pt x="294298" y="333538"/>
                  </a:moveTo>
                  <a:lnTo>
                    <a:pt x="0" y="33353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33353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9" name="object 79"/>
            <p:cNvSpPr/>
            <p:nvPr/>
          </p:nvSpPr>
          <p:spPr>
            <a:xfrm>
              <a:off x="3851441" y="3557143"/>
              <a:ext cx="294640" cy="334010"/>
            </a:xfrm>
            <a:custGeom>
              <a:avLst/>
              <a:gdLst/>
              <a:ahLst/>
              <a:cxnLst/>
              <a:rect l="l" t="t" r="r" b="b"/>
              <a:pathLst>
                <a:path w="294639" h="334010">
                  <a:moveTo>
                    <a:pt x="0" y="0"/>
                  </a:moveTo>
                  <a:lnTo>
                    <a:pt x="294298" y="0"/>
                  </a:lnTo>
                  <a:lnTo>
                    <a:pt x="294298" y="333538"/>
                  </a:lnTo>
                  <a:lnTo>
                    <a:pt x="0" y="33353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0" name="object 80"/>
            <p:cNvSpPr/>
            <p:nvPr/>
          </p:nvSpPr>
          <p:spPr>
            <a:xfrm>
              <a:off x="3550603" y="3733722"/>
              <a:ext cx="300990" cy="157480"/>
            </a:xfrm>
            <a:custGeom>
              <a:avLst/>
              <a:gdLst/>
              <a:ahLst/>
              <a:cxnLst/>
              <a:rect l="l" t="t" r="r" b="b"/>
              <a:pathLst>
                <a:path w="300989" h="157479">
                  <a:moveTo>
                    <a:pt x="300838" y="156959"/>
                  </a:moveTo>
                  <a:lnTo>
                    <a:pt x="0" y="1569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5695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1" name="object 81"/>
            <p:cNvSpPr/>
            <p:nvPr/>
          </p:nvSpPr>
          <p:spPr>
            <a:xfrm>
              <a:off x="3550603" y="3733722"/>
              <a:ext cx="300990" cy="157480"/>
            </a:xfrm>
            <a:custGeom>
              <a:avLst/>
              <a:gdLst/>
              <a:ahLst/>
              <a:cxnLst/>
              <a:rect l="l" t="t" r="r" b="b"/>
              <a:pathLst>
                <a:path w="300989" h="157479">
                  <a:moveTo>
                    <a:pt x="0" y="0"/>
                  </a:moveTo>
                  <a:lnTo>
                    <a:pt x="300838" y="0"/>
                  </a:lnTo>
                  <a:lnTo>
                    <a:pt x="300838" y="156959"/>
                  </a:lnTo>
                  <a:lnTo>
                    <a:pt x="0" y="1569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2" name="object 82"/>
            <p:cNvSpPr/>
            <p:nvPr/>
          </p:nvSpPr>
          <p:spPr>
            <a:xfrm>
              <a:off x="3249765" y="3805662"/>
              <a:ext cx="300990" cy="85090"/>
            </a:xfrm>
            <a:custGeom>
              <a:avLst/>
              <a:gdLst/>
              <a:ahLst/>
              <a:cxnLst/>
              <a:rect l="l" t="t" r="r" b="b"/>
              <a:pathLst>
                <a:path w="300989" h="85089">
                  <a:moveTo>
                    <a:pt x="300838" y="85019"/>
                  </a:moveTo>
                  <a:lnTo>
                    <a:pt x="0" y="8501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8501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3" name="object 83"/>
            <p:cNvSpPr/>
            <p:nvPr/>
          </p:nvSpPr>
          <p:spPr>
            <a:xfrm>
              <a:off x="3249765" y="3805662"/>
              <a:ext cx="300990" cy="85090"/>
            </a:xfrm>
            <a:custGeom>
              <a:avLst/>
              <a:gdLst/>
              <a:ahLst/>
              <a:cxnLst/>
              <a:rect l="l" t="t" r="r" b="b"/>
              <a:pathLst>
                <a:path w="300989" h="85089">
                  <a:moveTo>
                    <a:pt x="0" y="0"/>
                  </a:moveTo>
                  <a:lnTo>
                    <a:pt x="300838" y="0"/>
                  </a:lnTo>
                  <a:lnTo>
                    <a:pt x="300838" y="85019"/>
                  </a:lnTo>
                  <a:lnTo>
                    <a:pt x="0" y="850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4" name="object 84"/>
            <p:cNvSpPr/>
            <p:nvPr/>
          </p:nvSpPr>
          <p:spPr>
            <a:xfrm>
              <a:off x="2948926" y="3851442"/>
              <a:ext cx="300990" cy="39370"/>
            </a:xfrm>
            <a:custGeom>
              <a:avLst/>
              <a:gdLst/>
              <a:ahLst/>
              <a:cxnLst/>
              <a:rect l="l" t="t" r="r" b="b"/>
              <a:pathLst>
                <a:path w="300989" h="39370">
                  <a:moveTo>
                    <a:pt x="300838" y="39239"/>
                  </a:moveTo>
                  <a:lnTo>
                    <a:pt x="0" y="392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923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5" name="object 85"/>
            <p:cNvSpPr/>
            <p:nvPr/>
          </p:nvSpPr>
          <p:spPr>
            <a:xfrm>
              <a:off x="2948926" y="3851442"/>
              <a:ext cx="300990" cy="39370"/>
            </a:xfrm>
            <a:custGeom>
              <a:avLst/>
              <a:gdLst/>
              <a:ahLst/>
              <a:cxnLst/>
              <a:rect l="l" t="t" r="r" b="b"/>
              <a:pathLst>
                <a:path w="300989" h="39370">
                  <a:moveTo>
                    <a:pt x="0" y="0"/>
                  </a:moveTo>
                  <a:lnTo>
                    <a:pt x="300838" y="0"/>
                  </a:lnTo>
                  <a:lnTo>
                    <a:pt x="300838" y="39239"/>
                  </a:lnTo>
                  <a:lnTo>
                    <a:pt x="0" y="392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6" name="object 86"/>
            <p:cNvSpPr/>
            <p:nvPr/>
          </p:nvSpPr>
          <p:spPr>
            <a:xfrm>
              <a:off x="2654628" y="3530983"/>
              <a:ext cx="294640" cy="360045"/>
            </a:xfrm>
            <a:custGeom>
              <a:avLst/>
              <a:gdLst/>
              <a:ahLst/>
              <a:cxnLst/>
              <a:rect l="l" t="t" r="r" b="b"/>
              <a:pathLst>
                <a:path w="294639" h="360045">
                  <a:moveTo>
                    <a:pt x="294298" y="359698"/>
                  </a:moveTo>
                  <a:lnTo>
                    <a:pt x="0" y="35969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35969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7" name="object 87"/>
            <p:cNvSpPr/>
            <p:nvPr/>
          </p:nvSpPr>
          <p:spPr>
            <a:xfrm>
              <a:off x="2654628" y="3530983"/>
              <a:ext cx="294640" cy="360045"/>
            </a:xfrm>
            <a:custGeom>
              <a:avLst/>
              <a:gdLst/>
              <a:ahLst/>
              <a:cxnLst/>
              <a:rect l="l" t="t" r="r" b="b"/>
              <a:pathLst>
                <a:path w="294639" h="360045">
                  <a:moveTo>
                    <a:pt x="0" y="0"/>
                  </a:moveTo>
                  <a:lnTo>
                    <a:pt x="294298" y="0"/>
                  </a:lnTo>
                  <a:lnTo>
                    <a:pt x="294298" y="359698"/>
                  </a:lnTo>
                  <a:lnTo>
                    <a:pt x="0" y="35969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8" name="object 88"/>
            <p:cNvSpPr/>
            <p:nvPr/>
          </p:nvSpPr>
          <p:spPr>
            <a:xfrm>
              <a:off x="2353789" y="3289004"/>
              <a:ext cx="300990" cy="601980"/>
            </a:xfrm>
            <a:custGeom>
              <a:avLst/>
              <a:gdLst/>
              <a:ahLst/>
              <a:cxnLst/>
              <a:rect l="l" t="t" r="r" b="b"/>
              <a:pathLst>
                <a:path w="300989" h="601979">
                  <a:moveTo>
                    <a:pt x="300838" y="601676"/>
                  </a:moveTo>
                  <a:lnTo>
                    <a:pt x="0" y="601676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01676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9" name="object 89"/>
            <p:cNvSpPr/>
            <p:nvPr/>
          </p:nvSpPr>
          <p:spPr>
            <a:xfrm>
              <a:off x="2353789" y="3289004"/>
              <a:ext cx="300990" cy="601980"/>
            </a:xfrm>
            <a:custGeom>
              <a:avLst/>
              <a:gdLst/>
              <a:ahLst/>
              <a:cxnLst/>
              <a:rect l="l" t="t" r="r" b="b"/>
              <a:pathLst>
                <a:path w="300989" h="601979">
                  <a:moveTo>
                    <a:pt x="0" y="0"/>
                  </a:moveTo>
                  <a:lnTo>
                    <a:pt x="300838" y="0"/>
                  </a:lnTo>
                  <a:lnTo>
                    <a:pt x="300838" y="601676"/>
                  </a:lnTo>
                  <a:lnTo>
                    <a:pt x="0" y="601676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0" name="object 90"/>
            <p:cNvSpPr/>
            <p:nvPr/>
          </p:nvSpPr>
          <p:spPr>
            <a:xfrm>
              <a:off x="2052951" y="3289004"/>
              <a:ext cx="300990" cy="601980"/>
            </a:xfrm>
            <a:custGeom>
              <a:avLst/>
              <a:gdLst/>
              <a:ahLst/>
              <a:cxnLst/>
              <a:rect l="l" t="t" r="r" b="b"/>
              <a:pathLst>
                <a:path w="300989" h="601979">
                  <a:moveTo>
                    <a:pt x="300838" y="601676"/>
                  </a:moveTo>
                  <a:lnTo>
                    <a:pt x="0" y="601676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01676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1"/>
            <p:cNvSpPr/>
            <p:nvPr/>
          </p:nvSpPr>
          <p:spPr>
            <a:xfrm>
              <a:off x="2052951" y="3289004"/>
              <a:ext cx="300990" cy="601980"/>
            </a:xfrm>
            <a:custGeom>
              <a:avLst/>
              <a:gdLst/>
              <a:ahLst/>
              <a:cxnLst/>
              <a:rect l="l" t="t" r="r" b="b"/>
              <a:pathLst>
                <a:path w="300989" h="601979">
                  <a:moveTo>
                    <a:pt x="0" y="0"/>
                  </a:moveTo>
                  <a:lnTo>
                    <a:pt x="300838" y="0"/>
                  </a:lnTo>
                  <a:lnTo>
                    <a:pt x="300838" y="601676"/>
                  </a:lnTo>
                  <a:lnTo>
                    <a:pt x="0" y="601676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2554" y="3439424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93"/>
            <p:cNvSpPr/>
            <p:nvPr/>
          </p:nvSpPr>
          <p:spPr>
            <a:xfrm>
              <a:off x="5342554" y="3437789"/>
              <a:ext cx="304165" cy="6985"/>
            </a:xfrm>
            <a:custGeom>
              <a:avLst/>
              <a:gdLst/>
              <a:ahLst/>
              <a:cxnLst/>
              <a:rect l="l" t="t" r="r" b="b"/>
              <a:pathLst>
                <a:path w="304164" h="6985">
                  <a:moveTo>
                    <a:pt x="0" y="0"/>
                  </a:moveTo>
                  <a:lnTo>
                    <a:pt x="304108" y="0"/>
                  </a:lnTo>
                </a:path>
                <a:path w="304164" h="6985">
                  <a:moveTo>
                    <a:pt x="0" y="6539"/>
                  </a:moveTo>
                  <a:lnTo>
                    <a:pt x="30410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4" name="object 94"/>
            <p:cNvSpPr/>
            <p:nvPr/>
          </p:nvSpPr>
          <p:spPr>
            <a:xfrm>
              <a:off x="5048255" y="3635623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5" name="object 95"/>
            <p:cNvSpPr/>
            <p:nvPr/>
          </p:nvSpPr>
          <p:spPr>
            <a:xfrm>
              <a:off x="5044985" y="3633988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</a:path>
                <a:path w="300989" h="6985">
                  <a:moveTo>
                    <a:pt x="0" y="6539"/>
                  </a:moveTo>
                  <a:lnTo>
                    <a:pt x="30083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6" name="object 96"/>
            <p:cNvSpPr/>
            <p:nvPr/>
          </p:nvSpPr>
          <p:spPr>
            <a:xfrm>
              <a:off x="4747417" y="3445964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7" name="object 97"/>
            <p:cNvSpPr/>
            <p:nvPr/>
          </p:nvSpPr>
          <p:spPr>
            <a:xfrm>
              <a:off x="4747417" y="344432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</a:path>
                <a:path w="300989" h="6985">
                  <a:moveTo>
                    <a:pt x="0" y="6539"/>
                  </a:moveTo>
                  <a:lnTo>
                    <a:pt x="30083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8" name="object 98"/>
            <p:cNvSpPr/>
            <p:nvPr/>
          </p:nvSpPr>
          <p:spPr>
            <a:xfrm>
              <a:off x="4446578" y="3602923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9" name="object 99"/>
            <p:cNvSpPr/>
            <p:nvPr/>
          </p:nvSpPr>
          <p:spPr>
            <a:xfrm>
              <a:off x="4446578" y="3601288"/>
              <a:ext cx="304165" cy="6985"/>
            </a:xfrm>
            <a:custGeom>
              <a:avLst/>
              <a:gdLst/>
              <a:ahLst/>
              <a:cxnLst/>
              <a:rect l="l" t="t" r="r" b="b"/>
              <a:pathLst>
                <a:path w="304164" h="6985">
                  <a:moveTo>
                    <a:pt x="0" y="0"/>
                  </a:moveTo>
                  <a:lnTo>
                    <a:pt x="304108" y="0"/>
                  </a:lnTo>
                </a:path>
                <a:path w="304164" h="6985">
                  <a:moveTo>
                    <a:pt x="0" y="6539"/>
                  </a:moveTo>
                  <a:lnTo>
                    <a:pt x="30410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45740" y="3642163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42470" y="3640528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51441" y="3550603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51441" y="3548968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0" y="0"/>
                  </a:moveTo>
                  <a:lnTo>
                    <a:pt x="294298" y="0"/>
                  </a:lnTo>
                </a:path>
                <a:path w="294639" h="6985">
                  <a:moveTo>
                    <a:pt x="0" y="6539"/>
                  </a:moveTo>
                  <a:lnTo>
                    <a:pt x="29429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50603" y="3733722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50603" y="3732087"/>
              <a:ext cx="304165" cy="6985"/>
            </a:xfrm>
            <a:custGeom>
              <a:avLst/>
              <a:gdLst/>
              <a:ahLst/>
              <a:cxnLst/>
              <a:rect l="l" t="t" r="r" b="b"/>
              <a:pathLst>
                <a:path w="304164" h="6985">
                  <a:moveTo>
                    <a:pt x="0" y="0"/>
                  </a:moveTo>
                  <a:lnTo>
                    <a:pt x="304108" y="0"/>
                  </a:lnTo>
                </a:path>
                <a:path w="304164" h="6985">
                  <a:moveTo>
                    <a:pt x="0" y="6539"/>
                  </a:moveTo>
                  <a:lnTo>
                    <a:pt x="30410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49765" y="3805662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49765" y="3805662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  <a:lnTo>
                    <a:pt x="30083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48926" y="3851442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48926" y="3851442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  <a:lnTo>
                    <a:pt x="30083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654628" y="3530983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51358" y="3529348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</a:path>
                <a:path w="300989" h="6985">
                  <a:moveTo>
                    <a:pt x="0" y="6539"/>
                  </a:moveTo>
                  <a:lnTo>
                    <a:pt x="30083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53789" y="3282464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350519" y="3280829"/>
              <a:ext cx="304165" cy="6985"/>
            </a:xfrm>
            <a:custGeom>
              <a:avLst/>
              <a:gdLst/>
              <a:ahLst/>
              <a:cxnLst/>
              <a:rect l="l" t="t" r="r" b="b"/>
              <a:pathLst>
                <a:path w="304164" h="6985">
                  <a:moveTo>
                    <a:pt x="3269" y="0"/>
                  </a:moveTo>
                  <a:lnTo>
                    <a:pt x="304108" y="0"/>
                  </a:lnTo>
                </a:path>
                <a:path w="304164" h="6985">
                  <a:moveTo>
                    <a:pt x="0" y="6539"/>
                  </a:moveTo>
                  <a:lnTo>
                    <a:pt x="30410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52951" y="3282464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49681" y="3280829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269" y="0"/>
                  </a:lnTo>
                </a:path>
                <a:path w="307975" h="6985">
                  <a:moveTo>
                    <a:pt x="304108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342554" y="3308624"/>
              <a:ext cx="300990" cy="130810"/>
            </a:xfrm>
            <a:custGeom>
              <a:avLst/>
              <a:gdLst/>
              <a:ahLst/>
              <a:cxnLst/>
              <a:rect l="l" t="t" r="r" b="b"/>
              <a:pathLst>
                <a:path w="300989" h="130810">
                  <a:moveTo>
                    <a:pt x="300838" y="130799"/>
                  </a:moveTo>
                  <a:lnTo>
                    <a:pt x="0" y="1307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3079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342554" y="3308624"/>
              <a:ext cx="300990" cy="130810"/>
            </a:xfrm>
            <a:custGeom>
              <a:avLst/>
              <a:gdLst/>
              <a:ahLst/>
              <a:cxnLst/>
              <a:rect l="l" t="t" r="r" b="b"/>
              <a:pathLst>
                <a:path w="300989" h="130810">
                  <a:moveTo>
                    <a:pt x="0" y="0"/>
                  </a:moveTo>
                  <a:lnTo>
                    <a:pt x="300838" y="0"/>
                  </a:lnTo>
                  <a:lnTo>
                    <a:pt x="300838" y="130799"/>
                  </a:lnTo>
                  <a:lnTo>
                    <a:pt x="0" y="1307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48255" y="3576763"/>
              <a:ext cx="294640" cy="59055"/>
            </a:xfrm>
            <a:custGeom>
              <a:avLst/>
              <a:gdLst/>
              <a:ahLst/>
              <a:cxnLst/>
              <a:rect l="l" t="t" r="r" b="b"/>
              <a:pathLst>
                <a:path w="294639" h="59054">
                  <a:moveTo>
                    <a:pt x="294298" y="58859"/>
                  </a:moveTo>
                  <a:lnTo>
                    <a:pt x="0" y="5885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588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048255" y="3576763"/>
              <a:ext cx="294640" cy="59055"/>
            </a:xfrm>
            <a:custGeom>
              <a:avLst/>
              <a:gdLst/>
              <a:ahLst/>
              <a:cxnLst/>
              <a:rect l="l" t="t" r="r" b="b"/>
              <a:pathLst>
                <a:path w="294639" h="59054">
                  <a:moveTo>
                    <a:pt x="0" y="0"/>
                  </a:moveTo>
                  <a:lnTo>
                    <a:pt x="294298" y="0"/>
                  </a:lnTo>
                  <a:lnTo>
                    <a:pt x="294298" y="58859"/>
                  </a:lnTo>
                  <a:lnTo>
                    <a:pt x="0" y="588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747417" y="3289004"/>
              <a:ext cx="300990" cy="157480"/>
            </a:xfrm>
            <a:custGeom>
              <a:avLst/>
              <a:gdLst/>
              <a:ahLst/>
              <a:cxnLst/>
              <a:rect l="l" t="t" r="r" b="b"/>
              <a:pathLst>
                <a:path w="300989" h="157479">
                  <a:moveTo>
                    <a:pt x="300838" y="156959"/>
                  </a:moveTo>
                  <a:lnTo>
                    <a:pt x="0" y="1569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569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47417" y="3289004"/>
              <a:ext cx="300990" cy="157480"/>
            </a:xfrm>
            <a:custGeom>
              <a:avLst/>
              <a:gdLst/>
              <a:ahLst/>
              <a:cxnLst/>
              <a:rect l="l" t="t" r="r" b="b"/>
              <a:pathLst>
                <a:path w="300989" h="157479">
                  <a:moveTo>
                    <a:pt x="0" y="0"/>
                  </a:moveTo>
                  <a:lnTo>
                    <a:pt x="300838" y="0"/>
                  </a:lnTo>
                  <a:lnTo>
                    <a:pt x="300838" y="156959"/>
                  </a:lnTo>
                  <a:lnTo>
                    <a:pt x="0" y="1569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446578" y="3485203"/>
              <a:ext cx="300990" cy="118110"/>
            </a:xfrm>
            <a:custGeom>
              <a:avLst/>
              <a:gdLst/>
              <a:ahLst/>
              <a:cxnLst/>
              <a:rect l="l" t="t" r="r" b="b"/>
              <a:pathLst>
                <a:path w="300989" h="118110">
                  <a:moveTo>
                    <a:pt x="300838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1771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446578" y="3485203"/>
              <a:ext cx="300990" cy="118110"/>
            </a:xfrm>
            <a:custGeom>
              <a:avLst/>
              <a:gdLst/>
              <a:ahLst/>
              <a:cxnLst/>
              <a:rect l="l" t="t" r="r" b="b"/>
              <a:pathLst>
                <a:path w="300989" h="118110">
                  <a:moveTo>
                    <a:pt x="0" y="0"/>
                  </a:moveTo>
                  <a:lnTo>
                    <a:pt x="300838" y="0"/>
                  </a:lnTo>
                  <a:lnTo>
                    <a:pt x="300838" y="117719"/>
                  </a:lnTo>
                  <a:lnTo>
                    <a:pt x="0" y="1177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145740" y="3445964"/>
              <a:ext cx="300990" cy="196215"/>
            </a:xfrm>
            <a:custGeom>
              <a:avLst/>
              <a:gdLst/>
              <a:ahLst/>
              <a:cxnLst/>
              <a:rect l="l" t="t" r="r" b="b"/>
              <a:pathLst>
                <a:path w="300989" h="196214">
                  <a:moveTo>
                    <a:pt x="300838" y="196198"/>
                  </a:moveTo>
                  <a:lnTo>
                    <a:pt x="0" y="19619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96198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145740" y="3445964"/>
              <a:ext cx="300990" cy="196215"/>
            </a:xfrm>
            <a:custGeom>
              <a:avLst/>
              <a:gdLst/>
              <a:ahLst/>
              <a:cxnLst/>
              <a:rect l="l" t="t" r="r" b="b"/>
              <a:pathLst>
                <a:path w="300989" h="196214">
                  <a:moveTo>
                    <a:pt x="0" y="0"/>
                  </a:moveTo>
                  <a:lnTo>
                    <a:pt x="300838" y="0"/>
                  </a:lnTo>
                  <a:lnTo>
                    <a:pt x="300838" y="196198"/>
                  </a:lnTo>
                  <a:lnTo>
                    <a:pt x="0" y="19619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51441" y="3439424"/>
              <a:ext cx="294640" cy="111760"/>
            </a:xfrm>
            <a:custGeom>
              <a:avLst/>
              <a:gdLst/>
              <a:ahLst/>
              <a:cxnLst/>
              <a:rect l="l" t="t" r="r" b="b"/>
              <a:pathLst>
                <a:path w="294639" h="111760">
                  <a:moveTo>
                    <a:pt x="294298" y="111179"/>
                  </a:moveTo>
                  <a:lnTo>
                    <a:pt x="0" y="11117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111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51441" y="3439424"/>
              <a:ext cx="294640" cy="111760"/>
            </a:xfrm>
            <a:custGeom>
              <a:avLst/>
              <a:gdLst/>
              <a:ahLst/>
              <a:cxnLst/>
              <a:rect l="l" t="t" r="r" b="b"/>
              <a:pathLst>
                <a:path w="294639" h="111760">
                  <a:moveTo>
                    <a:pt x="0" y="0"/>
                  </a:moveTo>
                  <a:lnTo>
                    <a:pt x="294298" y="0"/>
                  </a:lnTo>
                  <a:lnTo>
                    <a:pt x="294298" y="111179"/>
                  </a:lnTo>
                  <a:lnTo>
                    <a:pt x="0" y="1111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550603" y="3674862"/>
              <a:ext cx="300990" cy="59055"/>
            </a:xfrm>
            <a:custGeom>
              <a:avLst/>
              <a:gdLst/>
              <a:ahLst/>
              <a:cxnLst/>
              <a:rect l="l" t="t" r="r" b="b"/>
              <a:pathLst>
                <a:path w="300989" h="59054">
                  <a:moveTo>
                    <a:pt x="300838" y="58859"/>
                  </a:moveTo>
                  <a:lnTo>
                    <a:pt x="0" y="588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588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50603" y="3674862"/>
              <a:ext cx="300990" cy="59055"/>
            </a:xfrm>
            <a:custGeom>
              <a:avLst/>
              <a:gdLst/>
              <a:ahLst/>
              <a:cxnLst/>
              <a:rect l="l" t="t" r="r" b="b"/>
              <a:pathLst>
                <a:path w="300989" h="59054">
                  <a:moveTo>
                    <a:pt x="0" y="0"/>
                  </a:moveTo>
                  <a:lnTo>
                    <a:pt x="300838" y="0"/>
                  </a:lnTo>
                  <a:lnTo>
                    <a:pt x="300838" y="58859"/>
                  </a:lnTo>
                  <a:lnTo>
                    <a:pt x="0" y="588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249765" y="3772962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300838" y="32699"/>
                  </a:moveTo>
                  <a:lnTo>
                    <a:pt x="0" y="326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269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249765" y="3772962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0" y="0"/>
                  </a:moveTo>
                  <a:lnTo>
                    <a:pt x="300838" y="0"/>
                  </a:lnTo>
                  <a:lnTo>
                    <a:pt x="300838" y="32699"/>
                  </a:lnTo>
                  <a:lnTo>
                    <a:pt x="0" y="326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48926" y="3838362"/>
              <a:ext cx="300990" cy="13335"/>
            </a:xfrm>
            <a:custGeom>
              <a:avLst/>
              <a:gdLst/>
              <a:ahLst/>
              <a:cxnLst/>
              <a:rect l="l" t="t" r="r" b="b"/>
              <a:pathLst>
                <a:path w="300989" h="13335">
                  <a:moveTo>
                    <a:pt x="300838" y="13079"/>
                  </a:moveTo>
                  <a:lnTo>
                    <a:pt x="0" y="130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30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948926" y="3838362"/>
              <a:ext cx="300990" cy="13335"/>
            </a:xfrm>
            <a:custGeom>
              <a:avLst/>
              <a:gdLst/>
              <a:ahLst/>
              <a:cxnLst/>
              <a:rect l="l" t="t" r="r" b="b"/>
              <a:pathLst>
                <a:path w="300989" h="13335">
                  <a:moveTo>
                    <a:pt x="0" y="0"/>
                  </a:moveTo>
                  <a:lnTo>
                    <a:pt x="300838" y="0"/>
                  </a:lnTo>
                  <a:lnTo>
                    <a:pt x="300838" y="13079"/>
                  </a:lnTo>
                  <a:lnTo>
                    <a:pt x="0" y="130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654628" y="3432884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294298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9809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54628" y="3432884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0" y="0"/>
                  </a:moveTo>
                  <a:lnTo>
                    <a:pt x="294298" y="0"/>
                  </a:lnTo>
                  <a:lnTo>
                    <a:pt x="294298" y="98099"/>
                  </a:lnTo>
                  <a:lnTo>
                    <a:pt x="0" y="980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53789" y="3158205"/>
              <a:ext cx="300990" cy="124460"/>
            </a:xfrm>
            <a:custGeom>
              <a:avLst/>
              <a:gdLst/>
              <a:ahLst/>
              <a:cxnLst/>
              <a:rect l="l" t="t" r="r" b="b"/>
              <a:pathLst>
                <a:path w="300989" h="124460">
                  <a:moveTo>
                    <a:pt x="300838" y="124259"/>
                  </a:moveTo>
                  <a:lnTo>
                    <a:pt x="0" y="1242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242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353789" y="3158205"/>
              <a:ext cx="300990" cy="124460"/>
            </a:xfrm>
            <a:custGeom>
              <a:avLst/>
              <a:gdLst/>
              <a:ahLst/>
              <a:cxnLst/>
              <a:rect l="l" t="t" r="r" b="b"/>
              <a:pathLst>
                <a:path w="300989" h="124460">
                  <a:moveTo>
                    <a:pt x="0" y="0"/>
                  </a:moveTo>
                  <a:lnTo>
                    <a:pt x="300838" y="0"/>
                  </a:lnTo>
                  <a:lnTo>
                    <a:pt x="300838" y="124259"/>
                  </a:lnTo>
                  <a:lnTo>
                    <a:pt x="0" y="1242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052951" y="3053566"/>
              <a:ext cx="300990" cy="229235"/>
            </a:xfrm>
            <a:custGeom>
              <a:avLst/>
              <a:gdLst/>
              <a:ahLst/>
              <a:cxnLst/>
              <a:rect l="l" t="t" r="r" b="b"/>
              <a:pathLst>
                <a:path w="300989" h="229235">
                  <a:moveTo>
                    <a:pt x="300838" y="228898"/>
                  </a:moveTo>
                  <a:lnTo>
                    <a:pt x="0" y="22889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28898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052951" y="3053566"/>
              <a:ext cx="300990" cy="229235"/>
            </a:xfrm>
            <a:custGeom>
              <a:avLst/>
              <a:gdLst/>
              <a:ahLst/>
              <a:cxnLst/>
              <a:rect l="l" t="t" r="r" b="b"/>
              <a:pathLst>
                <a:path w="300989" h="229235">
                  <a:moveTo>
                    <a:pt x="0" y="0"/>
                  </a:moveTo>
                  <a:lnTo>
                    <a:pt x="300838" y="0"/>
                  </a:lnTo>
                  <a:lnTo>
                    <a:pt x="300838" y="228898"/>
                  </a:lnTo>
                  <a:lnTo>
                    <a:pt x="0" y="22889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342554" y="2955466"/>
              <a:ext cx="300990" cy="353695"/>
            </a:xfrm>
            <a:custGeom>
              <a:avLst/>
              <a:gdLst/>
              <a:ahLst/>
              <a:cxnLst/>
              <a:rect l="l" t="t" r="r" b="b"/>
              <a:pathLst>
                <a:path w="300989" h="353695">
                  <a:moveTo>
                    <a:pt x="300838" y="353158"/>
                  </a:moveTo>
                  <a:lnTo>
                    <a:pt x="0" y="35315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5315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42554" y="2955466"/>
              <a:ext cx="300990" cy="353695"/>
            </a:xfrm>
            <a:custGeom>
              <a:avLst/>
              <a:gdLst/>
              <a:ahLst/>
              <a:cxnLst/>
              <a:rect l="l" t="t" r="r" b="b"/>
              <a:pathLst>
                <a:path w="300989" h="353695">
                  <a:moveTo>
                    <a:pt x="0" y="0"/>
                  </a:moveTo>
                  <a:lnTo>
                    <a:pt x="300838" y="0"/>
                  </a:lnTo>
                  <a:lnTo>
                    <a:pt x="300838" y="353158"/>
                  </a:lnTo>
                  <a:lnTo>
                    <a:pt x="0" y="35315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48255" y="3432884"/>
              <a:ext cx="294640" cy="144145"/>
            </a:xfrm>
            <a:custGeom>
              <a:avLst/>
              <a:gdLst/>
              <a:ahLst/>
              <a:cxnLst/>
              <a:rect l="l" t="t" r="r" b="b"/>
              <a:pathLst>
                <a:path w="294639" h="144145">
                  <a:moveTo>
                    <a:pt x="294298" y="143879"/>
                  </a:moveTo>
                  <a:lnTo>
                    <a:pt x="0" y="14387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4387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48255" y="3432884"/>
              <a:ext cx="294640" cy="144145"/>
            </a:xfrm>
            <a:custGeom>
              <a:avLst/>
              <a:gdLst/>
              <a:ahLst/>
              <a:cxnLst/>
              <a:rect l="l" t="t" r="r" b="b"/>
              <a:pathLst>
                <a:path w="294639" h="144145">
                  <a:moveTo>
                    <a:pt x="0" y="0"/>
                  </a:moveTo>
                  <a:lnTo>
                    <a:pt x="294298" y="0"/>
                  </a:lnTo>
                  <a:lnTo>
                    <a:pt x="294298" y="143879"/>
                  </a:lnTo>
                  <a:lnTo>
                    <a:pt x="0" y="1438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47417" y="2876987"/>
              <a:ext cx="300990" cy="412115"/>
            </a:xfrm>
            <a:custGeom>
              <a:avLst/>
              <a:gdLst/>
              <a:ahLst/>
              <a:cxnLst/>
              <a:rect l="l" t="t" r="r" b="b"/>
              <a:pathLst>
                <a:path w="300989" h="412114">
                  <a:moveTo>
                    <a:pt x="300838" y="412017"/>
                  </a:moveTo>
                  <a:lnTo>
                    <a:pt x="0" y="412017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412017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747417" y="2876987"/>
              <a:ext cx="300990" cy="412115"/>
            </a:xfrm>
            <a:custGeom>
              <a:avLst/>
              <a:gdLst/>
              <a:ahLst/>
              <a:cxnLst/>
              <a:rect l="l" t="t" r="r" b="b"/>
              <a:pathLst>
                <a:path w="300989" h="412114">
                  <a:moveTo>
                    <a:pt x="0" y="0"/>
                  </a:moveTo>
                  <a:lnTo>
                    <a:pt x="300838" y="0"/>
                  </a:lnTo>
                  <a:lnTo>
                    <a:pt x="300838" y="412017"/>
                  </a:lnTo>
                  <a:lnTo>
                    <a:pt x="0" y="412017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446578" y="3308624"/>
              <a:ext cx="300990" cy="177165"/>
            </a:xfrm>
            <a:custGeom>
              <a:avLst/>
              <a:gdLst/>
              <a:ahLst/>
              <a:cxnLst/>
              <a:rect l="l" t="t" r="r" b="b"/>
              <a:pathLst>
                <a:path w="300989" h="177164">
                  <a:moveTo>
                    <a:pt x="300838" y="176579"/>
                  </a:moveTo>
                  <a:lnTo>
                    <a:pt x="0" y="1765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7657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46578" y="3308624"/>
              <a:ext cx="300990" cy="177165"/>
            </a:xfrm>
            <a:custGeom>
              <a:avLst/>
              <a:gdLst/>
              <a:ahLst/>
              <a:cxnLst/>
              <a:rect l="l" t="t" r="r" b="b"/>
              <a:pathLst>
                <a:path w="300989" h="177164">
                  <a:moveTo>
                    <a:pt x="0" y="0"/>
                  </a:moveTo>
                  <a:lnTo>
                    <a:pt x="300838" y="0"/>
                  </a:lnTo>
                  <a:lnTo>
                    <a:pt x="300838" y="176579"/>
                  </a:lnTo>
                  <a:lnTo>
                    <a:pt x="0" y="1765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45740" y="3256305"/>
              <a:ext cx="300990" cy="189865"/>
            </a:xfrm>
            <a:custGeom>
              <a:avLst/>
              <a:gdLst/>
              <a:ahLst/>
              <a:cxnLst/>
              <a:rect l="l" t="t" r="r" b="b"/>
              <a:pathLst>
                <a:path w="300989" h="189864">
                  <a:moveTo>
                    <a:pt x="300838" y="189658"/>
                  </a:moveTo>
                  <a:lnTo>
                    <a:pt x="0" y="18965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8965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45740" y="3256305"/>
              <a:ext cx="300990" cy="189865"/>
            </a:xfrm>
            <a:custGeom>
              <a:avLst/>
              <a:gdLst/>
              <a:ahLst/>
              <a:cxnLst/>
              <a:rect l="l" t="t" r="r" b="b"/>
              <a:pathLst>
                <a:path w="300989" h="189864">
                  <a:moveTo>
                    <a:pt x="0" y="0"/>
                  </a:moveTo>
                  <a:lnTo>
                    <a:pt x="300838" y="0"/>
                  </a:lnTo>
                  <a:lnTo>
                    <a:pt x="300838" y="189658"/>
                  </a:lnTo>
                  <a:lnTo>
                    <a:pt x="0" y="18965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51441" y="3073186"/>
              <a:ext cx="294640" cy="366395"/>
            </a:xfrm>
            <a:custGeom>
              <a:avLst/>
              <a:gdLst/>
              <a:ahLst/>
              <a:cxnLst/>
              <a:rect l="l" t="t" r="r" b="b"/>
              <a:pathLst>
                <a:path w="294639" h="366395">
                  <a:moveTo>
                    <a:pt x="294298" y="366238"/>
                  </a:moveTo>
                  <a:lnTo>
                    <a:pt x="0" y="36623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36623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851441" y="3073186"/>
              <a:ext cx="294640" cy="366395"/>
            </a:xfrm>
            <a:custGeom>
              <a:avLst/>
              <a:gdLst/>
              <a:ahLst/>
              <a:cxnLst/>
              <a:rect l="l" t="t" r="r" b="b"/>
              <a:pathLst>
                <a:path w="294639" h="366395">
                  <a:moveTo>
                    <a:pt x="0" y="0"/>
                  </a:moveTo>
                  <a:lnTo>
                    <a:pt x="294298" y="0"/>
                  </a:lnTo>
                  <a:lnTo>
                    <a:pt x="294298" y="366238"/>
                  </a:lnTo>
                  <a:lnTo>
                    <a:pt x="0" y="36623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550603" y="3511363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29">
                  <a:moveTo>
                    <a:pt x="300838" y="163499"/>
                  </a:moveTo>
                  <a:lnTo>
                    <a:pt x="0" y="1634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6349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550603" y="3511363"/>
              <a:ext cx="300990" cy="163830"/>
            </a:xfrm>
            <a:custGeom>
              <a:avLst/>
              <a:gdLst/>
              <a:ahLst/>
              <a:cxnLst/>
              <a:rect l="l" t="t" r="r" b="b"/>
              <a:pathLst>
                <a:path w="300989" h="163829">
                  <a:moveTo>
                    <a:pt x="0" y="0"/>
                  </a:moveTo>
                  <a:lnTo>
                    <a:pt x="300838" y="0"/>
                  </a:lnTo>
                  <a:lnTo>
                    <a:pt x="300838" y="163499"/>
                  </a:lnTo>
                  <a:lnTo>
                    <a:pt x="0" y="1634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249765" y="3661783"/>
              <a:ext cx="300990" cy="111760"/>
            </a:xfrm>
            <a:custGeom>
              <a:avLst/>
              <a:gdLst/>
              <a:ahLst/>
              <a:cxnLst/>
              <a:rect l="l" t="t" r="r" b="b"/>
              <a:pathLst>
                <a:path w="300989" h="111760">
                  <a:moveTo>
                    <a:pt x="300838" y="111179"/>
                  </a:moveTo>
                  <a:lnTo>
                    <a:pt x="0" y="1111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1117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49765" y="3661783"/>
              <a:ext cx="300990" cy="111760"/>
            </a:xfrm>
            <a:custGeom>
              <a:avLst/>
              <a:gdLst/>
              <a:ahLst/>
              <a:cxnLst/>
              <a:rect l="l" t="t" r="r" b="b"/>
              <a:pathLst>
                <a:path w="300989" h="111760">
                  <a:moveTo>
                    <a:pt x="0" y="0"/>
                  </a:moveTo>
                  <a:lnTo>
                    <a:pt x="300838" y="0"/>
                  </a:lnTo>
                  <a:lnTo>
                    <a:pt x="300838" y="111179"/>
                  </a:lnTo>
                  <a:lnTo>
                    <a:pt x="0" y="1111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948926" y="3805662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300838" y="32699"/>
                  </a:moveTo>
                  <a:lnTo>
                    <a:pt x="0" y="326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269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48926" y="3805662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0" y="0"/>
                  </a:moveTo>
                  <a:lnTo>
                    <a:pt x="300838" y="0"/>
                  </a:lnTo>
                  <a:lnTo>
                    <a:pt x="300838" y="32699"/>
                  </a:lnTo>
                  <a:lnTo>
                    <a:pt x="0" y="326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654628" y="2975086"/>
              <a:ext cx="294640" cy="457834"/>
            </a:xfrm>
            <a:custGeom>
              <a:avLst/>
              <a:gdLst/>
              <a:ahLst/>
              <a:cxnLst/>
              <a:rect l="l" t="t" r="r" b="b"/>
              <a:pathLst>
                <a:path w="294639" h="457835">
                  <a:moveTo>
                    <a:pt x="294298" y="457797"/>
                  </a:moveTo>
                  <a:lnTo>
                    <a:pt x="0" y="457797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457797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654628" y="2975086"/>
              <a:ext cx="294640" cy="457834"/>
            </a:xfrm>
            <a:custGeom>
              <a:avLst/>
              <a:gdLst/>
              <a:ahLst/>
              <a:cxnLst/>
              <a:rect l="l" t="t" r="r" b="b"/>
              <a:pathLst>
                <a:path w="294639" h="457835">
                  <a:moveTo>
                    <a:pt x="0" y="0"/>
                  </a:moveTo>
                  <a:lnTo>
                    <a:pt x="294298" y="0"/>
                  </a:lnTo>
                  <a:lnTo>
                    <a:pt x="294298" y="457797"/>
                  </a:lnTo>
                  <a:lnTo>
                    <a:pt x="0" y="457797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353789" y="2196830"/>
              <a:ext cx="300990" cy="961390"/>
            </a:xfrm>
            <a:custGeom>
              <a:avLst/>
              <a:gdLst/>
              <a:ahLst/>
              <a:cxnLst/>
              <a:rect l="l" t="t" r="r" b="b"/>
              <a:pathLst>
                <a:path w="300989" h="961389">
                  <a:moveTo>
                    <a:pt x="300838" y="961374"/>
                  </a:moveTo>
                  <a:lnTo>
                    <a:pt x="0" y="961374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961374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353789" y="2196830"/>
              <a:ext cx="300990" cy="961390"/>
            </a:xfrm>
            <a:custGeom>
              <a:avLst/>
              <a:gdLst/>
              <a:ahLst/>
              <a:cxnLst/>
              <a:rect l="l" t="t" r="r" b="b"/>
              <a:pathLst>
                <a:path w="300989" h="961389">
                  <a:moveTo>
                    <a:pt x="0" y="0"/>
                  </a:moveTo>
                  <a:lnTo>
                    <a:pt x="300838" y="0"/>
                  </a:lnTo>
                  <a:lnTo>
                    <a:pt x="300838" y="961374"/>
                  </a:lnTo>
                  <a:lnTo>
                    <a:pt x="0" y="961374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052951" y="2733107"/>
              <a:ext cx="300990" cy="320675"/>
            </a:xfrm>
            <a:custGeom>
              <a:avLst/>
              <a:gdLst/>
              <a:ahLst/>
              <a:cxnLst/>
              <a:rect l="l" t="t" r="r" b="b"/>
              <a:pathLst>
                <a:path w="300989" h="320675">
                  <a:moveTo>
                    <a:pt x="300838" y="320458"/>
                  </a:moveTo>
                  <a:lnTo>
                    <a:pt x="0" y="32045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2045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052951" y="2733107"/>
              <a:ext cx="300990" cy="320675"/>
            </a:xfrm>
            <a:custGeom>
              <a:avLst/>
              <a:gdLst/>
              <a:ahLst/>
              <a:cxnLst/>
              <a:rect l="l" t="t" r="r" b="b"/>
              <a:pathLst>
                <a:path w="300989" h="320675">
                  <a:moveTo>
                    <a:pt x="0" y="0"/>
                  </a:moveTo>
                  <a:lnTo>
                    <a:pt x="300838" y="0"/>
                  </a:lnTo>
                  <a:lnTo>
                    <a:pt x="300838" y="320458"/>
                  </a:lnTo>
                  <a:lnTo>
                    <a:pt x="0" y="32045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42554" y="5996550"/>
              <a:ext cx="300990" cy="242570"/>
            </a:xfrm>
            <a:custGeom>
              <a:avLst/>
              <a:gdLst/>
              <a:ahLst/>
              <a:cxnLst/>
              <a:rect l="l" t="t" r="r" b="b"/>
              <a:pathLst>
                <a:path w="300989" h="242570">
                  <a:moveTo>
                    <a:pt x="300838" y="241978"/>
                  </a:moveTo>
                  <a:lnTo>
                    <a:pt x="0" y="24197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4197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42554" y="5996550"/>
              <a:ext cx="300990" cy="242570"/>
            </a:xfrm>
            <a:custGeom>
              <a:avLst/>
              <a:gdLst/>
              <a:ahLst/>
              <a:cxnLst/>
              <a:rect l="l" t="t" r="r" b="b"/>
              <a:pathLst>
                <a:path w="300989" h="242570">
                  <a:moveTo>
                    <a:pt x="0" y="0"/>
                  </a:moveTo>
                  <a:lnTo>
                    <a:pt x="300838" y="0"/>
                  </a:lnTo>
                  <a:lnTo>
                    <a:pt x="300838" y="241978"/>
                  </a:lnTo>
                  <a:lnTo>
                    <a:pt x="0" y="24197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048255" y="6055410"/>
              <a:ext cx="294640" cy="183515"/>
            </a:xfrm>
            <a:custGeom>
              <a:avLst/>
              <a:gdLst/>
              <a:ahLst/>
              <a:cxnLst/>
              <a:rect l="l" t="t" r="r" b="b"/>
              <a:pathLst>
                <a:path w="294639" h="183514">
                  <a:moveTo>
                    <a:pt x="294298" y="183119"/>
                  </a:moveTo>
                  <a:lnTo>
                    <a:pt x="0" y="18311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8311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048255" y="6055410"/>
              <a:ext cx="294640" cy="183515"/>
            </a:xfrm>
            <a:custGeom>
              <a:avLst/>
              <a:gdLst/>
              <a:ahLst/>
              <a:cxnLst/>
              <a:rect l="l" t="t" r="r" b="b"/>
              <a:pathLst>
                <a:path w="294639" h="183514">
                  <a:moveTo>
                    <a:pt x="0" y="0"/>
                  </a:moveTo>
                  <a:lnTo>
                    <a:pt x="294298" y="0"/>
                  </a:lnTo>
                  <a:lnTo>
                    <a:pt x="294298" y="183119"/>
                  </a:lnTo>
                  <a:lnTo>
                    <a:pt x="0" y="1831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747417" y="6061950"/>
              <a:ext cx="300990" cy="177165"/>
            </a:xfrm>
            <a:custGeom>
              <a:avLst/>
              <a:gdLst/>
              <a:ahLst/>
              <a:cxnLst/>
              <a:rect l="l" t="t" r="r" b="b"/>
              <a:pathLst>
                <a:path w="300989" h="177164">
                  <a:moveTo>
                    <a:pt x="300838" y="176579"/>
                  </a:moveTo>
                  <a:lnTo>
                    <a:pt x="0" y="1765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7657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747417" y="6061950"/>
              <a:ext cx="300990" cy="177165"/>
            </a:xfrm>
            <a:custGeom>
              <a:avLst/>
              <a:gdLst/>
              <a:ahLst/>
              <a:cxnLst/>
              <a:rect l="l" t="t" r="r" b="b"/>
              <a:pathLst>
                <a:path w="300989" h="177164">
                  <a:moveTo>
                    <a:pt x="0" y="0"/>
                  </a:moveTo>
                  <a:lnTo>
                    <a:pt x="300838" y="0"/>
                  </a:lnTo>
                  <a:lnTo>
                    <a:pt x="300838" y="176579"/>
                  </a:lnTo>
                  <a:lnTo>
                    <a:pt x="0" y="1765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446578" y="6160049"/>
              <a:ext cx="300990" cy="78740"/>
            </a:xfrm>
            <a:custGeom>
              <a:avLst/>
              <a:gdLst/>
              <a:ahLst/>
              <a:cxnLst/>
              <a:rect l="l" t="t" r="r" b="b"/>
              <a:pathLst>
                <a:path w="300989" h="78739">
                  <a:moveTo>
                    <a:pt x="300838" y="78479"/>
                  </a:moveTo>
                  <a:lnTo>
                    <a:pt x="0" y="784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7847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446578" y="6160049"/>
              <a:ext cx="300990" cy="78740"/>
            </a:xfrm>
            <a:custGeom>
              <a:avLst/>
              <a:gdLst/>
              <a:ahLst/>
              <a:cxnLst/>
              <a:rect l="l" t="t" r="r" b="b"/>
              <a:pathLst>
                <a:path w="300989" h="78739">
                  <a:moveTo>
                    <a:pt x="0" y="0"/>
                  </a:moveTo>
                  <a:lnTo>
                    <a:pt x="300838" y="0"/>
                  </a:lnTo>
                  <a:lnTo>
                    <a:pt x="300838" y="78479"/>
                  </a:lnTo>
                  <a:lnTo>
                    <a:pt x="0" y="784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145740" y="6029250"/>
              <a:ext cx="300990" cy="209550"/>
            </a:xfrm>
            <a:custGeom>
              <a:avLst/>
              <a:gdLst/>
              <a:ahLst/>
              <a:cxnLst/>
              <a:rect l="l" t="t" r="r" b="b"/>
              <a:pathLst>
                <a:path w="300989" h="209550">
                  <a:moveTo>
                    <a:pt x="300838" y="209278"/>
                  </a:moveTo>
                  <a:lnTo>
                    <a:pt x="0" y="20927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0927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145740" y="6029250"/>
              <a:ext cx="300990" cy="209550"/>
            </a:xfrm>
            <a:custGeom>
              <a:avLst/>
              <a:gdLst/>
              <a:ahLst/>
              <a:cxnLst/>
              <a:rect l="l" t="t" r="r" b="b"/>
              <a:pathLst>
                <a:path w="300989" h="209550">
                  <a:moveTo>
                    <a:pt x="0" y="0"/>
                  </a:moveTo>
                  <a:lnTo>
                    <a:pt x="300838" y="0"/>
                  </a:lnTo>
                  <a:lnTo>
                    <a:pt x="300838" y="209278"/>
                  </a:lnTo>
                  <a:lnTo>
                    <a:pt x="0" y="20927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51441" y="6003090"/>
              <a:ext cx="294640" cy="235585"/>
            </a:xfrm>
            <a:custGeom>
              <a:avLst/>
              <a:gdLst/>
              <a:ahLst/>
              <a:cxnLst/>
              <a:rect l="l" t="t" r="r" b="b"/>
              <a:pathLst>
                <a:path w="294639" h="235585">
                  <a:moveTo>
                    <a:pt x="294298" y="235438"/>
                  </a:moveTo>
                  <a:lnTo>
                    <a:pt x="0" y="23543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23543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851441" y="6003090"/>
              <a:ext cx="294640" cy="235585"/>
            </a:xfrm>
            <a:custGeom>
              <a:avLst/>
              <a:gdLst/>
              <a:ahLst/>
              <a:cxnLst/>
              <a:rect l="l" t="t" r="r" b="b"/>
              <a:pathLst>
                <a:path w="294639" h="235585">
                  <a:moveTo>
                    <a:pt x="0" y="0"/>
                  </a:moveTo>
                  <a:lnTo>
                    <a:pt x="294298" y="0"/>
                  </a:lnTo>
                  <a:lnTo>
                    <a:pt x="294298" y="235438"/>
                  </a:lnTo>
                  <a:lnTo>
                    <a:pt x="0" y="23543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550603" y="6173129"/>
              <a:ext cx="300990" cy="65405"/>
            </a:xfrm>
            <a:custGeom>
              <a:avLst/>
              <a:gdLst/>
              <a:ahLst/>
              <a:cxnLst/>
              <a:rect l="l" t="t" r="r" b="b"/>
              <a:pathLst>
                <a:path w="300989" h="65404">
                  <a:moveTo>
                    <a:pt x="300838" y="65399"/>
                  </a:moveTo>
                  <a:lnTo>
                    <a:pt x="0" y="653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550603" y="6173129"/>
              <a:ext cx="300990" cy="65405"/>
            </a:xfrm>
            <a:custGeom>
              <a:avLst/>
              <a:gdLst/>
              <a:ahLst/>
              <a:cxnLst/>
              <a:rect l="l" t="t" r="r" b="b"/>
              <a:pathLst>
                <a:path w="300989" h="65404">
                  <a:moveTo>
                    <a:pt x="0" y="0"/>
                  </a:moveTo>
                  <a:lnTo>
                    <a:pt x="300838" y="0"/>
                  </a:lnTo>
                  <a:lnTo>
                    <a:pt x="300838" y="65399"/>
                  </a:lnTo>
                  <a:lnTo>
                    <a:pt x="0" y="653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49765" y="6218909"/>
              <a:ext cx="300990" cy="19685"/>
            </a:xfrm>
            <a:custGeom>
              <a:avLst/>
              <a:gdLst/>
              <a:ahLst/>
              <a:cxnLst/>
              <a:rect l="l" t="t" r="r" b="b"/>
              <a:pathLst>
                <a:path w="300989" h="19685">
                  <a:moveTo>
                    <a:pt x="300838" y="19619"/>
                  </a:moveTo>
                  <a:lnTo>
                    <a:pt x="0" y="1961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961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249765" y="6218909"/>
              <a:ext cx="300990" cy="19685"/>
            </a:xfrm>
            <a:custGeom>
              <a:avLst/>
              <a:gdLst/>
              <a:ahLst/>
              <a:cxnLst/>
              <a:rect l="l" t="t" r="r" b="b"/>
              <a:pathLst>
                <a:path w="300989" h="19685">
                  <a:moveTo>
                    <a:pt x="0" y="0"/>
                  </a:moveTo>
                  <a:lnTo>
                    <a:pt x="300838" y="0"/>
                  </a:lnTo>
                  <a:lnTo>
                    <a:pt x="300838" y="19619"/>
                  </a:lnTo>
                  <a:lnTo>
                    <a:pt x="0" y="196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948926" y="6225449"/>
              <a:ext cx="300990" cy="13335"/>
            </a:xfrm>
            <a:custGeom>
              <a:avLst/>
              <a:gdLst/>
              <a:ahLst/>
              <a:cxnLst/>
              <a:rect l="l" t="t" r="r" b="b"/>
              <a:pathLst>
                <a:path w="300989" h="13335">
                  <a:moveTo>
                    <a:pt x="300838" y="13079"/>
                  </a:moveTo>
                  <a:lnTo>
                    <a:pt x="0" y="130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307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945650" y="6222186"/>
              <a:ext cx="307975" cy="26670"/>
            </a:xfrm>
            <a:custGeom>
              <a:avLst/>
              <a:gdLst/>
              <a:ahLst/>
              <a:cxnLst/>
              <a:rect l="l" t="t" r="r" b="b"/>
              <a:pathLst>
                <a:path w="307975" h="26670">
                  <a:moveTo>
                    <a:pt x="307378" y="0"/>
                  </a:moveTo>
                  <a:lnTo>
                    <a:pt x="0" y="0"/>
                  </a:lnTo>
                  <a:lnTo>
                    <a:pt x="0" y="9804"/>
                  </a:lnTo>
                  <a:lnTo>
                    <a:pt x="0" y="16344"/>
                  </a:lnTo>
                  <a:lnTo>
                    <a:pt x="0" y="26162"/>
                  </a:lnTo>
                  <a:lnTo>
                    <a:pt x="307378" y="26162"/>
                  </a:lnTo>
                  <a:lnTo>
                    <a:pt x="307378" y="16344"/>
                  </a:lnTo>
                  <a:lnTo>
                    <a:pt x="307378" y="9804"/>
                  </a:lnTo>
                  <a:lnTo>
                    <a:pt x="30737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654628" y="5904991"/>
              <a:ext cx="294640" cy="334010"/>
            </a:xfrm>
            <a:custGeom>
              <a:avLst/>
              <a:gdLst/>
              <a:ahLst/>
              <a:cxnLst/>
              <a:rect l="l" t="t" r="r" b="b"/>
              <a:pathLst>
                <a:path w="294639" h="334010">
                  <a:moveTo>
                    <a:pt x="294298" y="333538"/>
                  </a:moveTo>
                  <a:lnTo>
                    <a:pt x="0" y="33353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33353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654628" y="5904991"/>
              <a:ext cx="294640" cy="334010"/>
            </a:xfrm>
            <a:custGeom>
              <a:avLst/>
              <a:gdLst/>
              <a:ahLst/>
              <a:cxnLst/>
              <a:rect l="l" t="t" r="r" b="b"/>
              <a:pathLst>
                <a:path w="294639" h="334010">
                  <a:moveTo>
                    <a:pt x="0" y="0"/>
                  </a:moveTo>
                  <a:lnTo>
                    <a:pt x="294298" y="0"/>
                  </a:lnTo>
                  <a:lnTo>
                    <a:pt x="294298" y="333538"/>
                  </a:lnTo>
                  <a:lnTo>
                    <a:pt x="0" y="33353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353789" y="5336014"/>
              <a:ext cx="300990" cy="902969"/>
            </a:xfrm>
            <a:custGeom>
              <a:avLst/>
              <a:gdLst/>
              <a:ahLst/>
              <a:cxnLst/>
              <a:rect l="l" t="t" r="r" b="b"/>
              <a:pathLst>
                <a:path w="300989" h="902970">
                  <a:moveTo>
                    <a:pt x="300838" y="902515"/>
                  </a:moveTo>
                  <a:lnTo>
                    <a:pt x="0" y="902515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902515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353789" y="5336014"/>
              <a:ext cx="300990" cy="902969"/>
            </a:xfrm>
            <a:custGeom>
              <a:avLst/>
              <a:gdLst/>
              <a:ahLst/>
              <a:cxnLst/>
              <a:rect l="l" t="t" r="r" b="b"/>
              <a:pathLst>
                <a:path w="300989" h="902970">
                  <a:moveTo>
                    <a:pt x="0" y="0"/>
                  </a:moveTo>
                  <a:lnTo>
                    <a:pt x="300838" y="0"/>
                  </a:lnTo>
                  <a:lnTo>
                    <a:pt x="300838" y="902515"/>
                  </a:lnTo>
                  <a:lnTo>
                    <a:pt x="0" y="902515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52951" y="5885371"/>
              <a:ext cx="300990" cy="353695"/>
            </a:xfrm>
            <a:custGeom>
              <a:avLst/>
              <a:gdLst/>
              <a:ahLst/>
              <a:cxnLst/>
              <a:rect l="l" t="t" r="r" b="b"/>
              <a:pathLst>
                <a:path w="300989" h="353695">
                  <a:moveTo>
                    <a:pt x="300838" y="353158"/>
                  </a:moveTo>
                  <a:lnTo>
                    <a:pt x="0" y="35315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53158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052951" y="5885371"/>
              <a:ext cx="300990" cy="353695"/>
            </a:xfrm>
            <a:custGeom>
              <a:avLst/>
              <a:gdLst/>
              <a:ahLst/>
              <a:cxnLst/>
              <a:rect l="l" t="t" r="r" b="b"/>
              <a:pathLst>
                <a:path w="300989" h="353695">
                  <a:moveTo>
                    <a:pt x="0" y="0"/>
                  </a:moveTo>
                  <a:lnTo>
                    <a:pt x="300838" y="0"/>
                  </a:lnTo>
                  <a:lnTo>
                    <a:pt x="300838" y="353158"/>
                  </a:lnTo>
                  <a:lnTo>
                    <a:pt x="0" y="35315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342554" y="5996550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342554" y="5994915"/>
              <a:ext cx="304165" cy="6985"/>
            </a:xfrm>
            <a:custGeom>
              <a:avLst/>
              <a:gdLst/>
              <a:ahLst/>
              <a:cxnLst/>
              <a:rect l="l" t="t" r="r" b="b"/>
              <a:pathLst>
                <a:path w="304164" h="6985">
                  <a:moveTo>
                    <a:pt x="0" y="0"/>
                  </a:moveTo>
                  <a:lnTo>
                    <a:pt x="304108" y="0"/>
                  </a:lnTo>
                </a:path>
                <a:path w="304164" h="6985">
                  <a:moveTo>
                    <a:pt x="0" y="6539"/>
                  </a:moveTo>
                  <a:lnTo>
                    <a:pt x="30410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048255" y="6055410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48255" y="6055410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0" y="0"/>
                  </a:moveTo>
                  <a:lnTo>
                    <a:pt x="294298" y="0"/>
                  </a:lnTo>
                  <a:lnTo>
                    <a:pt x="29429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747417" y="6061950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747417" y="6061950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  <a:lnTo>
                    <a:pt x="30083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446578" y="616004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446578" y="616004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  <a:lnTo>
                    <a:pt x="30083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45740" y="6029250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42470" y="6027615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851441" y="5996550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848171" y="5994915"/>
              <a:ext cx="297815" cy="6985"/>
            </a:xfrm>
            <a:custGeom>
              <a:avLst/>
              <a:gdLst/>
              <a:ahLst/>
              <a:cxnLst/>
              <a:rect l="l" t="t" r="r" b="b"/>
              <a:pathLst>
                <a:path w="297814" h="6985">
                  <a:moveTo>
                    <a:pt x="0" y="0"/>
                  </a:moveTo>
                  <a:lnTo>
                    <a:pt x="297568" y="0"/>
                  </a:lnTo>
                </a:path>
                <a:path w="297814" h="6985">
                  <a:moveTo>
                    <a:pt x="0" y="6539"/>
                  </a:moveTo>
                  <a:lnTo>
                    <a:pt x="29756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550603" y="617312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550603" y="6169859"/>
              <a:ext cx="304165" cy="13335"/>
            </a:xfrm>
            <a:custGeom>
              <a:avLst/>
              <a:gdLst/>
              <a:ahLst/>
              <a:cxnLst/>
              <a:rect l="l" t="t" r="r" b="b"/>
              <a:pathLst>
                <a:path w="304164" h="13335">
                  <a:moveTo>
                    <a:pt x="0" y="13079"/>
                  </a:moveTo>
                  <a:lnTo>
                    <a:pt x="304108" y="13079"/>
                  </a:lnTo>
                  <a:lnTo>
                    <a:pt x="304108" y="0"/>
                  </a:lnTo>
                  <a:lnTo>
                    <a:pt x="0" y="0"/>
                  </a:lnTo>
                  <a:lnTo>
                    <a:pt x="0" y="1307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249765" y="621890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246495" y="6217274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948926" y="622544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948926" y="622544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0" y="0"/>
                  </a:moveTo>
                  <a:lnTo>
                    <a:pt x="300838" y="0"/>
                  </a:lnTo>
                  <a:lnTo>
                    <a:pt x="30083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654628" y="5904991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29429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654628" y="5904991"/>
              <a:ext cx="294640" cy="6985"/>
            </a:xfrm>
            <a:custGeom>
              <a:avLst/>
              <a:gdLst/>
              <a:ahLst/>
              <a:cxnLst/>
              <a:rect l="l" t="t" r="r" b="b"/>
              <a:pathLst>
                <a:path w="294639" h="6985">
                  <a:moveTo>
                    <a:pt x="0" y="0"/>
                  </a:moveTo>
                  <a:lnTo>
                    <a:pt x="294298" y="0"/>
                  </a:lnTo>
                  <a:lnTo>
                    <a:pt x="294298" y="6539"/>
                  </a:lnTo>
                  <a:lnTo>
                    <a:pt x="0" y="65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353789" y="5336014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350519" y="5334379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052951" y="5885371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049681" y="5883736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42554" y="5931151"/>
              <a:ext cx="300990" cy="65405"/>
            </a:xfrm>
            <a:custGeom>
              <a:avLst/>
              <a:gdLst/>
              <a:ahLst/>
              <a:cxnLst/>
              <a:rect l="l" t="t" r="r" b="b"/>
              <a:pathLst>
                <a:path w="300989" h="65404">
                  <a:moveTo>
                    <a:pt x="300838" y="65399"/>
                  </a:moveTo>
                  <a:lnTo>
                    <a:pt x="0" y="653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342554" y="5931151"/>
              <a:ext cx="300990" cy="65405"/>
            </a:xfrm>
            <a:custGeom>
              <a:avLst/>
              <a:gdLst/>
              <a:ahLst/>
              <a:cxnLst/>
              <a:rect l="l" t="t" r="r" b="b"/>
              <a:pathLst>
                <a:path w="300989" h="65404">
                  <a:moveTo>
                    <a:pt x="0" y="0"/>
                  </a:moveTo>
                  <a:lnTo>
                    <a:pt x="300838" y="0"/>
                  </a:lnTo>
                  <a:lnTo>
                    <a:pt x="300838" y="65399"/>
                  </a:lnTo>
                  <a:lnTo>
                    <a:pt x="0" y="653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48255" y="6029250"/>
              <a:ext cx="294640" cy="26670"/>
            </a:xfrm>
            <a:custGeom>
              <a:avLst/>
              <a:gdLst/>
              <a:ahLst/>
              <a:cxnLst/>
              <a:rect l="l" t="t" r="r" b="b"/>
              <a:pathLst>
                <a:path w="294639" h="26670">
                  <a:moveTo>
                    <a:pt x="294298" y="26159"/>
                  </a:moveTo>
                  <a:lnTo>
                    <a:pt x="0" y="2615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261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48255" y="6029250"/>
              <a:ext cx="294640" cy="26670"/>
            </a:xfrm>
            <a:custGeom>
              <a:avLst/>
              <a:gdLst/>
              <a:ahLst/>
              <a:cxnLst/>
              <a:rect l="l" t="t" r="r" b="b"/>
              <a:pathLst>
                <a:path w="294639" h="26670">
                  <a:moveTo>
                    <a:pt x="0" y="0"/>
                  </a:moveTo>
                  <a:lnTo>
                    <a:pt x="294298" y="0"/>
                  </a:lnTo>
                  <a:lnTo>
                    <a:pt x="294298" y="26159"/>
                  </a:lnTo>
                  <a:lnTo>
                    <a:pt x="0" y="261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747417" y="6029250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300838" y="32699"/>
                  </a:moveTo>
                  <a:lnTo>
                    <a:pt x="0" y="326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269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747417" y="6029250"/>
              <a:ext cx="300990" cy="33020"/>
            </a:xfrm>
            <a:custGeom>
              <a:avLst/>
              <a:gdLst/>
              <a:ahLst/>
              <a:cxnLst/>
              <a:rect l="l" t="t" r="r" b="b"/>
              <a:pathLst>
                <a:path w="300989" h="33020">
                  <a:moveTo>
                    <a:pt x="0" y="0"/>
                  </a:moveTo>
                  <a:lnTo>
                    <a:pt x="300838" y="0"/>
                  </a:lnTo>
                  <a:lnTo>
                    <a:pt x="300838" y="32699"/>
                  </a:lnTo>
                  <a:lnTo>
                    <a:pt x="0" y="326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446578" y="6146969"/>
              <a:ext cx="300990" cy="13335"/>
            </a:xfrm>
            <a:custGeom>
              <a:avLst/>
              <a:gdLst/>
              <a:ahLst/>
              <a:cxnLst/>
              <a:rect l="l" t="t" r="r" b="b"/>
              <a:pathLst>
                <a:path w="300989" h="13335">
                  <a:moveTo>
                    <a:pt x="300838" y="13079"/>
                  </a:moveTo>
                  <a:lnTo>
                    <a:pt x="0" y="130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30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443308" y="6145334"/>
              <a:ext cx="307975" cy="10160"/>
            </a:xfrm>
            <a:custGeom>
              <a:avLst/>
              <a:gdLst/>
              <a:ahLst/>
              <a:cxnLst/>
              <a:rect l="l" t="t" r="r" b="b"/>
              <a:pathLst>
                <a:path w="307975" h="10160">
                  <a:moveTo>
                    <a:pt x="0" y="0"/>
                  </a:moveTo>
                  <a:lnTo>
                    <a:pt x="307378" y="0"/>
                  </a:lnTo>
                </a:path>
                <a:path w="307975" h="10160">
                  <a:moveTo>
                    <a:pt x="0" y="9809"/>
                  </a:moveTo>
                  <a:lnTo>
                    <a:pt x="307378" y="980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145740" y="5957310"/>
              <a:ext cx="300990" cy="72390"/>
            </a:xfrm>
            <a:custGeom>
              <a:avLst/>
              <a:gdLst/>
              <a:ahLst/>
              <a:cxnLst/>
              <a:rect l="l" t="t" r="r" b="b"/>
              <a:pathLst>
                <a:path w="300989" h="72389">
                  <a:moveTo>
                    <a:pt x="300838" y="71939"/>
                  </a:moveTo>
                  <a:lnTo>
                    <a:pt x="0" y="719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7193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145740" y="5957310"/>
              <a:ext cx="300990" cy="72390"/>
            </a:xfrm>
            <a:custGeom>
              <a:avLst/>
              <a:gdLst/>
              <a:ahLst/>
              <a:cxnLst/>
              <a:rect l="l" t="t" r="r" b="b"/>
              <a:pathLst>
                <a:path w="300989" h="72389">
                  <a:moveTo>
                    <a:pt x="0" y="0"/>
                  </a:moveTo>
                  <a:lnTo>
                    <a:pt x="300838" y="0"/>
                  </a:lnTo>
                  <a:lnTo>
                    <a:pt x="300838" y="71939"/>
                  </a:lnTo>
                  <a:lnTo>
                    <a:pt x="0" y="719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851441" y="5891911"/>
              <a:ext cx="294640" cy="104775"/>
            </a:xfrm>
            <a:custGeom>
              <a:avLst/>
              <a:gdLst/>
              <a:ahLst/>
              <a:cxnLst/>
              <a:rect l="l" t="t" r="r" b="b"/>
              <a:pathLst>
                <a:path w="294639" h="104775">
                  <a:moveTo>
                    <a:pt x="294298" y="104639"/>
                  </a:moveTo>
                  <a:lnTo>
                    <a:pt x="0" y="10463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0463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851441" y="5891911"/>
              <a:ext cx="294640" cy="104775"/>
            </a:xfrm>
            <a:custGeom>
              <a:avLst/>
              <a:gdLst/>
              <a:ahLst/>
              <a:cxnLst/>
              <a:rect l="l" t="t" r="r" b="b"/>
              <a:pathLst>
                <a:path w="294639" h="104775">
                  <a:moveTo>
                    <a:pt x="0" y="0"/>
                  </a:moveTo>
                  <a:lnTo>
                    <a:pt x="294298" y="0"/>
                  </a:lnTo>
                  <a:lnTo>
                    <a:pt x="294298" y="104639"/>
                  </a:lnTo>
                  <a:lnTo>
                    <a:pt x="0" y="1046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550603" y="6146969"/>
              <a:ext cx="300990" cy="26670"/>
            </a:xfrm>
            <a:custGeom>
              <a:avLst/>
              <a:gdLst/>
              <a:ahLst/>
              <a:cxnLst/>
              <a:rect l="l" t="t" r="r" b="b"/>
              <a:pathLst>
                <a:path w="300989" h="26670">
                  <a:moveTo>
                    <a:pt x="300838" y="26159"/>
                  </a:moveTo>
                  <a:lnTo>
                    <a:pt x="0" y="261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615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550603" y="6146969"/>
              <a:ext cx="300990" cy="26670"/>
            </a:xfrm>
            <a:custGeom>
              <a:avLst/>
              <a:gdLst/>
              <a:ahLst/>
              <a:cxnLst/>
              <a:rect l="l" t="t" r="r" b="b"/>
              <a:pathLst>
                <a:path w="300989" h="26670">
                  <a:moveTo>
                    <a:pt x="0" y="0"/>
                  </a:moveTo>
                  <a:lnTo>
                    <a:pt x="300838" y="0"/>
                  </a:lnTo>
                  <a:lnTo>
                    <a:pt x="300838" y="26159"/>
                  </a:lnTo>
                  <a:lnTo>
                    <a:pt x="0" y="261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249765" y="6218909"/>
              <a:ext cx="300990" cy="6985"/>
            </a:xfrm>
            <a:custGeom>
              <a:avLst/>
              <a:gdLst/>
              <a:ahLst/>
              <a:cxnLst/>
              <a:rect l="l" t="t" r="r" b="b"/>
              <a:pathLst>
                <a:path w="300989" h="6985">
                  <a:moveTo>
                    <a:pt x="300838" y="6539"/>
                  </a:moveTo>
                  <a:lnTo>
                    <a:pt x="0" y="65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653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246495" y="6217274"/>
              <a:ext cx="307975" cy="6985"/>
            </a:xfrm>
            <a:custGeom>
              <a:avLst/>
              <a:gdLst/>
              <a:ahLst/>
              <a:cxnLst/>
              <a:rect l="l" t="t" r="r" b="b"/>
              <a:pathLst>
                <a:path w="307975" h="6985">
                  <a:moveTo>
                    <a:pt x="0" y="0"/>
                  </a:moveTo>
                  <a:lnTo>
                    <a:pt x="307378" y="0"/>
                  </a:lnTo>
                </a:path>
                <a:path w="307975" h="6985">
                  <a:moveTo>
                    <a:pt x="0" y="6539"/>
                  </a:moveTo>
                  <a:lnTo>
                    <a:pt x="307378" y="653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48926" y="6212369"/>
              <a:ext cx="300990" cy="13335"/>
            </a:xfrm>
            <a:custGeom>
              <a:avLst/>
              <a:gdLst/>
              <a:ahLst/>
              <a:cxnLst/>
              <a:rect l="l" t="t" r="r" b="b"/>
              <a:pathLst>
                <a:path w="300989" h="13335">
                  <a:moveTo>
                    <a:pt x="300838" y="13079"/>
                  </a:moveTo>
                  <a:lnTo>
                    <a:pt x="0" y="1307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30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656" y="6214004"/>
              <a:ext cx="307975" cy="10160"/>
            </a:xfrm>
            <a:custGeom>
              <a:avLst/>
              <a:gdLst/>
              <a:ahLst/>
              <a:cxnLst/>
              <a:rect l="l" t="t" r="r" b="b"/>
              <a:pathLst>
                <a:path w="307975" h="10160">
                  <a:moveTo>
                    <a:pt x="0" y="0"/>
                  </a:moveTo>
                  <a:lnTo>
                    <a:pt x="307378" y="0"/>
                  </a:lnTo>
                </a:path>
                <a:path w="307975" h="10160">
                  <a:moveTo>
                    <a:pt x="0" y="9809"/>
                  </a:moveTo>
                  <a:lnTo>
                    <a:pt x="307378" y="9809"/>
                  </a:lnTo>
                </a:path>
              </a:pathLst>
            </a:custGeom>
            <a:ln w="980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654628" y="5891911"/>
              <a:ext cx="294640" cy="13335"/>
            </a:xfrm>
            <a:custGeom>
              <a:avLst/>
              <a:gdLst/>
              <a:ahLst/>
              <a:cxnLst/>
              <a:rect l="l" t="t" r="r" b="b"/>
              <a:pathLst>
                <a:path w="294639" h="13335">
                  <a:moveTo>
                    <a:pt x="294298" y="13079"/>
                  </a:moveTo>
                  <a:lnTo>
                    <a:pt x="0" y="1307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30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651358" y="5890276"/>
              <a:ext cx="300990" cy="10160"/>
            </a:xfrm>
            <a:custGeom>
              <a:avLst/>
              <a:gdLst/>
              <a:ahLst/>
              <a:cxnLst/>
              <a:rect l="l" t="t" r="r" b="b"/>
              <a:pathLst>
                <a:path w="300989" h="10160">
                  <a:moveTo>
                    <a:pt x="0" y="0"/>
                  </a:moveTo>
                  <a:lnTo>
                    <a:pt x="300838" y="0"/>
                  </a:lnTo>
                </a:path>
                <a:path w="300989" h="10160">
                  <a:moveTo>
                    <a:pt x="0" y="9809"/>
                  </a:moveTo>
                  <a:lnTo>
                    <a:pt x="300838" y="9809"/>
                  </a:lnTo>
                </a:path>
              </a:pathLst>
            </a:custGeom>
            <a:ln w="326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353789" y="5250994"/>
              <a:ext cx="300990" cy="85090"/>
            </a:xfrm>
            <a:custGeom>
              <a:avLst/>
              <a:gdLst/>
              <a:ahLst/>
              <a:cxnLst/>
              <a:rect l="l" t="t" r="r" b="b"/>
              <a:pathLst>
                <a:path w="300989" h="85089">
                  <a:moveTo>
                    <a:pt x="300838" y="85019"/>
                  </a:moveTo>
                  <a:lnTo>
                    <a:pt x="0" y="8501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8501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353789" y="5250994"/>
              <a:ext cx="300990" cy="85090"/>
            </a:xfrm>
            <a:custGeom>
              <a:avLst/>
              <a:gdLst/>
              <a:ahLst/>
              <a:cxnLst/>
              <a:rect l="l" t="t" r="r" b="b"/>
              <a:pathLst>
                <a:path w="300989" h="85089">
                  <a:moveTo>
                    <a:pt x="0" y="0"/>
                  </a:moveTo>
                  <a:lnTo>
                    <a:pt x="300838" y="0"/>
                  </a:lnTo>
                  <a:lnTo>
                    <a:pt x="300838" y="85019"/>
                  </a:lnTo>
                  <a:lnTo>
                    <a:pt x="0" y="850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052951" y="5780731"/>
              <a:ext cx="300990" cy="104775"/>
            </a:xfrm>
            <a:custGeom>
              <a:avLst/>
              <a:gdLst/>
              <a:ahLst/>
              <a:cxnLst/>
              <a:rect l="l" t="t" r="r" b="b"/>
              <a:pathLst>
                <a:path w="300989" h="104775">
                  <a:moveTo>
                    <a:pt x="300838" y="104639"/>
                  </a:moveTo>
                  <a:lnTo>
                    <a:pt x="0" y="1046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0463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052951" y="5780731"/>
              <a:ext cx="300990" cy="104775"/>
            </a:xfrm>
            <a:custGeom>
              <a:avLst/>
              <a:gdLst/>
              <a:ahLst/>
              <a:cxnLst/>
              <a:rect l="l" t="t" r="r" b="b"/>
              <a:pathLst>
                <a:path w="300989" h="104775">
                  <a:moveTo>
                    <a:pt x="0" y="0"/>
                  </a:moveTo>
                  <a:lnTo>
                    <a:pt x="300838" y="0"/>
                  </a:lnTo>
                  <a:lnTo>
                    <a:pt x="300838" y="104639"/>
                  </a:lnTo>
                  <a:lnTo>
                    <a:pt x="0" y="1046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342554" y="5695712"/>
              <a:ext cx="300990" cy="235585"/>
            </a:xfrm>
            <a:custGeom>
              <a:avLst/>
              <a:gdLst/>
              <a:ahLst/>
              <a:cxnLst/>
              <a:rect l="l" t="t" r="r" b="b"/>
              <a:pathLst>
                <a:path w="300989" h="235585">
                  <a:moveTo>
                    <a:pt x="300838" y="235438"/>
                  </a:moveTo>
                  <a:lnTo>
                    <a:pt x="0" y="23543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3543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342554" y="5695712"/>
              <a:ext cx="300990" cy="235585"/>
            </a:xfrm>
            <a:custGeom>
              <a:avLst/>
              <a:gdLst/>
              <a:ahLst/>
              <a:cxnLst/>
              <a:rect l="l" t="t" r="r" b="b"/>
              <a:pathLst>
                <a:path w="300989" h="235585">
                  <a:moveTo>
                    <a:pt x="0" y="0"/>
                  </a:moveTo>
                  <a:lnTo>
                    <a:pt x="300838" y="0"/>
                  </a:lnTo>
                  <a:lnTo>
                    <a:pt x="300838" y="235438"/>
                  </a:lnTo>
                  <a:lnTo>
                    <a:pt x="0" y="23543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048255" y="5872291"/>
              <a:ext cx="294640" cy="157480"/>
            </a:xfrm>
            <a:custGeom>
              <a:avLst/>
              <a:gdLst/>
              <a:ahLst/>
              <a:cxnLst/>
              <a:rect l="l" t="t" r="r" b="b"/>
              <a:pathLst>
                <a:path w="294639" h="157479">
                  <a:moveTo>
                    <a:pt x="294298" y="156959"/>
                  </a:moveTo>
                  <a:lnTo>
                    <a:pt x="0" y="15695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5695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048255" y="5872291"/>
              <a:ext cx="294640" cy="157480"/>
            </a:xfrm>
            <a:custGeom>
              <a:avLst/>
              <a:gdLst/>
              <a:ahLst/>
              <a:cxnLst/>
              <a:rect l="l" t="t" r="r" b="b"/>
              <a:pathLst>
                <a:path w="294639" h="157479">
                  <a:moveTo>
                    <a:pt x="0" y="0"/>
                  </a:moveTo>
                  <a:lnTo>
                    <a:pt x="294298" y="0"/>
                  </a:lnTo>
                  <a:lnTo>
                    <a:pt x="294298" y="156959"/>
                  </a:lnTo>
                  <a:lnTo>
                    <a:pt x="0" y="1569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747417" y="5924610"/>
              <a:ext cx="300990" cy="104775"/>
            </a:xfrm>
            <a:custGeom>
              <a:avLst/>
              <a:gdLst/>
              <a:ahLst/>
              <a:cxnLst/>
              <a:rect l="l" t="t" r="r" b="b"/>
              <a:pathLst>
                <a:path w="300989" h="104775">
                  <a:moveTo>
                    <a:pt x="300838" y="104639"/>
                  </a:moveTo>
                  <a:lnTo>
                    <a:pt x="0" y="1046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0463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747417" y="5924610"/>
              <a:ext cx="300990" cy="104775"/>
            </a:xfrm>
            <a:custGeom>
              <a:avLst/>
              <a:gdLst/>
              <a:ahLst/>
              <a:cxnLst/>
              <a:rect l="l" t="t" r="r" b="b"/>
              <a:pathLst>
                <a:path w="300989" h="104775">
                  <a:moveTo>
                    <a:pt x="0" y="0"/>
                  </a:moveTo>
                  <a:lnTo>
                    <a:pt x="300838" y="0"/>
                  </a:lnTo>
                  <a:lnTo>
                    <a:pt x="300838" y="104639"/>
                  </a:lnTo>
                  <a:lnTo>
                    <a:pt x="0" y="1046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446578" y="6088110"/>
              <a:ext cx="300990" cy="59055"/>
            </a:xfrm>
            <a:custGeom>
              <a:avLst/>
              <a:gdLst/>
              <a:ahLst/>
              <a:cxnLst/>
              <a:rect l="l" t="t" r="r" b="b"/>
              <a:pathLst>
                <a:path w="300989" h="59054">
                  <a:moveTo>
                    <a:pt x="300838" y="58859"/>
                  </a:moveTo>
                  <a:lnTo>
                    <a:pt x="0" y="588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5885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446578" y="6088110"/>
              <a:ext cx="300990" cy="59055"/>
            </a:xfrm>
            <a:custGeom>
              <a:avLst/>
              <a:gdLst/>
              <a:ahLst/>
              <a:cxnLst/>
              <a:rect l="l" t="t" r="r" b="b"/>
              <a:pathLst>
                <a:path w="300989" h="59054">
                  <a:moveTo>
                    <a:pt x="0" y="0"/>
                  </a:moveTo>
                  <a:lnTo>
                    <a:pt x="300838" y="0"/>
                  </a:lnTo>
                  <a:lnTo>
                    <a:pt x="300838" y="58859"/>
                  </a:lnTo>
                  <a:lnTo>
                    <a:pt x="0" y="588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145740" y="5859211"/>
              <a:ext cx="300990" cy="98425"/>
            </a:xfrm>
            <a:custGeom>
              <a:avLst/>
              <a:gdLst/>
              <a:ahLst/>
              <a:cxnLst/>
              <a:rect l="l" t="t" r="r" b="b"/>
              <a:pathLst>
                <a:path w="300989" h="98425">
                  <a:moveTo>
                    <a:pt x="300838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9809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145740" y="5859211"/>
              <a:ext cx="300990" cy="98425"/>
            </a:xfrm>
            <a:custGeom>
              <a:avLst/>
              <a:gdLst/>
              <a:ahLst/>
              <a:cxnLst/>
              <a:rect l="l" t="t" r="r" b="b"/>
              <a:pathLst>
                <a:path w="300989" h="98425">
                  <a:moveTo>
                    <a:pt x="0" y="0"/>
                  </a:moveTo>
                  <a:lnTo>
                    <a:pt x="300838" y="0"/>
                  </a:lnTo>
                  <a:lnTo>
                    <a:pt x="300838" y="98099"/>
                  </a:lnTo>
                  <a:lnTo>
                    <a:pt x="0" y="980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851441" y="5741491"/>
              <a:ext cx="294640" cy="150495"/>
            </a:xfrm>
            <a:custGeom>
              <a:avLst/>
              <a:gdLst/>
              <a:ahLst/>
              <a:cxnLst/>
              <a:rect l="l" t="t" r="r" b="b"/>
              <a:pathLst>
                <a:path w="294639" h="150495">
                  <a:moveTo>
                    <a:pt x="294298" y="150419"/>
                  </a:moveTo>
                  <a:lnTo>
                    <a:pt x="0" y="150419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15041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851441" y="5741491"/>
              <a:ext cx="294640" cy="150495"/>
            </a:xfrm>
            <a:custGeom>
              <a:avLst/>
              <a:gdLst/>
              <a:ahLst/>
              <a:cxnLst/>
              <a:rect l="l" t="t" r="r" b="b"/>
              <a:pathLst>
                <a:path w="294639" h="150495">
                  <a:moveTo>
                    <a:pt x="0" y="0"/>
                  </a:moveTo>
                  <a:lnTo>
                    <a:pt x="294298" y="0"/>
                  </a:lnTo>
                  <a:lnTo>
                    <a:pt x="294298" y="150419"/>
                  </a:lnTo>
                  <a:lnTo>
                    <a:pt x="0" y="1504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50603" y="6107729"/>
              <a:ext cx="300990" cy="39370"/>
            </a:xfrm>
            <a:custGeom>
              <a:avLst/>
              <a:gdLst/>
              <a:ahLst/>
              <a:cxnLst/>
              <a:rect l="l" t="t" r="r" b="b"/>
              <a:pathLst>
                <a:path w="300989" h="39370">
                  <a:moveTo>
                    <a:pt x="300838" y="39239"/>
                  </a:moveTo>
                  <a:lnTo>
                    <a:pt x="0" y="3923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3923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550603" y="6107729"/>
              <a:ext cx="300990" cy="39370"/>
            </a:xfrm>
            <a:custGeom>
              <a:avLst/>
              <a:gdLst/>
              <a:ahLst/>
              <a:cxnLst/>
              <a:rect l="l" t="t" r="r" b="b"/>
              <a:pathLst>
                <a:path w="300989" h="39370">
                  <a:moveTo>
                    <a:pt x="0" y="0"/>
                  </a:moveTo>
                  <a:lnTo>
                    <a:pt x="300838" y="0"/>
                  </a:lnTo>
                  <a:lnTo>
                    <a:pt x="300838" y="39239"/>
                  </a:lnTo>
                  <a:lnTo>
                    <a:pt x="0" y="3923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3249765" y="6166589"/>
              <a:ext cx="300990" cy="52705"/>
            </a:xfrm>
            <a:custGeom>
              <a:avLst/>
              <a:gdLst/>
              <a:ahLst/>
              <a:cxnLst/>
              <a:rect l="l" t="t" r="r" b="b"/>
              <a:pathLst>
                <a:path w="300989" h="52704">
                  <a:moveTo>
                    <a:pt x="300838" y="52319"/>
                  </a:moveTo>
                  <a:lnTo>
                    <a:pt x="0" y="5231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5231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3249765" y="6166589"/>
              <a:ext cx="300990" cy="52705"/>
            </a:xfrm>
            <a:custGeom>
              <a:avLst/>
              <a:gdLst/>
              <a:ahLst/>
              <a:cxnLst/>
              <a:rect l="l" t="t" r="r" b="b"/>
              <a:pathLst>
                <a:path w="300989" h="52704">
                  <a:moveTo>
                    <a:pt x="0" y="0"/>
                  </a:moveTo>
                  <a:lnTo>
                    <a:pt x="300838" y="0"/>
                  </a:lnTo>
                  <a:lnTo>
                    <a:pt x="300838" y="52319"/>
                  </a:lnTo>
                  <a:lnTo>
                    <a:pt x="0" y="5231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948926" y="6186209"/>
              <a:ext cx="300990" cy="26670"/>
            </a:xfrm>
            <a:custGeom>
              <a:avLst/>
              <a:gdLst/>
              <a:ahLst/>
              <a:cxnLst/>
              <a:rect l="l" t="t" r="r" b="b"/>
              <a:pathLst>
                <a:path w="300989" h="26670">
                  <a:moveTo>
                    <a:pt x="300838" y="26159"/>
                  </a:moveTo>
                  <a:lnTo>
                    <a:pt x="0" y="26159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615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948926" y="6186209"/>
              <a:ext cx="300990" cy="26670"/>
            </a:xfrm>
            <a:custGeom>
              <a:avLst/>
              <a:gdLst/>
              <a:ahLst/>
              <a:cxnLst/>
              <a:rect l="l" t="t" r="r" b="b"/>
              <a:pathLst>
                <a:path w="300989" h="26670">
                  <a:moveTo>
                    <a:pt x="0" y="0"/>
                  </a:moveTo>
                  <a:lnTo>
                    <a:pt x="300838" y="0"/>
                  </a:lnTo>
                  <a:lnTo>
                    <a:pt x="300838" y="26159"/>
                  </a:lnTo>
                  <a:lnTo>
                    <a:pt x="0" y="261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654628" y="5584532"/>
              <a:ext cx="294640" cy="307975"/>
            </a:xfrm>
            <a:custGeom>
              <a:avLst/>
              <a:gdLst/>
              <a:ahLst/>
              <a:cxnLst/>
              <a:rect l="l" t="t" r="r" b="b"/>
              <a:pathLst>
                <a:path w="294639" h="307975">
                  <a:moveTo>
                    <a:pt x="294298" y="307378"/>
                  </a:moveTo>
                  <a:lnTo>
                    <a:pt x="0" y="307378"/>
                  </a:lnTo>
                  <a:lnTo>
                    <a:pt x="0" y="0"/>
                  </a:lnTo>
                  <a:lnTo>
                    <a:pt x="294298" y="0"/>
                  </a:lnTo>
                  <a:lnTo>
                    <a:pt x="294298" y="30737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654628" y="5584532"/>
              <a:ext cx="294640" cy="307975"/>
            </a:xfrm>
            <a:custGeom>
              <a:avLst/>
              <a:gdLst/>
              <a:ahLst/>
              <a:cxnLst/>
              <a:rect l="l" t="t" r="r" b="b"/>
              <a:pathLst>
                <a:path w="294639" h="307975">
                  <a:moveTo>
                    <a:pt x="0" y="0"/>
                  </a:moveTo>
                  <a:lnTo>
                    <a:pt x="294298" y="0"/>
                  </a:lnTo>
                  <a:lnTo>
                    <a:pt x="294298" y="307378"/>
                  </a:lnTo>
                  <a:lnTo>
                    <a:pt x="0" y="30737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2353789" y="4001861"/>
              <a:ext cx="300990" cy="1249680"/>
            </a:xfrm>
            <a:custGeom>
              <a:avLst/>
              <a:gdLst/>
              <a:ahLst/>
              <a:cxnLst/>
              <a:rect l="l" t="t" r="r" b="b"/>
              <a:pathLst>
                <a:path w="300989" h="1249679">
                  <a:moveTo>
                    <a:pt x="300838" y="1249133"/>
                  </a:moveTo>
                  <a:lnTo>
                    <a:pt x="0" y="1249133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1249133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2353789" y="4001861"/>
              <a:ext cx="300990" cy="1249680"/>
            </a:xfrm>
            <a:custGeom>
              <a:avLst/>
              <a:gdLst/>
              <a:ahLst/>
              <a:cxnLst/>
              <a:rect l="l" t="t" r="r" b="b"/>
              <a:pathLst>
                <a:path w="300989" h="1249679">
                  <a:moveTo>
                    <a:pt x="0" y="0"/>
                  </a:moveTo>
                  <a:lnTo>
                    <a:pt x="300838" y="0"/>
                  </a:lnTo>
                  <a:lnTo>
                    <a:pt x="300838" y="1249133"/>
                  </a:lnTo>
                  <a:lnTo>
                    <a:pt x="0" y="1249133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052951" y="5519133"/>
              <a:ext cx="300990" cy="261620"/>
            </a:xfrm>
            <a:custGeom>
              <a:avLst/>
              <a:gdLst/>
              <a:ahLst/>
              <a:cxnLst/>
              <a:rect l="l" t="t" r="r" b="b"/>
              <a:pathLst>
                <a:path w="300989" h="261620">
                  <a:moveTo>
                    <a:pt x="300838" y="261598"/>
                  </a:moveTo>
                  <a:lnTo>
                    <a:pt x="0" y="261598"/>
                  </a:lnTo>
                  <a:lnTo>
                    <a:pt x="0" y="0"/>
                  </a:lnTo>
                  <a:lnTo>
                    <a:pt x="300838" y="0"/>
                  </a:lnTo>
                  <a:lnTo>
                    <a:pt x="300838" y="261598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052951" y="5519133"/>
              <a:ext cx="300990" cy="261620"/>
            </a:xfrm>
            <a:custGeom>
              <a:avLst/>
              <a:gdLst/>
              <a:ahLst/>
              <a:cxnLst/>
              <a:rect l="l" t="t" r="r" b="b"/>
              <a:pathLst>
                <a:path w="300989" h="261620">
                  <a:moveTo>
                    <a:pt x="0" y="0"/>
                  </a:moveTo>
                  <a:lnTo>
                    <a:pt x="300838" y="0"/>
                  </a:lnTo>
                  <a:lnTo>
                    <a:pt x="300838" y="261598"/>
                  </a:lnTo>
                  <a:lnTo>
                    <a:pt x="0" y="261598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11187463" y="3063971"/>
            <a:ext cx="224609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latin typeface="Microsoft Sans Serif"/>
                <a:cs typeface="Microsoft Sans Serif"/>
              </a:rPr>
              <a:t>L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25" dirty="0">
                <a:latin typeface="Microsoft Sans Serif"/>
                <a:cs typeface="Microsoft Sans Serif"/>
              </a:rPr>
              <a:t>e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-25" dirty="0">
                <a:latin typeface="Microsoft Sans Serif"/>
                <a:cs typeface="Microsoft Sans Serif"/>
              </a:rPr>
              <a:t>c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226" dirty="0">
                <a:latin typeface="Microsoft Sans Serif"/>
                <a:cs typeface="Microsoft Sans Serif"/>
              </a:rPr>
              <a:t>f</a:t>
            </a:r>
            <a:r>
              <a:rPr sz="1887" spc="314" dirty="0">
                <a:latin typeface="Microsoft Sans Serif"/>
                <a:cs typeface="Microsoft Sans Serif"/>
              </a:rPr>
              <a:t>t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-25" dirty="0">
                <a:latin typeface="Microsoft Sans Serif"/>
                <a:cs typeface="Microsoft Sans Serif"/>
              </a:rPr>
              <a:t>D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126" dirty="0">
                <a:latin typeface="Microsoft Sans Serif"/>
                <a:cs typeface="Microsoft Sans Serif"/>
              </a:rPr>
              <a:t>l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13" dirty="0">
                <a:latin typeface="Microsoft Sans Serif"/>
                <a:cs typeface="Microsoft Sans Serif"/>
              </a:rPr>
              <a:t>y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423242" y="5773548"/>
            <a:ext cx="2988932" cy="1675010"/>
          </a:xfrm>
          <a:prstGeom prst="rect">
            <a:avLst/>
          </a:prstGeom>
        </p:spPr>
        <p:txBody>
          <a:bodyPr vert="horz" wrap="square" lIns="0" tIns="202883" rIns="0" bIns="0" rtlCol="0">
            <a:spAutoFit/>
          </a:bodyPr>
          <a:lstStyle/>
          <a:p>
            <a:pPr marL="31951">
              <a:spcBef>
                <a:spcPts val="1598"/>
              </a:spcBef>
            </a:pP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400K</a:t>
            </a:r>
            <a:endParaRPr sz="1887" dirty="0">
              <a:latin typeface="Microsoft Sans Serif"/>
              <a:cs typeface="Microsoft Sans Serif"/>
            </a:endParaRPr>
          </a:p>
          <a:p>
            <a:pPr marL="773206">
              <a:spcBef>
                <a:spcPts val="1371"/>
              </a:spcBef>
            </a:pPr>
            <a:r>
              <a:rPr sz="1887" spc="-101" dirty="0">
                <a:latin typeface="Microsoft Sans Serif"/>
                <a:cs typeface="Microsoft Sans Serif"/>
              </a:rPr>
              <a:t>L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25" dirty="0">
                <a:latin typeface="Microsoft Sans Serif"/>
                <a:cs typeface="Microsoft Sans Serif"/>
              </a:rPr>
              <a:t>e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-25" dirty="0">
                <a:latin typeface="Microsoft Sans Serif"/>
                <a:cs typeface="Microsoft Sans Serif"/>
              </a:rPr>
              <a:t>c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226" dirty="0">
                <a:latin typeface="Microsoft Sans Serif"/>
                <a:cs typeface="Microsoft Sans Serif"/>
              </a:rPr>
              <a:t>f</a:t>
            </a:r>
            <a:r>
              <a:rPr sz="1887" spc="314" dirty="0">
                <a:latin typeface="Microsoft Sans Serif"/>
                <a:cs typeface="Microsoft Sans Serif"/>
              </a:rPr>
              <a:t>t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-25" dirty="0">
                <a:latin typeface="Microsoft Sans Serif"/>
                <a:cs typeface="Microsoft Sans Serif"/>
              </a:rPr>
              <a:t>D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126" dirty="0">
                <a:latin typeface="Microsoft Sans Serif"/>
                <a:cs typeface="Microsoft Sans Serif"/>
              </a:rPr>
              <a:t>l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13" dirty="0">
                <a:latin typeface="Microsoft Sans Serif"/>
                <a:cs typeface="Microsoft Sans Serif"/>
              </a:rPr>
              <a:t>y</a:t>
            </a:r>
            <a:endParaRPr sz="1887" dirty="0">
              <a:latin typeface="Microsoft Sans Serif"/>
              <a:cs typeface="Microsoft Sans Serif"/>
            </a:endParaRPr>
          </a:p>
          <a:p>
            <a:pPr>
              <a:spcBef>
                <a:spcPts val="50"/>
              </a:spcBef>
            </a:pPr>
            <a:endParaRPr sz="2642" dirty="0">
              <a:latin typeface="Microsoft Sans Serif"/>
              <a:cs typeface="Microsoft Sans Serif"/>
            </a:endParaRPr>
          </a:p>
          <a:p>
            <a:pPr marL="31951"/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300K</a:t>
            </a:r>
            <a:endParaRPr sz="1887" dirty="0">
              <a:latin typeface="Microsoft Sans Serif"/>
              <a:cs typeface="Microsoft Sans Serif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4729489" y="-798653"/>
            <a:ext cx="10234096" cy="11783351"/>
            <a:chOff x="2049681" y="1539564"/>
            <a:chExt cx="3898265" cy="4702810"/>
          </a:xfrm>
        </p:grpSpPr>
        <p:sp>
          <p:nvSpPr>
            <p:cNvPr id="263" name="object 263"/>
            <p:cNvSpPr/>
            <p:nvPr/>
          </p:nvSpPr>
          <p:spPr>
            <a:xfrm>
              <a:off x="2052951" y="1542834"/>
              <a:ext cx="3891279" cy="2348230"/>
            </a:xfrm>
            <a:custGeom>
              <a:avLst/>
              <a:gdLst/>
              <a:ahLst/>
              <a:cxnLst/>
              <a:rect l="l" t="t" r="r" b="b"/>
              <a:pathLst>
                <a:path w="3891279" h="2348229">
                  <a:moveTo>
                    <a:pt x="0" y="0"/>
                  </a:moveTo>
                  <a:lnTo>
                    <a:pt x="0" y="2347847"/>
                  </a:lnTo>
                </a:path>
                <a:path w="3891279" h="2348229">
                  <a:moveTo>
                    <a:pt x="3891279" y="0"/>
                  </a:moveTo>
                  <a:lnTo>
                    <a:pt x="3891279" y="2347847"/>
                  </a:lnTo>
                </a:path>
                <a:path w="3891279" h="2348229">
                  <a:moveTo>
                    <a:pt x="0" y="0"/>
                  </a:moveTo>
                  <a:lnTo>
                    <a:pt x="3891279" y="0"/>
                  </a:lnTo>
                </a:path>
                <a:path w="3891279" h="2348229">
                  <a:moveTo>
                    <a:pt x="0" y="2347847"/>
                  </a:moveTo>
                  <a:lnTo>
                    <a:pt x="3891279" y="2347847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052942" y="3890682"/>
              <a:ext cx="3891279" cy="2348230"/>
            </a:xfrm>
            <a:custGeom>
              <a:avLst/>
              <a:gdLst/>
              <a:ahLst/>
              <a:cxnLst/>
              <a:rect l="l" t="t" r="r" b="b"/>
              <a:pathLst>
                <a:path w="3891279" h="2348229">
                  <a:moveTo>
                    <a:pt x="3276" y="0"/>
                  </a:moveTo>
                  <a:lnTo>
                    <a:pt x="0" y="0"/>
                  </a:lnTo>
                  <a:lnTo>
                    <a:pt x="0" y="2347849"/>
                  </a:lnTo>
                  <a:lnTo>
                    <a:pt x="3276" y="2347849"/>
                  </a:lnTo>
                  <a:lnTo>
                    <a:pt x="3276" y="0"/>
                  </a:lnTo>
                  <a:close/>
                </a:path>
                <a:path w="3891279" h="2348229">
                  <a:moveTo>
                    <a:pt x="3891280" y="0"/>
                  </a:moveTo>
                  <a:lnTo>
                    <a:pt x="3888016" y="0"/>
                  </a:lnTo>
                  <a:lnTo>
                    <a:pt x="3888016" y="2347849"/>
                  </a:lnTo>
                  <a:lnTo>
                    <a:pt x="3891280" y="2347849"/>
                  </a:lnTo>
                  <a:lnTo>
                    <a:pt x="389128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2052951" y="3890681"/>
              <a:ext cx="3891279" cy="2348230"/>
            </a:xfrm>
            <a:custGeom>
              <a:avLst/>
              <a:gdLst/>
              <a:ahLst/>
              <a:cxnLst/>
              <a:rect l="l" t="t" r="r" b="b"/>
              <a:pathLst>
                <a:path w="3891279" h="2348229">
                  <a:moveTo>
                    <a:pt x="0" y="0"/>
                  </a:moveTo>
                  <a:lnTo>
                    <a:pt x="3891279" y="0"/>
                  </a:lnTo>
                </a:path>
                <a:path w="3891279" h="2348229">
                  <a:moveTo>
                    <a:pt x="0" y="2347847"/>
                  </a:moveTo>
                  <a:lnTo>
                    <a:pt x="3891279" y="2347847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15955158" y="2283070"/>
            <a:ext cx="193617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endParaRPr sz="1887">
              <a:latin typeface="Lucida Sans Unicode"/>
              <a:cs typeface="Lucida Sans Unicode"/>
            </a:endParaRPr>
          </a:p>
        </p:txBody>
      </p:sp>
      <p:grpSp>
        <p:nvGrpSpPr>
          <p:cNvPr id="267" name="object 267"/>
          <p:cNvGrpSpPr/>
          <p:nvPr/>
        </p:nvGrpSpPr>
        <p:grpSpPr>
          <a:xfrm>
            <a:off x="16033768" y="2690737"/>
            <a:ext cx="214066" cy="214066"/>
            <a:chOff x="6002017" y="1607160"/>
            <a:chExt cx="85090" cy="85090"/>
          </a:xfrm>
        </p:grpSpPr>
        <p:sp>
          <p:nvSpPr>
            <p:cNvPr id="268" name="object 268"/>
            <p:cNvSpPr/>
            <p:nvPr/>
          </p:nvSpPr>
          <p:spPr>
            <a:xfrm>
              <a:off x="6005287" y="1610430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479" y="78479"/>
                  </a:moveTo>
                  <a:lnTo>
                    <a:pt x="0" y="78479"/>
                  </a:lnTo>
                  <a:lnTo>
                    <a:pt x="0" y="0"/>
                  </a:lnTo>
                  <a:lnTo>
                    <a:pt x="78479" y="0"/>
                  </a:lnTo>
                  <a:lnTo>
                    <a:pt x="78479" y="78479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005287" y="1610430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0"/>
                  </a:moveTo>
                  <a:lnTo>
                    <a:pt x="78479" y="0"/>
                  </a:lnTo>
                  <a:lnTo>
                    <a:pt x="78479" y="78479"/>
                  </a:lnTo>
                  <a:lnTo>
                    <a:pt x="0" y="784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16300669" y="2562768"/>
            <a:ext cx="2119887" cy="1391407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302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226" dirty="0">
                <a:solidFill>
                  <a:srgbClr val="333333"/>
                </a:solidFill>
                <a:latin typeface="Microsoft Sans Serif"/>
                <a:cs typeface="Microsoft Sans Serif"/>
              </a:rPr>
              <a:t>f</a:t>
            </a:r>
            <a:r>
              <a:rPr sz="1887" spc="3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.. 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Weather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Delay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Security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Delay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Nas</a:t>
            </a:r>
            <a:r>
              <a:rPr sz="1887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Delay</a:t>
            </a:r>
            <a:endParaRPr sz="1887" dirty="0">
              <a:latin typeface="Microsoft Sans Serif"/>
              <a:cs typeface="Microsoft Sans Serif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16020881" y="3036266"/>
            <a:ext cx="214066" cy="214066"/>
            <a:chOff x="6002017" y="1744500"/>
            <a:chExt cx="85090" cy="85090"/>
          </a:xfrm>
        </p:grpSpPr>
        <p:sp>
          <p:nvSpPr>
            <p:cNvPr id="272" name="object 272"/>
            <p:cNvSpPr/>
            <p:nvPr/>
          </p:nvSpPr>
          <p:spPr>
            <a:xfrm>
              <a:off x="6005287" y="1747770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479" y="78479"/>
                  </a:moveTo>
                  <a:lnTo>
                    <a:pt x="0" y="78479"/>
                  </a:lnTo>
                  <a:lnTo>
                    <a:pt x="0" y="0"/>
                  </a:lnTo>
                  <a:lnTo>
                    <a:pt x="78479" y="0"/>
                  </a:lnTo>
                  <a:lnTo>
                    <a:pt x="78479" y="78479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005287" y="1747770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0"/>
                  </a:moveTo>
                  <a:lnTo>
                    <a:pt x="78479" y="0"/>
                  </a:lnTo>
                  <a:lnTo>
                    <a:pt x="78479" y="78479"/>
                  </a:lnTo>
                  <a:lnTo>
                    <a:pt x="0" y="784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grpSp>
        <p:nvGrpSpPr>
          <p:cNvPr id="274" name="object 274"/>
          <p:cNvGrpSpPr/>
          <p:nvPr/>
        </p:nvGrpSpPr>
        <p:grpSpPr>
          <a:xfrm>
            <a:off x="16033768" y="3381762"/>
            <a:ext cx="214066" cy="214066"/>
            <a:chOff x="6002017" y="1881839"/>
            <a:chExt cx="85090" cy="85090"/>
          </a:xfrm>
        </p:grpSpPr>
        <p:sp>
          <p:nvSpPr>
            <p:cNvPr id="275" name="object 275"/>
            <p:cNvSpPr/>
            <p:nvPr/>
          </p:nvSpPr>
          <p:spPr>
            <a:xfrm>
              <a:off x="6005287" y="1885109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479" y="78479"/>
                  </a:moveTo>
                  <a:lnTo>
                    <a:pt x="0" y="78479"/>
                  </a:lnTo>
                  <a:lnTo>
                    <a:pt x="0" y="0"/>
                  </a:lnTo>
                  <a:lnTo>
                    <a:pt x="78479" y="0"/>
                  </a:lnTo>
                  <a:lnTo>
                    <a:pt x="78479" y="78479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005287" y="1885109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0"/>
                  </a:moveTo>
                  <a:lnTo>
                    <a:pt x="78479" y="0"/>
                  </a:lnTo>
                  <a:lnTo>
                    <a:pt x="78479" y="78479"/>
                  </a:lnTo>
                  <a:lnTo>
                    <a:pt x="0" y="784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grpSp>
        <p:nvGrpSpPr>
          <p:cNvPr id="277" name="object 277"/>
          <p:cNvGrpSpPr/>
          <p:nvPr/>
        </p:nvGrpSpPr>
        <p:grpSpPr>
          <a:xfrm>
            <a:off x="16049868" y="3727289"/>
            <a:ext cx="214066" cy="214066"/>
            <a:chOff x="6002017" y="2019178"/>
            <a:chExt cx="85090" cy="85090"/>
          </a:xfrm>
        </p:grpSpPr>
        <p:sp>
          <p:nvSpPr>
            <p:cNvPr id="278" name="object 278"/>
            <p:cNvSpPr/>
            <p:nvPr/>
          </p:nvSpPr>
          <p:spPr>
            <a:xfrm>
              <a:off x="6005287" y="2022448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78479" y="78479"/>
                  </a:moveTo>
                  <a:lnTo>
                    <a:pt x="0" y="78479"/>
                  </a:lnTo>
                  <a:lnTo>
                    <a:pt x="0" y="0"/>
                  </a:lnTo>
                  <a:lnTo>
                    <a:pt x="78479" y="0"/>
                  </a:lnTo>
                  <a:lnTo>
                    <a:pt x="78479" y="78479"/>
                  </a:lnTo>
                  <a:close/>
                </a:path>
              </a:pathLst>
            </a:custGeom>
            <a:solidFill>
              <a:srgbClr val="FF9C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005287" y="2022448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0"/>
                  </a:moveTo>
                  <a:lnTo>
                    <a:pt x="78479" y="0"/>
                  </a:lnTo>
                  <a:lnTo>
                    <a:pt x="78479" y="78479"/>
                  </a:lnTo>
                  <a:lnTo>
                    <a:pt x="0" y="7847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</p:spTree>
  </p:cSld>
  <p:clrMapOvr>
    <a:masterClrMapping/>
  </p:clrMapOvr>
  <p:transition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807" y="-3323516"/>
            <a:ext cx="6056142" cy="1151799"/>
          </a:xfrm>
          <a:custGeom>
            <a:avLst/>
            <a:gdLst/>
            <a:ahLst/>
            <a:cxnLst/>
            <a:rect l="l" t="t" r="r" b="b"/>
            <a:pathLst>
              <a:path w="2407285" h="457834">
                <a:moveTo>
                  <a:pt x="797877" y="0"/>
                </a:moveTo>
                <a:lnTo>
                  <a:pt x="0" y="0"/>
                </a:lnTo>
                <a:lnTo>
                  <a:pt x="0" y="457796"/>
                </a:lnTo>
                <a:lnTo>
                  <a:pt x="797877" y="457796"/>
                </a:lnTo>
                <a:lnTo>
                  <a:pt x="797877" y="0"/>
                </a:lnTo>
                <a:close/>
              </a:path>
              <a:path w="2407285" h="457834">
                <a:moveTo>
                  <a:pt x="2406713" y="0"/>
                </a:moveTo>
                <a:lnTo>
                  <a:pt x="810958" y="0"/>
                </a:lnTo>
                <a:lnTo>
                  <a:pt x="810958" y="457796"/>
                </a:lnTo>
                <a:lnTo>
                  <a:pt x="2406713" y="457796"/>
                </a:lnTo>
                <a:lnTo>
                  <a:pt x="2406713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 txBox="1"/>
          <p:nvPr/>
        </p:nvSpPr>
        <p:spPr>
          <a:xfrm>
            <a:off x="1249875" y="-4095856"/>
            <a:ext cx="5757409" cy="1552493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86267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  <a:p>
            <a:pPr>
              <a:spcBef>
                <a:spcPts val="88"/>
              </a:spcBef>
            </a:pPr>
            <a:endParaRPr sz="2516">
              <a:latin typeface="Calibri"/>
              <a:cs typeface="Calibri"/>
            </a:endParaRPr>
          </a:p>
          <a:p>
            <a:pPr marL="31951" marR="1810005">
              <a:lnSpc>
                <a:spcPct val="120200"/>
              </a:lnSpc>
              <a:tabLst>
                <a:tab pos="2234949" algn="l"/>
              </a:tabLst>
            </a:pP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u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dirty="0">
                <a:solidFill>
                  <a:srgbClr val="757575"/>
                </a:solidFill>
                <a:latin typeface="Microsoft Sans Serif"/>
                <a:cs typeface="Microsoft Sans Serif"/>
              </a:rPr>
              <a:t>	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 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Delay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Compari..</a:t>
            </a:r>
            <a:endParaRPr sz="1887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92879"/>
              </p:ext>
            </p:extLst>
          </p:nvPr>
        </p:nvGraphicFramePr>
        <p:xfrm>
          <a:off x="7336516" y="-3323521"/>
          <a:ext cx="10383781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71755" marR="36830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20" dirty="0"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 dirty="0">
                          <a:latin typeface="Microsoft Sans Serif"/>
                          <a:cs typeface="Microsoft Sans Serif"/>
                        </a:rPr>
                        <a:t>Series</a:t>
                      </a: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 dirty="0">
                          <a:latin typeface="Microsoft Sans Serif"/>
                          <a:cs typeface="Microsoft Sans Serif"/>
                        </a:rPr>
                        <a:t>(Cancelled</a:t>
                      </a: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 dirty="0">
                          <a:latin typeface="Microsoft Sans Serif"/>
                          <a:cs typeface="Microsoft Sans Serif"/>
                        </a:rPr>
                        <a:t>vs </a:t>
                      </a:r>
                      <a:r>
                        <a:rPr sz="1900" spc="-18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0" dirty="0">
                          <a:latin typeface="Microsoft Sans Serif"/>
                          <a:cs typeface="Microsoft Sans Serif"/>
                        </a:rPr>
                        <a:t>Diverted)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sz="1900" spc="-5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Series</a:t>
                      </a:r>
                      <a:r>
                        <a:rPr sz="1900" spc="-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Arrival</a:t>
                      </a:r>
                      <a:r>
                        <a:rPr sz="1900" spc="-4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1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Conclusion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2700167" y="-2138900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6" name="object 6"/>
          <p:cNvGrpSpPr/>
          <p:nvPr/>
        </p:nvGrpSpPr>
        <p:grpSpPr>
          <a:xfrm>
            <a:off x="2456389" y="-236231"/>
            <a:ext cx="12390251" cy="4723823"/>
            <a:chOff x="1003064" y="1696300"/>
            <a:chExt cx="4925060" cy="1877695"/>
          </a:xfrm>
        </p:grpSpPr>
        <p:sp>
          <p:nvSpPr>
            <p:cNvPr id="7" name="object 7"/>
            <p:cNvSpPr/>
            <p:nvPr/>
          </p:nvSpPr>
          <p:spPr>
            <a:xfrm>
              <a:off x="1039256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" name="object 8"/>
            <p:cNvSpPr/>
            <p:nvPr/>
          </p:nvSpPr>
          <p:spPr>
            <a:xfrm>
              <a:off x="1006557" y="353752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" name="object 9"/>
            <p:cNvSpPr/>
            <p:nvPr/>
          </p:nvSpPr>
          <p:spPr>
            <a:xfrm>
              <a:off x="1412034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557" y="324976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9256" y="3249765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557" y="2955466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9256" y="2955466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6557" y="2667708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9256" y="2667708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06557" y="237340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9256" y="2373409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6557" y="208565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9256" y="2085651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6557" y="179135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256" y="1699793"/>
              <a:ext cx="4885690" cy="1831339"/>
            </a:xfrm>
            <a:custGeom>
              <a:avLst/>
              <a:gdLst/>
              <a:ahLst/>
              <a:cxnLst/>
              <a:rect l="l" t="t" r="r" b="b"/>
              <a:pathLst>
                <a:path w="4885690" h="1831339">
                  <a:moveTo>
                    <a:pt x="0" y="91559"/>
                  </a:moveTo>
                  <a:lnTo>
                    <a:pt x="4885354" y="91559"/>
                  </a:lnTo>
                </a:path>
                <a:path w="4885690" h="1831339">
                  <a:moveTo>
                    <a:pt x="372778" y="1831190"/>
                  </a:moveTo>
                  <a:lnTo>
                    <a:pt x="37277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1791352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1352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164130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64130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43448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3448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16226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6226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5544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5544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668322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8322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7640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7640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20419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4420419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4799737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99737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172515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172515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1833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5551833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5924611" y="3537523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5924611" y="1699793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9256" y="1699793"/>
              <a:ext cx="4885690" cy="1838325"/>
            </a:xfrm>
            <a:custGeom>
              <a:avLst/>
              <a:gdLst/>
              <a:ahLst/>
              <a:cxnLst/>
              <a:rect l="l" t="t" r="r" b="b"/>
              <a:pathLst>
                <a:path w="4885690" h="1838325">
                  <a:moveTo>
                    <a:pt x="0" y="1837730"/>
                  </a:moveTo>
                  <a:lnTo>
                    <a:pt x="4885354" y="1837730"/>
                  </a:lnTo>
                </a:path>
                <a:path w="4885690" h="1838325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1403718" y="1789315"/>
              <a:ext cx="4153535" cy="1415415"/>
            </a:xfrm>
            <a:custGeom>
              <a:avLst/>
              <a:gdLst/>
              <a:ahLst/>
              <a:cxnLst/>
              <a:rect l="l" t="t" r="r" b="b"/>
              <a:pathLst>
                <a:path w="4153535" h="1415414">
                  <a:moveTo>
                    <a:pt x="4153370" y="522744"/>
                  </a:moveTo>
                  <a:lnTo>
                    <a:pt x="4151122" y="520509"/>
                  </a:lnTo>
                  <a:lnTo>
                    <a:pt x="4145597" y="520509"/>
                  </a:lnTo>
                  <a:lnTo>
                    <a:pt x="4144289" y="521817"/>
                  </a:lnTo>
                  <a:lnTo>
                    <a:pt x="3771823" y="681990"/>
                  </a:lnTo>
                  <a:lnTo>
                    <a:pt x="3770579" y="681990"/>
                  </a:lnTo>
                  <a:lnTo>
                    <a:pt x="3770223" y="682345"/>
                  </a:lnTo>
                  <a:lnTo>
                    <a:pt x="3396462" y="747852"/>
                  </a:lnTo>
                  <a:lnTo>
                    <a:pt x="3394900" y="747852"/>
                  </a:lnTo>
                  <a:lnTo>
                    <a:pt x="3394291" y="748461"/>
                  </a:lnTo>
                  <a:lnTo>
                    <a:pt x="3020809" y="865759"/>
                  </a:lnTo>
                  <a:lnTo>
                    <a:pt x="2648204" y="787742"/>
                  </a:lnTo>
                  <a:lnTo>
                    <a:pt x="2647683" y="787209"/>
                  </a:lnTo>
                  <a:lnTo>
                    <a:pt x="2645257" y="787209"/>
                  </a:lnTo>
                  <a:lnTo>
                    <a:pt x="2271738" y="780643"/>
                  </a:lnTo>
                  <a:lnTo>
                    <a:pt x="2269452" y="780592"/>
                  </a:lnTo>
                  <a:lnTo>
                    <a:pt x="2267051" y="780592"/>
                  </a:lnTo>
                  <a:lnTo>
                    <a:pt x="2265172" y="782472"/>
                  </a:lnTo>
                  <a:lnTo>
                    <a:pt x="2265172" y="783297"/>
                  </a:lnTo>
                  <a:lnTo>
                    <a:pt x="1892007" y="1235773"/>
                  </a:lnTo>
                  <a:lnTo>
                    <a:pt x="1891753" y="1235773"/>
                  </a:lnTo>
                  <a:lnTo>
                    <a:pt x="1890839" y="1236687"/>
                  </a:lnTo>
                  <a:lnTo>
                    <a:pt x="1518767" y="1405420"/>
                  </a:lnTo>
                  <a:lnTo>
                    <a:pt x="1168298" y="1041361"/>
                  </a:lnTo>
                  <a:lnTo>
                    <a:pt x="791121" y="17449"/>
                  </a:lnTo>
                  <a:lnTo>
                    <a:pt x="790905" y="17538"/>
                  </a:lnTo>
                  <a:lnTo>
                    <a:pt x="790638" y="16205"/>
                  </a:lnTo>
                  <a:lnTo>
                    <a:pt x="784948" y="7772"/>
                  </a:lnTo>
                  <a:lnTo>
                    <a:pt x="776516" y="2082"/>
                  </a:lnTo>
                  <a:lnTo>
                    <a:pt x="766191" y="0"/>
                  </a:lnTo>
                  <a:lnTo>
                    <a:pt x="757224" y="1816"/>
                  </a:lnTo>
                  <a:lnTo>
                    <a:pt x="757148" y="1587"/>
                  </a:lnTo>
                  <a:lnTo>
                    <a:pt x="756094" y="2044"/>
                  </a:lnTo>
                  <a:lnTo>
                    <a:pt x="755865" y="2082"/>
                  </a:lnTo>
                  <a:lnTo>
                    <a:pt x="755650" y="2235"/>
                  </a:lnTo>
                  <a:lnTo>
                    <a:pt x="402463" y="152882"/>
                  </a:lnTo>
                  <a:lnTo>
                    <a:pt x="398183" y="148590"/>
                  </a:lnTo>
                  <a:lnTo>
                    <a:pt x="382612" y="148590"/>
                  </a:lnTo>
                  <a:lnTo>
                    <a:pt x="376288" y="154901"/>
                  </a:lnTo>
                  <a:lnTo>
                    <a:pt x="376288" y="169557"/>
                  </a:lnTo>
                  <a:lnTo>
                    <a:pt x="23164" y="485508"/>
                  </a:lnTo>
                  <a:lnTo>
                    <a:pt x="22656" y="484987"/>
                  </a:lnTo>
                  <a:lnTo>
                    <a:pt x="6540" y="484987"/>
                  </a:lnTo>
                  <a:lnTo>
                    <a:pt x="0" y="491528"/>
                  </a:lnTo>
                  <a:lnTo>
                    <a:pt x="0" y="507644"/>
                  </a:lnTo>
                  <a:lnTo>
                    <a:pt x="6540" y="514184"/>
                  </a:lnTo>
                  <a:lnTo>
                    <a:pt x="22656" y="514184"/>
                  </a:lnTo>
                  <a:lnTo>
                    <a:pt x="29197" y="507644"/>
                  </a:lnTo>
                  <a:lnTo>
                    <a:pt x="29197" y="499579"/>
                  </a:lnTo>
                  <a:lnTo>
                    <a:pt x="29197" y="492912"/>
                  </a:lnTo>
                  <a:lnTo>
                    <a:pt x="381901" y="176085"/>
                  </a:lnTo>
                  <a:lnTo>
                    <a:pt x="382612" y="176784"/>
                  </a:lnTo>
                  <a:lnTo>
                    <a:pt x="398183" y="176784"/>
                  </a:lnTo>
                  <a:lnTo>
                    <a:pt x="404495" y="170472"/>
                  </a:lnTo>
                  <a:lnTo>
                    <a:pt x="404495" y="162928"/>
                  </a:lnTo>
                  <a:lnTo>
                    <a:pt x="749731" y="59143"/>
                  </a:lnTo>
                  <a:lnTo>
                    <a:pt x="1113459" y="1068146"/>
                  </a:lnTo>
                  <a:lnTo>
                    <a:pt x="1113701" y="1068057"/>
                  </a:lnTo>
                  <a:lnTo>
                    <a:pt x="1114018" y="1069568"/>
                  </a:lnTo>
                  <a:lnTo>
                    <a:pt x="1120521" y="1079220"/>
                  </a:lnTo>
                  <a:lnTo>
                    <a:pt x="1121308" y="1079766"/>
                  </a:lnTo>
                  <a:lnTo>
                    <a:pt x="1513446" y="1412646"/>
                  </a:lnTo>
                  <a:lnTo>
                    <a:pt x="1513446" y="1413027"/>
                  </a:lnTo>
                  <a:lnTo>
                    <a:pt x="1515389" y="1414970"/>
                  </a:lnTo>
                  <a:lnTo>
                    <a:pt x="1520177" y="1414970"/>
                  </a:lnTo>
                  <a:lnTo>
                    <a:pt x="1521396" y="1413751"/>
                  </a:lnTo>
                  <a:lnTo>
                    <a:pt x="1894306" y="1242377"/>
                  </a:lnTo>
                  <a:lnTo>
                    <a:pt x="1895411" y="1242377"/>
                  </a:lnTo>
                  <a:lnTo>
                    <a:pt x="1896884" y="1240904"/>
                  </a:lnTo>
                  <a:lnTo>
                    <a:pt x="1896884" y="1240269"/>
                  </a:lnTo>
                  <a:lnTo>
                    <a:pt x="2271306" y="789051"/>
                  </a:lnTo>
                  <a:lnTo>
                    <a:pt x="2642616" y="796251"/>
                  </a:lnTo>
                  <a:lnTo>
                    <a:pt x="2644686" y="796290"/>
                  </a:lnTo>
                  <a:lnTo>
                    <a:pt x="3018739" y="872197"/>
                  </a:lnTo>
                  <a:lnTo>
                    <a:pt x="3019120" y="872566"/>
                  </a:lnTo>
                  <a:lnTo>
                    <a:pt x="3022828" y="872566"/>
                  </a:lnTo>
                  <a:lnTo>
                    <a:pt x="3023438" y="871956"/>
                  </a:lnTo>
                  <a:lnTo>
                    <a:pt x="3397275" y="754595"/>
                  </a:lnTo>
                  <a:lnTo>
                    <a:pt x="3398634" y="754595"/>
                  </a:lnTo>
                  <a:lnTo>
                    <a:pt x="3398951" y="754265"/>
                  </a:lnTo>
                  <a:lnTo>
                    <a:pt x="3772890" y="689190"/>
                  </a:lnTo>
                  <a:lnTo>
                    <a:pt x="3774554" y="689190"/>
                  </a:lnTo>
                  <a:lnTo>
                    <a:pt x="3775481" y="688263"/>
                  </a:lnTo>
                  <a:lnTo>
                    <a:pt x="4149382" y="530517"/>
                  </a:lnTo>
                  <a:lnTo>
                    <a:pt x="4151122" y="530517"/>
                  </a:lnTo>
                  <a:lnTo>
                    <a:pt x="4153370" y="528281"/>
                  </a:lnTo>
                  <a:lnTo>
                    <a:pt x="4153370" y="525513"/>
                  </a:lnTo>
                  <a:lnTo>
                    <a:pt x="4153370" y="522744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574" y="1779501"/>
              <a:ext cx="72682" cy="7268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541" y="2806886"/>
              <a:ext cx="80343" cy="8034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907347" y="2300007"/>
              <a:ext cx="2660015" cy="914400"/>
            </a:xfrm>
            <a:custGeom>
              <a:avLst/>
              <a:gdLst/>
              <a:ahLst/>
              <a:cxnLst/>
              <a:rect l="l" t="t" r="r" b="b"/>
              <a:pathLst>
                <a:path w="2660015" h="914400">
                  <a:moveTo>
                    <a:pt x="28308" y="892124"/>
                  </a:moveTo>
                  <a:lnTo>
                    <a:pt x="21971" y="885786"/>
                  </a:lnTo>
                  <a:lnTo>
                    <a:pt x="6337" y="885786"/>
                  </a:lnTo>
                  <a:lnTo>
                    <a:pt x="0" y="892124"/>
                  </a:lnTo>
                  <a:lnTo>
                    <a:pt x="0" y="907757"/>
                  </a:lnTo>
                  <a:lnTo>
                    <a:pt x="6337" y="914095"/>
                  </a:lnTo>
                  <a:lnTo>
                    <a:pt x="21971" y="914095"/>
                  </a:lnTo>
                  <a:lnTo>
                    <a:pt x="28308" y="907757"/>
                  </a:lnTo>
                  <a:lnTo>
                    <a:pt x="28308" y="899934"/>
                  </a:lnTo>
                  <a:lnTo>
                    <a:pt x="28308" y="892124"/>
                  </a:lnTo>
                  <a:close/>
                </a:path>
                <a:path w="2660015" h="914400">
                  <a:moveTo>
                    <a:pt x="403059" y="721144"/>
                  </a:moveTo>
                  <a:lnTo>
                    <a:pt x="397192" y="715264"/>
                  </a:lnTo>
                  <a:lnTo>
                    <a:pt x="382714" y="715264"/>
                  </a:lnTo>
                  <a:lnTo>
                    <a:pt x="376834" y="721144"/>
                  </a:lnTo>
                  <a:lnTo>
                    <a:pt x="376834" y="735622"/>
                  </a:lnTo>
                  <a:lnTo>
                    <a:pt x="382714" y="741489"/>
                  </a:lnTo>
                  <a:lnTo>
                    <a:pt x="397192" y="741489"/>
                  </a:lnTo>
                  <a:lnTo>
                    <a:pt x="403059" y="735622"/>
                  </a:lnTo>
                  <a:lnTo>
                    <a:pt x="403059" y="728383"/>
                  </a:lnTo>
                  <a:lnTo>
                    <a:pt x="403059" y="721144"/>
                  </a:lnTo>
                  <a:close/>
                </a:path>
                <a:path w="2660015" h="914400">
                  <a:moveTo>
                    <a:pt x="779767" y="266369"/>
                  </a:moveTo>
                  <a:lnTo>
                    <a:pt x="773493" y="260096"/>
                  </a:lnTo>
                  <a:lnTo>
                    <a:pt x="758012" y="260096"/>
                  </a:lnTo>
                  <a:lnTo>
                    <a:pt x="751738" y="266369"/>
                  </a:lnTo>
                  <a:lnTo>
                    <a:pt x="751738" y="281851"/>
                  </a:lnTo>
                  <a:lnTo>
                    <a:pt x="758012" y="288124"/>
                  </a:lnTo>
                  <a:lnTo>
                    <a:pt x="773493" y="288124"/>
                  </a:lnTo>
                  <a:lnTo>
                    <a:pt x="779767" y="281851"/>
                  </a:lnTo>
                  <a:lnTo>
                    <a:pt x="779767" y="274104"/>
                  </a:lnTo>
                  <a:lnTo>
                    <a:pt x="779767" y="266369"/>
                  </a:lnTo>
                  <a:close/>
                </a:path>
                <a:path w="2660015" h="914400">
                  <a:moveTo>
                    <a:pt x="1155890" y="273126"/>
                  </a:moveTo>
                  <a:lnTo>
                    <a:pt x="1149464" y="266700"/>
                  </a:lnTo>
                  <a:lnTo>
                    <a:pt x="1133614" y="266700"/>
                  </a:lnTo>
                  <a:lnTo>
                    <a:pt x="1127188" y="273126"/>
                  </a:lnTo>
                  <a:lnTo>
                    <a:pt x="1127188" y="288975"/>
                  </a:lnTo>
                  <a:lnTo>
                    <a:pt x="1133614" y="295402"/>
                  </a:lnTo>
                  <a:lnTo>
                    <a:pt x="1149464" y="295402"/>
                  </a:lnTo>
                  <a:lnTo>
                    <a:pt x="1155890" y="288975"/>
                  </a:lnTo>
                  <a:lnTo>
                    <a:pt x="1155890" y="281051"/>
                  </a:lnTo>
                  <a:lnTo>
                    <a:pt x="1155890" y="273126"/>
                  </a:lnTo>
                  <a:close/>
                </a:path>
                <a:path w="2660015" h="914400">
                  <a:moveTo>
                    <a:pt x="1530502" y="351256"/>
                  </a:moveTo>
                  <a:lnTo>
                    <a:pt x="1524609" y="345351"/>
                  </a:lnTo>
                  <a:lnTo>
                    <a:pt x="1510068" y="345351"/>
                  </a:lnTo>
                  <a:lnTo>
                    <a:pt x="1504175" y="351256"/>
                  </a:lnTo>
                  <a:lnTo>
                    <a:pt x="1504175" y="365785"/>
                  </a:lnTo>
                  <a:lnTo>
                    <a:pt x="1510068" y="371690"/>
                  </a:lnTo>
                  <a:lnTo>
                    <a:pt x="1524609" y="371690"/>
                  </a:lnTo>
                  <a:lnTo>
                    <a:pt x="1530502" y="365785"/>
                  </a:lnTo>
                  <a:lnTo>
                    <a:pt x="1530502" y="358521"/>
                  </a:lnTo>
                  <a:lnTo>
                    <a:pt x="1530502" y="351256"/>
                  </a:lnTo>
                  <a:close/>
                </a:path>
                <a:path w="2660015" h="914400">
                  <a:moveTo>
                    <a:pt x="1906320" y="233248"/>
                  </a:moveTo>
                  <a:lnTo>
                    <a:pt x="1900415" y="227355"/>
                  </a:lnTo>
                  <a:lnTo>
                    <a:pt x="1885861" y="227355"/>
                  </a:lnTo>
                  <a:lnTo>
                    <a:pt x="1879955" y="233248"/>
                  </a:lnTo>
                  <a:lnTo>
                    <a:pt x="1879955" y="247815"/>
                  </a:lnTo>
                  <a:lnTo>
                    <a:pt x="1885861" y="253720"/>
                  </a:lnTo>
                  <a:lnTo>
                    <a:pt x="1900415" y="253720"/>
                  </a:lnTo>
                  <a:lnTo>
                    <a:pt x="1906320" y="247815"/>
                  </a:lnTo>
                  <a:lnTo>
                    <a:pt x="1906320" y="240538"/>
                  </a:lnTo>
                  <a:lnTo>
                    <a:pt x="1906320" y="233248"/>
                  </a:lnTo>
                  <a:close/>
                </a:path>
                <a:path w="2660015" h="914400">
                  <a:moveTo>
                    <a:pt x="2282342" y="167487"/>
                  </a:moveTo>
                  <a:lnTo>
                    <a:pt x="2276335" y="161493"/>
                  </a:lnTo>
                  <a:lnTo>
                    <a:pt x="2261527" y="161493"/>
                  </a:lnTo>
                  <a:lnTo>
                    <a:pt x="2255520" y="167487"/>
                  </a:lnTo>
                  <a:lnTo>
                    <a:pt x="2255520" y="182308"/>
                  </a:lnTo>
                  <a:lnTo>
                    <a:pt x="2261527" y="188315"/>
                  </a:lnTo>
                  <a:lnTo>
                    <a:pt x="2276335" y="188315"/>
                  </a:lnTo>
                  <a:lnTo>
                    <a:pt x="2282342" y="182308"/>
                  </a:lnTo>
                  <a:lnTo>
                    <a:pt x="2282342" y="174904"/>
                  </a:lnTo>
                  <a:lnTo>
                    <a:pt x="2282342" y="167487"/>
                  </a:lnTo>
                  <a:close/>
                </a:path>
                <a:path w="2660015" h="914400">
                  <a:moveTo>
                    <a:pt x="2659545" y="6642"/>
                  </a:moveTo>
                  <a:lnTo>
                    <a:pt x="2652915" y="0"/>
                  </a:lnTo>
                  <a:lnTo>
                    <a:pt x="2636545" y="0"/>
                  </a:lnTo>
                  <a:lnTo>
                    <a:pt x="2629916" y="6642"/>
                  </a:lnTo>
                  <a:lnTo>
                    <a:pt x="2629916" y="22999"/>
                  </a:lnTo>
                  <a:lnTo>
                    <a:pt x="2636545" y="29641"/>
                  </a:lnTo>
                  <a:lnTo>
                    <a:pt x="2652915" y="29641"/>
                  </a:lnTo>
                  <a:lnTo>
                    <a:pt x="2659545" y="22999"/>
                  </a:lnTo>
                  <a:lnTo>
                    <a:pt x="2659545" y="14820"/>
                  </a:lnTo>
                  <a:lnTo>
                    <a:pt x="2659545" y="6642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3192" y="1955698"/>
              <a:ext cx="780415" cy="567055"/>
            </a:xfrm>
            <a:custGeom>
              <a:avLst/>
              <a:gdLst/>
              <a:ahLst/>
              <a:cxnLst/>
              <a:rect l="l" t="t" r="r" b="b"/>
              <a:pathLst>
                <a:path w="780414" h="567055">
                  <a:moveTo>
                    <a:pt x="10248" y="558812"/>
                  </a:moveTo>
                  <a:lnTo>
                    <a:pt x="7950" y="556526"/>
                  </a:lnTo>
                  <a:lnTo>
                    <a:pt x="2298" y="556526"/>
                  </a:lnTo>
                  <a:lnTo>
                    <a:pt x="0" y="558812"/>
                  </a:lnTo>
                  <a:lnTo>
                    <a:pt x="0" y="564476"/>
                  </a:lnTo>
                  <a:lnTo>
                    <a:pt x="2298" y="566775"/>
                  </a:lnTo>
                  <a:lnTo>
                    <a:pt x="7950" y="566775"/>
                  </a:lnTo>
                  <a:lnTo>
                    <a:pt x="10248" y="564476"/>
                  </a:lnTo>
                  <a:lnTo>
                    <a:pt x="10248" y="561644"/>
                  </a:lnTo>
                  <a:lnTo>
                    <a:pt x="10248" y="558812"/>
                  </a:lnTo>
                  <a:close/>
                </a:path>
                <a:path w="780414" h="567055">
                  <a:moveTo>
                    <a:pt x="386676" y="183642"/>
                  </a:moveTo>
                  <a:lnTo>
                    <a:pt x="384098" y="181063"/>
                  </a:lnTo>
                  <a:lnTo>
                    <a:pt x="377748" y="181063"/>
                  </a:lnTo>
                  <a:lnTo>
                    <a:pt x="375170" y="183642"/>
                  </a:lnTo>
                  <a:lnTo>
                    <a:pt x="375170" y="189992"/>
                  </a:lnTo>
                  <a:lnTo>
                    <a:pt x="377748" y="192570"/>
                  </a:lnTo>
                  <a:lnTo>
                    <a:pt x="384098" y="192570"/>
                  </a:lnTo>
                  <a:lnTo>
                    <a:pt x="386676" y="189992"/>
                  </a:lnTo>
                  <a:lnTo>
                    <a:pt x="386676" y="186817"/>
                  </a:lnTo>
                  <a:lnTo>
                    <a:pt x="386676" y="183642"/>
                  </a:lnTo>
                  <a:close/>
                </a:path>
                <a:path w="780414" h="567055">
                  <a:moveTo>
                    <a:pt x="780376" y="23660"/>
                  </a:moveTo>
                  <a:lnTo>
                    <a:pt x="778522" y="14452"/>
                  </a:lnTo>
                  <a:lnTo>
                    <a:pt x="773442" y="6921"/>
                  </a:lnTo>
                  <a:lnTo>
                    <a:pt x="765924" y="1854"/>
                  </a:lnTo>
                  <a:lnTo>
                    <a:pt x="756716" y="0"/>
                  </a:lnTo>
                  <a:lnTo>
                    <a:pt x="747509" y="1854"/>
                  </a:lnTo>
                  <a:lnTo>
                    <a:pt x="739990" y="6921"/>
                  </a:lnTo>
                  <a:lnTo>
                    <a:pt x="734910" y="14452"/>
                  </a:lnTo>
                  <a:lnTo>
                    <a:pt x="733056" y="23660"/>
                  </a:lnTo>
                  <a:lnTo>
                    <a:pt x="734910" y="32867"/>
                  </a:lnTo>
                  <a:lnTo>
                    <a:pt x="739990" y="40386"/>
                  </a:lnTo>
                  <a:lnTo>
                    <a:pt x="747509" y="45453"/>
                  </a:lnTo>
                  <a:lnTo>
                    <a:pt x="756716" y="47320"/>
                  </a:lnTo>
                  <a:lnTo>
                    <a:pt x="765924" y="45453"/>
                  </a:lnTo>
                  <a:lnTo>
                    <a:pt x="773442" y="40386"/>
                  </a:lnTo>
                  <a:lnTo>
                    <a:pt x="778522" y="32867"/>
                  </a:lnTo>
                  <a:lnTo>
                    <a:pt x="780376" y="2366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378" y="2680666"/>
              <a:ext cx="68669" cy="6866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03388" y="1957653"/>
              <a:ext cx="4153535" cy="1046480"/>
            </a:xfrm>
            <a:custGeom>
              <a:avLst/>
              <a:gdLst/>
              <a:ahLst/>
              <a:cxnLst/>
              <a:rect l="l" t="t" r="r" b="b"/>
              <a:pathLst>
                <a:path w="4153535" h="1046480">
                  <a:moveTo>
                    <a:pt x="4152976" y="605751"/>
                  </a:moveTo>
                  <a:lnTo>
                    <a:pt x="4151058" y="603821"/>
                  </a:lnTo>
                  <a:lnTo>
                    <a:pt x="4146321" y="603821"/>
                  </a:lnTo>
                  <a:lnTo>
                    <a:pt x="4145953" y="604202"/>
                  </a:lnTo>
                  <a:lnTo>
                    <a:pt x="3772827" y="661111"/>
                  </a:lnTo>
                  <a:lnTo>
                    <a:pt x="3399447" y="621423"/>
                  </a:lnTo>
                  <a:lnTo>
                    <a:pt x="3399218" y="621182"/>
                  </a:lnTo>
                  <a:lnTo>
                    <a:pt x="3394976" y="621182"/>
                  </a:lnTo>
                  <a:lnTo>
                    <a:pt x="3394532" y="621626"/>
                  </a:lnTo>
                  <a:lnTo>
                    <a:pt x="3021266" y="694740"/>
                  </a:lnTo>
                  <a:lnTo>
                    <a:pt x="2647988" y="627265"/>
                  </a:lnTo>
                  <a:lnTo>
                    <a:pt x="2647607" y="626872"/>
                  </a:lnTo>
                  <a:lnTo>
                    <a:pt x="2645892" y="626872"/>
                  </a:lnTo>
                  <a:lnTo>
                    <a:pt x="2272131" y="550125"/>
                  </a:lnTo>
                  <a:lnTo>
                    <a:pt x="2271712" y="549694"/>
                  </a:lnTo>
                  <a:lnTo>
                    <a:pt x="2267699" y="549694"/>
                  </a:lnTo>
                  <a:lnTo>
                    <a:pt x="2266073" y="551319"/>
                  </a:lnTo>
                  <a:lnTo>
                    <a:pt x="2266073" y="551853"/>
                  </a:lnTo>
                  <a:lnTo>
                    <a:pt x="1892528" y="934377"/>
                  </a:lnTo>
                  <a:lnTo>
                    <a:pt x="1892096" y="934377"/>
                  </a:lnTo>
                  <a:lnTo>
                    <a:pt x="1891550" y="934923"/>
                  </a:lnTo>
                  <a:lnTo>
                    <a:pt x="1519085" y="1037818"/>
                  </a:lnTo>
                  <a:lnTo>
                    <a:pt x="1169758" y="735812"/>
                  </a:lnTo>
                  <a:lnTo>
                    <a:pt x="787590" y="10934"/>
                  </a:lnTo>
                  <a:lnTo>
                    <a:pt x="766508" y="21704"/>
                  </a:lnTo>
                  <a:lnTo>
                    <a:pt x="757097" y="0"/>
                  </a:lnTo>
                  <a:lnTo>
                    <a:pt x="388429" y="179590"/>
                  </a:lnTo>
                  <a:lnTo>
                    <a:pt x="390715" y="184861"/>
                  </a:lnTo>
                  <a:lnTo>
                    <a:pt x="386664" y="180784"/>
                  </a:lnTo>
                  <a:lnTo>
                    <a:pt x="22631" y="544753"/>
                  </a:lnTo>
                  <a:lnTo>
                    <a:pt x="6680" y="544753"/>
                  </a:lnTo>
                  <a:lnTo>
                    <a:pt x="0" y="551446"/>
                  </a:lnTo>
                  <a:lnTo>
                    <a:pt x="0" y="567944"/>
                  </a:lnTo>
                  <a:lnTo>
                    <a:pt x="6680" y="574624"/>
                  </a:lnTo>
                  <a:lnTo>
                    <a:pt x="23177" y="574624"/>
                  </a:lnTo>
                  <a:lnTo>
                    <a:pt x="29857" y="567944"/>
                  </a:lnTo>
                  <a:lnTo>
                    <a:pt x="29857" y="559689"/>
                  </a:lnTo>
                  <a:lnTo>
                    <a:pt x="29857" y="552069"/>
                  </a:lnTo>
                  <a:lnTo>
                    <a:pt x="393954" y="189776"/>
                  </a:lnTo>
                  <a:lnTo>
                    <a:pt x="754862" y="51498"/>
                  </a:lnTo>
                  <a:lnTo>
                    <a:pt x="1111745" y="772972"/>
                  </a:lnTo>
                  <a:lnTo>
                    <a:pt x="1142314" y="757364"/>
                  </a:lnTo>
                  <a:lnTo>
                    <a:pt x="1121575" y="784720"/>
                  </a:lnTo>
                  <a:lnTo>
                    <a:pt x="1514157" y="1044308"/>
                  </a:lnTo>
                  <a:lnTo>
                    <a:pt x="1515935" y="1046149"/>
                  </a:lnTo>
                  <a:lnTo>
                    <a:pt x="1520304" y="1046149"/>
                  </a:lnTo>
                  <a:lnTo>
                    <a:pt x="1520939" y="1045502"/>
                  </a:lnTo>
                  <a:lnTo>
                    <a:pt x="1894370" y="940943"/>
                  </a:lnTo>
                  <a:lnTo>
                    <a:pt x="1895729" y="940943"/>
                  </a:lnTo>
                  <a:lnTo>
                    <a:pt x="1897189" y="939469"/>
                  </a:lnTo>
                  <a:lnTo>
                    <a:pt x="1897189" y="939012"/>
                  </a:lnTo>
                  <a:lnTo>
                    <a:pt x="2270899" y="557288"/>
                  </a:lnTo>
                  <a:lnTo>
                    <a:pt x="2642959" y="634047"/>
                  </a:lnTo>
                  <a:lnTo>
                    <a:pt x="2643403" y="634479"/>
                  </a:lnTo>
                  <a:lnTo>
                    <a:pt x="2645168" y="634479"/>
                  </a:lnTo>
                  <a:lnTo>
                    <a:pt x="3018777" y="702132"/>
                  </a:lnTo>
                  <a:lnTo>
                    <a:pt x="3019171" y="702513"/>
                  </a:lnTo>
                  <a:lnTo>
                    <a:pt x="3023425" y="702513"/>
                  </a:lnTo>
                  <a:lnTo>
                    <a:pt x="3023844" y="702106"/>
                  </a:lnTo>
                  <a:lnTo>
                    <a:pt x="3397262" y="628929"/>
                  </a:lnTo>
                  <a:lnTo>
                    <a:pt x="3770807" y="667753"/>
                  </a:lnTo>
                  <a:lnTo>
                    <a:pt x="3771011" y="667943"/>
                  </a:lnTo>
                  <a:lnTo>
                    <a:pt x="3774770" y="667943"/>
                  </a:lnTo>
                  <a:lnTo>
                    <a:pt x="3775049" y="667664"/>
                  </a:lnTo>
                  <a:lnTo>
                    <a:pt x="4149064" y="612406"/>
                  </a:lnTo>
                  <a:lnTo>
                    <a:pt x="4151058" y="612406"/>
                  </a:lnTo>
                  <a:lnTo>
                    <a:pt x="4152976" y="610489"/>
                  </a:lnTo>
                  <a:lnTo>
                    <a:pt x="4152976" y="608114"/>
                  </a:lnTo>
                  <a:lnTo>
                    <a:pt x="4152976" y="605751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6445" y="1945878"/>
              <a:ext cx="66941" cy="6694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1568" y="2670857"/>
              <a:ext cx="88289" cy="8828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907741" y="2497543"/>
              <a:ext cx="2658745" cy="516255"/>
            </a:xfrm>
            <a:custGeom>
              <a:avLst/>
              <a:gdLst/>
              <a:ahLst/>
              <a:cxnLst/>
              <a:rect l="l" t="t" r="r" b="b"/>
              <a:pathLst>
                <a:path w="2658745" h="516255">
                  <a:moveTo>
                    <a:pt x="27520" y="494703"/>
                  </a:moveTo>
                  <a:lnTo>
                    <a:pt x="21361" y="488530"/>
                  </a:lnTo>
                  <a:lnTo>
                    <a:pt x="6159" y="488530"/>
                  </a:lnTo>
                  <a:lnTo>
                    <a:pt x="0" y="494703"/>
                  </a:lnTo>
                  <a:lnTo>
                    <a:pt x="0" y="509905"/>
                  </a:lnTo>
                  <a:lnTo>
                    <a:pt x="6159" y="516064"/>
                  </a:lnTo>
                  <a:lnTo>
                    <a:pt x="21361" y="516064"/>
                  </a:lnTo>
                  <a:lnTo>
                    <a:pt x="27520" y="509905"/>
                  </a:lnTo>
                  <a:lnTo>
                    <a:pt x="27520" y="502297"/>
                  </a:lnTo>
                  <a:lnTo>
                    <a:pt x="27520" y="494703"/>
                  </a:lnTo>
                  <a:close/>
                </a:path>
                <a:path w="2658745" h="516255">
                  <a:moveTo>
                    <a:pt x="778789" y="6019"/>
                  </a:moveTo>
                  <a:lnTo>
                    <a:pt x="772782" y="0"/>
                  </a:lnTo>
                  <a:lnTo>
                    <a:pt x="757936" y="0"/>
                  </a:lnTo>
                  <a:lnTo>
                    <a:pt x="751916" y="6019"/>
                  </a:lnTo>
                  <a:lnTo>
                    <a:pt x="751916" y="20853"/>
                  </a:lnTo>
                  <a:lnTo>
                    <a:pt x="757936" y="26873"/>
                  </a:lnTo>
                  <a:lnTo>
                    <a:pt x="772782" y="26873"/>
                  </a:lnTo>
                  <a:lnTo>
                    <a:pt x="778789" y="20853"/>
                  </a:lnTo>
                  <a:lnTo>
                    <a:pt x="778789" y="13436"/>
                  </a:lnTo>
                  <a:lnTo>
                    <a:pt x="778789" y="6019"/>
                  </a:lnTo>
                  <a:close/>
                </a:path>
                <a:path w="2658745" h="516255">
                  <a:moveTo>
                    <a:pt x="1906397" y="77609"/>
                  </a:moveTo>
                  <a:lnTo>
                    <a:pt x="1900288" y="71488"/>
                  </a:lnTo>
                  <a:lnTo>
                    <a:pt x="1885200" y="71488"/>
                  </a:lnTo>
                  <a:lnTo>
                    <a:pt x="1879092" y="77609"/>
                  </a:lnTo>
                  <a:lnTo>
                    <a:pt x="1879092" y="92684"/>
                  </a:lnTo>
                  <a:lnTo>
                    <a:pt x="1885200" y="98806"/>
                  </a:lnTo>
                  <a:lnTo>
                    <a:pt x="1900288" y="98806"/>
                  </a:lnTo>
                  <a:lnTo>
                    <a:pt x="1906397" y="92684"/>
                  </a:lnTo>
                  <a:lnTo>
                    <a:pt x="1906397" y="85140"/>
                  </a:lnTo>
                  <a:lnTo>
                    <a:pt x="1906397" y="77609"/>
                  </a:lnTo>
                  <a:close/>
                </a:path>
                <a:path w="2658745" h="516255">
                  <a:moveTo>
                    <a:pt x="2281758" y="117348"/>
                  </a:moveTo>
                  <a:lnTo>
                    <a:pt x="2275840" y="111429"/>
                  </a:lnTo>
                  <a:lnTo>
                    <a:pt x="2261247" y="111429"/>
                  </a:lnTo>
                  <a:lnTo>
                    <a:pt x="2255329" y="117348"/>
                  </a:lnTo>
                  <a:lnTo>
                    <a:pt x="2255329" y="131953"/>
                  </a:lnTo>
                  <a:lnTo>
                    <a:pt x="2261247" y="137858"/>
                  </a:lnTo>
                  <a:lnTo>
                    <a:pt x="2275840" y="137858"/>
                  </a:lnTo>
                  <a:lnTo>
                    <a:pt x="2281758" y="131953"/>
                  </a:lnTo>
                  <a:lnTo>
                    <a:pt x="2281758" y="124650"/>
                  </a:lnTo>
                  <a:lnTo>
                    <a:pt x="2281758" y="117348"/>
                  </a:lnTo>
                  <a:close/>
                </a:path>
                <a:path w="2658745" h="516255">
                  <a:moveTo>
                    <a:pt x="2658440" y="60439"/>
                  </a:moveTo>
                  <a:lnTo>
                    <a:pt x="2652128" y="54127"/>
                  </a:lnTo>
                  <a:lnTo>
                    <a:pt x="2636545" y="54127"/>
                  </a:lnTo>
                  <a:lnTo>
                    <a:pt x="2630233" y="60439"/>
                  </a:lnTo>
                  <a:lnTo>
                    <a:pt x="2630233" y="76022"/>
                  </a:lnTo>
                  <a:lnTo>
                    <a:pt x="2636545" y="82334"/>
                  </a:lnTo>
                  <a:lnTo>
                    <a:pt x="2652128" y="82334"/>
                  </a:lnTo>
                  <a:lnTo>
                    <a:pt x="2658440" y="76022"/>
                  </a:lnTo>
                  <a:lnTo>
                    <a:pt x="2658440" y="68224"/>
                  </a:lnTo>
                  <a:lnTo>
                    <a:pt x="2658440" y="60439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623698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46348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00620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38438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92710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30529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84798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22619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7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076888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014707" y="4331785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894941" y="4331785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832760" y="4331785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3787031" y="4331785"/>
            <a:ext cx="111825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787584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	13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26166" y="5192291"/>
            <a:ext cx="8859764" cy="716272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1887" dirty="0">
              <a:latin typeface="Lucida Sans Unicode"/>
              <a:cs typeface="Lucida Sans Unicode"/>
            </a:endParaRPr>
          </a:p>
          <a:p>
            <a:pPr marL="31951"/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Time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Series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Chart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of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Diverted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Flights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Between</a:t>
            </a:r>
            <a:r>
              <a:rPr sz="2516" spc="3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Envoy and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Republic</a:t>
            </a:r>
            <a:endParaRPr sz="2516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21108" y="2666311"/>
            <a:ext cx="511202" cy="87599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 dirty="0">
              <a:latin typeface="Microsoft Sans Serif"/>
              <a:cs typeface="Microsoft Sans Serif"/>
            </a:endParaRPr>
          </a:p>
          <a:p>
            <a:pPr marL="178924">
              <a:spcBef>
                <a:spcPts val="2013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21108" y="1925928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21108" y="1201999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62390" y="1106117"/>
            <a:ext cx="290401" cy="1233327"/>
          </a:xfrm>
          <a:prstGeom prst="rect">
            <a:avLst/>
          </a:prstGeom>
        </p:spPr>
        <p:txBody>
          <a:bodyPr vert="vert270" wrap="square" lIns="0" tIns="60705" rIns="0" bIns="0" rtlCol="0">
            <a:spAutoFit/>
          </a:bodyPr>
          <a:lstStyle/>
          <a:p>
            <a:pPr marL="31951">
              <a:spcBef>
                <a:spcPts val="478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156468" y="1156365"/>
            <a:ext cx="19617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5852">
              <a:spcBef>
                <a:spcPts val="302"/>
              </a:spcBef>
            </a:pPr>
            <a:r>
              <a:rPr sz="2830" spc="151" baseline="-37037" dirty="0">
                <a:latin typeface="Microsoft Sans Serif"/>
                <a:cs typeface="Microsoft Sans Serif"/>
              </a:rPr>
              <a:t>34,411</a:t>
            </a:r>
            <a:r>
              <a:rPr sz="2830" spc="714" baseline="-37037" dirty="0"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36,669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96654" y="1814482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256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150925" y="1419611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017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60551" y="-87815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59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342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06279" y="674185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717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968012" y="1584141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543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09693" y="3393966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11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726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677420" y="2028371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30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352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631692" y="1847388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32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961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14189" y="1682857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35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209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785330" y="1238627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35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428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569511" y="1946106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31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602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935106" y="745039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42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176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52007" y="-11615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54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658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047386" y="545065"/>
            <a:ext cx="157194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40K  </a:t>
            </a:r>
            <a:r>
              <a:rPr sz="1887" spc="15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830" spc="151" baseline="3703" dirty="0">
                <a:latin typeface="Microsoft Sans Serif"/>
                <a:cs typeface="Microsoft Sans Serif"/>
              </a:rPr>
              <a:t>43,068</a:t>
            </a:r>
            <a:endParaRPr sz="2830" baseline="3703" dirty="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909693" y="2472601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18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66745" y="1600594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28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409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58835" y="2966190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17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628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544098" y="2637129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23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866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614515" y="-391170"/>
            <a:ext cx="12291205" cy="4624778"/>
          </a:xfrm>
          <a:custGeom>
            <a:avLst/>
            <a:gdLst/>
            <a:ahLst/>
            <a:cxnLst/>
            <a:rect l="l" t="t" r="r" b="b"/>
            <a:pathLst>
              <a:path w="4885690" h="1838325">
                <a:moveTo>
                  <a:pt x="0" y="1837730"/>
                </a:moveTo>
                <a:lnTo>
                  <a:pt x="4885354" y="1837730"/>
                </a:lnTo>
              </a:path>
              <a:path w="4885690" h="1838325">
                <a:moveTo>
                  <a:pt x="0" y="0"/>
                </a:moveTo>
                <a:lnTo>
                  <a:pt x="0" y="1837730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7" name="object 97"/>
          <p:cNvSpPr txBox="1"/>
          <p:nvPr/>
        </p:nvSpPr>
        <p:spPr>
          <a:xfrm>
            <a:off x="8369623" y="78014"/>
            <a:ext cx="9003540" cy="429098"/>
          </a:xfrm>
          <a:prstGeom prst="rect">
            <a:avLst/>
          </a:prstGeom>
        </p:spPr>
        <p:txBody>
          <a:bodyPr vert="horz" wrap="square" lIns="0" tIns="41535" rIns="0" bIns="0" rtlCol="0">
            <a:spAutoFit/>
          </a:bodyPr>
          <a:lstStyle/>
          <a:p>
            <a:pPr marL="31951">
              <a:spcBef>
                <a:spcPts val="327"/>
              </a:spcBef>
            </a:pP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Time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Series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Chart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of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Cancelled</a:t>
            </a:r>
            <a:r>
              <a:rPr sz="2516" spc="38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Flights</a:t>
            </a:r>
            <a:r>
              <a:rPr sz="2516" spc="25" dirty="0">
                <a:solidFill>
                  <a:srgbClr val="333333"/>
                </a:solidFill>
                <a:latin typeface="Calibri"/>
                <a:cs typeface="Calibri"/>
              </a:rPr>
              <a:t> Between Envoy and </a:t>
            </a:r>
            <a:r>
              <a:rPr sz="2516" spc="13" dirty="0">
                <a:solidFill>
                  <a:srgbClr val="333333"/>
                </a:solidFill>
                <a:latin typeface="Calibri"/>
                <a:cs typeface="Calibri"/>
              </a:rPr>
              <a:t>Republic</a:t>
            </a:r>
            <a:endParaRPr sz="2516" dirty="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532251" y="5270500"/>
            <a:ext cx="12003403" cy="4820157"/>
            <a:chOff x="1006557" y="4263459"/>
            <a:chExt cx="4918389" cy="1870750"/>
          </a:xfrm>
        </p:grpSpPr>
        <p:sp>
          <p:nvSpPr>
            <p:cNvPr id="99" name="object 99"/>
            <p:cNvSpPr/>
            <p:nvPr/>
          </p:nvSpPr>
          <p:spPr>
            <a:xfrm>
              <a:off x="1039256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6557" y="610118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12034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06557" y="580689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39256" y="5806891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006557" y="5519132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9256" y="5519132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6557" y="5224834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39256" y="5224834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06557" y="4937076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39256" y="4937076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06557" y="4642777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39256" y="4642777"/>
              <a:ext cx="4885690" cy="0"/>
            </a:xfrm>
            <a:custGeom>
              <a:avLst/>
              <a:gdLst/>
              <a:ahLst/>
              <a:cxnLst/>
              <a:rect l="l" t="t" r="r" b="b"/>
              <a:pathLst>
                <a:path w="4885690">
                  <a:moveTo>
                    <a:pt x="0" y="0"/>
                  </a:moveTo>
                  <a:lnTo>
                    <a:pt x="4885354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06557" y="435501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39256" y="4263459"/>
              <a:ext cx="4885690" cy="1831339"/>
            </a:xfrm>
            <a:custGeom>
              <a:avLst/>
              <a:gdLst/>
              <a:ahLst/>
              <a:cxnLst/>
              <a:rect l="l" t="t" r="r" b="b"/>
              <a:pathLst>
                <a:path w="4885690" h="1831339">
                  <a:moveTo>
                    <a:pt x="0" y="91559"/>
                  </a:moveTo>
                  <a:lnTo>
                    <a:pt x="4885354" y="91559"/>
                  </a:lnTo>
                </a:path>
                <a:path w="4885690" h="1831339">
                  <a:moveTo>
                    <a:pt x="372778" y="1831190"/>
                  </a:moveTo>
                  <a:lnTo>
                    <a:pt x="372778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791352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91352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64130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64130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43448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43448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16226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16226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95544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295544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68322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668322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47640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047640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420419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420419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799737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799737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72515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172515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551833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551833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24611" y="610118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924611" y="4263459"/>
              <a:ext cx="0" cy="1831339"/>
            </a:xfrm>
            <a:custGeom>
              <a:avLst/>
              <a:gdLst/>
              <a:ahLst/>
              <a:cxnLst/>
              <a:rect l="l" t="t" r="r" b="b"/>
              <a:pathLst>
                <a:path h="1831339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39256" y="4263459"/>
              <a:ext cx="4885690" cy="1838325"/>
            </a:xfrm>
            <a:custGeom>
              <a:avLst/>
              <a:gdLst/>
              <a:ahLst/>
              <a:cxnLst/>
              <a:rect l="l" t="t" r="r" b="b"/>
              <a:pathLst>
                <a:path w="4885690" h="1838325">
                  <a:moveTo>
                    <a:pt x="0" y="1837730"/>
                  </a:moveTo>
                  <a:lnTo>
                    <a:pt x="4885354" y="1837730"/>
                  </a:lnTo>
                </a:path>
                <a:path w="4885690" h="1838325">
                  <a:moveTo>
                    <a:pt x="0" y="183119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39256" y="42634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40" name="object 1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189" y="4343335"/>
              <a:ext cx="4217193" cy="1435785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039256" y="426345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2623698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3446348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400620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338438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92710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7230529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184798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9122619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7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0076888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014707" y="10119502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1894941" y="10119502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2832760" y="10119502"/>
            <a:ext cx="3610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3787031" y="10119502"/>
            <a:ext cx="111825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787584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	13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8344186" y="10580185"/>
            <a:ext cx="83230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h</a:t>
            </a:r>
            <a:endParaRPr sz="1887">
              <a:latin typeface="Lucida Sans Unicode"/>
              <a:cs typeface="Lucida Sans Unicode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2021108" y="9099417"/>
            <a:ext cx="511202" cy="88881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  <a:p>
            <a:pPr marL="178924">
              <a:spcBef>
                <a:spcPts val="2138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021108" y="8375489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021108" y="6911176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021108" y="6170791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021108" y="5446862"/>
            <a:ext cx="51120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60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562390" y="7006135"/>
            <a:ext cx="290401" cy="1121029"/>
          </a:xfrm>
          <a:prstGeom prst="rect">
            <a:avLst/>
          </a:prstGeom>
        </p:spPr>
        <p:txBody>
          <a:bodyPr vert="vert270" wrap="square" lIns="0" tIns="60705" rIns="0" bIns="0" rtlCol="0">
            <a:spAutoFit/>
          </a:bodyPr>
          <a:lstStyle/>
          <a:p>
            <a:pPr marL="31951">
              <a:spcBef>
                <a:spcPts val="478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 dirty="0">
              <a:latin typeface="Lucida Sans Unicode"/>
              <a:cs typeface="Lucida Sans Unicod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567793" y="6845364"/>
            <a:ext cx="194416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5852">
              <a:spcBef>
                <a:spcPts val="302"/>
              </a:spcBef>
            </a:pPr>
            <a:r>
              <a:rPr sz="2830" spc="151" baseline="-37037" dirty="0">
                <a:latin typeface="Microsoft Sans Serif"/>
                <a:cs typeface="Microsoft Sans Serif"/>
              </a:rPr>
              <a:t>34,411</a:t>
            </a:r>
            <a:r>
              <a:rPr sz="2830" spc="526" baseline="-37037" dirty="0"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36,669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196654" y="7766729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256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5544098" y="5479768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59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342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606279" y="6236603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717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050277" y="7371858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33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543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909693" y="9198136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11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726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021108" y="7635105"/>
            <a:ext cx="157194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30K  </a:t>
            </a:r>
            <a:r>
              <a:rPr sz="1887" spc="15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35,209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721430" y="6911176"/>
            <a:ext cx="196173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5852">
              <a:spcBef>
                <a:spcPts val="302"/>
              </a:spcBef>
            </a:pPr>
            <a:r>
              <a:rPr sz="1887" spc="101" dirty="0">
                <a:latin typeface="Microsoft Sans Serif"/>
                <a:cs typeface="Microsoft Sans Serif"/>
              </a:rPr>
              <a:t>35,428</a:t>
            </a:r>
            <a:r>
              <a:rPr sz="1887" spc="478" dirty="0">
                <a:latin typeface="Microsoft Sans Serif"/>
                <a:cs typeface="Microsoft Sans Serif"/>
              </a:rPr>
              <a:t> </a:t>
            </a:r>
            <a:r>
              <a:rPr sz="2830" spc="151" baseline="-40740" dirty="0">
                <a:latin typeface="Microsoft Sans Serif"/>
                <a:cs typeface="Microsoft Sans Serif"/>
              </a:rPr>
              <a:t>33,017</a:t>
            </a:r>
            <a:endParaRPr sz="2830" baseline="-40740">
              <a:latin typeface="Microsoft Sans Serif"/>
              <a:cs typeface="Microsoft Sans Serif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0613522" y="7717370"/>
            <a:ext cx="2899472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5852">
              <a:spcBef>
                <a:spcPts val="302"/>
              </a:spcBef>
            </a:pPr>
            <a:r>
              <a:rPr sz="2830" spc="151" baseline="-40740" dirty="0">
                <a:latin typeface="Microsoft Sans Serif"/>
                <a:cs typeface="Microsoft Sans Serif"/>
              </a:rPr>
              <a:t>30,352</a:t>
            </a:r>
            <a:r>
              <a:rPr sz="2830" spc="792" baseline="-40740" dirty="0"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32,961</a:t>
            </a:r>
            <a:r>
              <a:rPr sz="1887" spc="415" dirty="0">
                <a:latin typeface="Microsoft Sans Serif"/>
                <a:cs typeface="Microsoft Sans Serif"/>
              </a:rPr>
              <a:t> </a:t>
            </a:r>
            <a:r>
              <a:rPr sz="2830" spc="151" baseline="-18518" dirty="0">
                <a:latin typeface="Microsoft Sans Serif"/>
                <a:cs typeface="Microsoft Sans Serif"/>
              </a:rPr>
              <a:t>31,602</a:t>
            </a:r>
            <a:endParaRPr sz="2830" baseline="-18518">
              <a:latin typeface="Microsoft Sans Serif"/>
              <a:cs typeface="Microsoft Sans Serif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13935106" y="6483399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42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176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652007" y="5413956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54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658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582564" y="6680835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43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068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6909693" y="8227412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18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474655" y="6664382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48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104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366745" y="7519936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28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409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8258835" y="8770360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17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628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544098" y="8309677"/>
            <a:ext cx="87862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latin typeface="Microsoft Sans Serif"/>
                <a:cs typeface="Microsoft Sans Serif"/>
              </a:rPr>
              <a:t>23</a:t>
            </a:r>
            <a:r>
              <a:rPr sz="1887" spc="50" dirty="0">
                <a:latin typeface="Microsoft Sans Serif"/>
                <a:cs typeface="Microsoft Sans Serif"/>
              </a:rPr>
              <a:t>,</a:t>
            </a:r>
            <a:r>
              <a:rPr sz="1887" spc="113" dirty="0">
                <a:latin typeface="Microsoft Sans Serif"/>
                <a:cs typeface="Microsoft Sans Serif"/>
              </a:rPr>
              <a:t>866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2614515" y="5270809"/>
            <a:ext cx="11923601" cy="4736611"/>
          </a:xfrm>
          <a:custGeom>
            <a:avLst/>
            <a:gdLst/>
            <a:ahLst/>
            <a:cxnLst/>
            <a:rect l="l" t="t" r="r" b="b"/>
            <a:pathLst>
              <a:path w="4885690" h="1838325">
                <a:moveTo>
                  <a:pt x="0" y="1837730"/>
                </a:moveTo>
                <a:lnTo>
                  <a:pt x="4885354" y="1837730"/>
                </a:lnTo>
              </a:path>
              <a:path w="4885690" h="1838325">
                <a:moveTo>
                  <a:pt x="0" y="0"/>
                </a:moveTo>
                <a:lnTo>
                  <a:pt x="0" y="1837730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0" name="object 180"/>
          <p:cNvSpPr/>
          <p:nvPr/>
        </p:nvSpPr>
        <p:spPr>
          <a:xfrm>
            <a:off x="16588718" y="271214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1" name="object 181"/>
          <p:cNvSpPr/>
          <p:nvPr/>
        </p:nvSpPr>
        <p:spPr>
          <a:xfrm>
            <a:off x="16588718" y="3057662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2" name="object 182"/>
          <p:cNvSpPr txBox="1"/>
          <p:nvPr/>
        </p:nvSpPr>
        <p:spPr>
          <a:xfrm>
            <a:off x="16616326" y="2292779"/>
            <a:ext cx="2413830" cy="1550309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377018" marR="12780" indent="-346665">
              <a:lnSpc>
                <a:spcPct val="117300"/>
              </a:lnSpc>
              <a:spcBef>
                <a:spcPts val="176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1748"/>
              </a:spcBef>
            </a:pPr>
            <a:r>
              <a:rPr sz="1887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Cancelled</a:t>
            </a:r>
            <a:endParaRPr sz="1887">
              <a:latin typeface="Lucida Sans Unicode"/>
              <a:cs typeface="Lucida Sans Unicode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5264143" y="-109666"/>
            <a:ext cx="17573" cy="231638"/>
          </a:xfrm>
          <a:custGeom>
            <a:avLst/>
            <a:gdLst/>
            <a:ahLst/>
            <a:cxnLst/>
            <a:rect l="l" t="t" r="r" b="b"/>
            <a:pathLst>
              <a:path w="6985" h="92075">
                <a:moveTo>
                  <a:pt x="6539" y="91559"/>
                </a:moveTo>
                <a:lnTo>
                  <a:pt x="0" y="91559"/>
                </a:lnTo>
                <a:lnTo>
                  <a:pt x="0" y="0"/>
                </a:lnTo>
                <a:lnTo>
                  <a:pt x="6539" y="0"/>
                </a:lnTo>
                <a:lnTo>
                  <a:pt x="65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4" name="object 184"/>
          <p:cNvSpPr txBox="1"/>
          <p:nvPr/>
        </p:nvSpPr>
        <p:spPr>
          <a:xfrm>
            <a:off x="16148032" y="-180050"/>
            <a:ext cx="21246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6851237" y="4255250"/>
            <a:ext cx="33548" cy="231638"/>
          </a:xfrm>
          <a:custGeom>
            <a:avLst/>
            <a:gdLst/>
            <a:ahLst/>
            <a:cxnLst/>
            <a:rect l="l" t="t" r="r" b="b"/>
            <a:pathLst>
              <a:path w="13335" h="92075">
                <a:moveTo>
                  <a:pt x="13079" y="91559"/>
                </a:moveTo>
                <a:lnTo>
                  <a:pt x="0" y="91559"/>
                </a:lnTo>
                <a:lnTo>
                  <a:pt x="0" y="0"/>
                </a:lnTo>
                <a:lnTo>
                  <a:pt x="13079" y="0"/>
                </a:lnTo>
                <a:lnTo>
                  <a:pt x="1307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6" name="object 186"/>
          <p:cNvSpPr txBox="1"/>
          <p:nvPr/>
        </p:nvSpPr>
        <p:spPr>
          <a:xfrm>
            <a:off x="17077008" y="4135510"/>
            <a:ext cx="878628" cy="2151722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178924">
              <a:spcBef>
                <a:spcPts val="69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2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L="178924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4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L="178924">
              <a:spcBef>
                <a:spcPts val="465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6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L="178924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8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10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11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071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6834783" y="4600762"/>
            <a:ext cx="67095" cy="231638"/>
          </a:xfrm>
          <a:custGeom>
            <a:avLst/>
            <a:gdLst/>
            <a:ahLst/>
            <a:cxnLst/>
            <a:rect l="l" t="t" r="r" b="b"/>
            <a:pathLst>
              <a:path w="26670" h="92075">
                <a:moveTo>
                  <a:pt x="26159" y="91559"/>
                </a:moveTo>
                <a:lnTo>
                  <a:pt x="0" y="91559"/>
                </a:lnTo>
                <a:lnTo>
                  <a:pt x="0" y="0"/>
                </a:lnTo>
                <a:lnTo>
                  <a:pt x="26159" y="0"/>
                </a:lnTo>
                <a:lnTo>
                  <a:pt x="2615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8" name="object 188"/>
          <p:cNvSpPr/>
          <p:nvPr/>
        </p:nvSpPr>
        <p:spPr>
          <a:xfrm>
            <a:off x="16818333" y="4946276"/>
            <a:ext cx="99045" cy="231638"/>
          </a:xfrm>
          <a:custGeom>
            <a:avLst/>
            <a:gdLst/>
            <a:ahLst/>
            <a:cxnLst/>
            <a:rect l="l" t="t" r="r" b="b"/>
            <a:pathLst>
              <a:path w="39370" h="92075">
                <a:moveTo>
                  <a:pt x="39239" y="91559"/>
                </a:moveTo>
                <a:lnTo>
                  <a:pt x="0" y="91559"/>
                </a:lnTo>
                <a:lnTo>
                  <a:pt x="0" y="0"/>
                </a:lnTo>
                <a:lnTo>
                  <a:pt x="39239" y="0"/>
                </a:lnTo>
                <a:lnTo>
                  <a:pt x="392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89" name="object 189"/>
          <p:cNvSpPr/>
          <p:nvPr/>
        </p:nvSpPr>
        <p:spPr>
          <a:xfrm>
            <a:off x="16810107" y="5291787"/>
            <a:ext cx="116618" cy="231638"/>
          </a:xfrm>
          <a:custGeom>
            <a:avLst/>
            <a:gdLst/>
            <a:ahLst/>
            <a:cxnLst/>
            <a:rect l="l" t="t" r="r" b="b"/>
            <a:pathLst>
              <a:path w="46354" h="92075">
                <a:moveTo>
                  <a:pt x="45779" y="91559"/>
                </a:moveTo>
                <a:lnTo>
                  <a:pt x="0" y="91559"/>
                </a:lnTo>
                <a:lnTo>
                  <a:pt x="0" y="0"/>
                </a:lnTo>
                <a:lnTo>
                  <a:pt x="45779" y="0"/>
                </a:lnTo>
                <a:lnTo>
                  <a:pt x="4577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0" name="object 190"/>
          <p:cNvSpPr/>
          <p:nvPr/>
        </p:nvSpPr>
        <p:spPr>
          <a:xfrm>
            <a:off x="16793654" y="5637299"/>
            <a:ext cx="148568" cy="231638"/>
          </a:xfrm>
          <a:custGeom>
            <a:avLst/>
            <a:gdLst/>
            <a:ahLst/>
            <a:cxnLst/>
            <a:rect l="l" t="t" r="r" b="b"/>
            <a:pathLst>
              <a:path w="59054" h="92075">
                <a:moveTo>
                  <a:pt x="58859" y="91559"/>
                </a:moveTo>
                <a:lnTo>
                  <a:pt x="0" y="91559"/>
                </a:lnTo>
                <a:lnTo>
                  <a:pt x="0" y="0"/>
                </a:lnTo>
                <a:lnTo>
                  <a:pt x="58859" y="0"/>
                </a:lnTo>
                <a:lnTo>
                  <a:pt x="5885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1" name="object 191"/>
          <p:cNvSpPr/>
          <p:nvPr/>
        </p:nvSpPr>
        <p:spPr>
          <a:xfrm>
            <a:off x="16785428" y="5982813"/>
            <a:ext cx="164543" cy="231638"/>
          </a:xfrm>
          <a:custGeom>
            <a:avLst/>
            <a:gdLst/>
            <a:ahLst/>
            <a:cxnLst/>
            <a:rect l="l" t="t" r="r" b="b"/>
            <a:pathLst>
              <a:path w="65404" h="92075">
                <a:moveTo>
                  <a:pt x="65399" y="91559"/>
                </a:moveTo>
                <a:lnTo>
                  <a:pt x="0" y="91559"/>
                </a:lnTo>
                <a:lnTo>
                  <a:pt x="0" y="0"/>
                </a:lnTo>
                <a:lnTo>
                  <a:pt x="65399" y="0"/>
                </a:lnTo>
                <a:lnTo>
                  <a:pt x="6539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2" name="object 192"/>
          <p:cNvSpPr txBox="1"/>
          <p:nvPr/>
        </p:nvSpPr>
        <p:spPr>
          <a:xfrm>
            <a:off x="16616325" y="6422468"/>
            <a:ext cx="107671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Diverted</a:t>
            </a:r>
            <a:endParaRPr sz="1887">
              <a:latin typeface="Lucida Sans Unicode"/>
              <a:cs typeface="Lucida Sans Unicode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5264143" y="2802508"/>
            <a:ext cx="17573" cy="231638"/>
          </a:xfrm>
          <a:custGeom>
            <a:avLst/>
            <a:gdLst/>
            <a:ahLst/>
            <a:cxnLst/>
            <a:rect l="l" t="t" r="r" b="b"/>
            <a:pathLst>
              <a:path w="6985" h="92075">
                <a:moveTo>
                  <a:pt x="6539" y="91559"/>
                </a:moveTo>
                <a:lnTo>
                  <a:pt x="0" y="91559"/>
                </a:lnTo>
                <a:lnTo>
                  <a:pt x="0" y="0"/>
                </a:lnTo>
                <a:lnTo>
                  <a:pt x="6539" y="0"/>
                </a:lnTo>
                <a:lnTo>
                  <a:pt x="65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4" name="object 194"/>
          <p:cNvSpPr txBox="1"/>
          <p:nvPr/>
        </p:nvSpPr>
        <p:spPr>
          <a:xfrm>
            <a:off x="17373163" y="6751529"/>
            <a:ext cx="434521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8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6818333" y="7167424"/>
            <a:ext cx="99045" cy="231638"/>
          </a:xfrm>
          <a:custGeom>
            <a:avLst/>
            <a:gdLst/>
            <a:ahLst/>
            <a:cxnLst/>
            <a:rect l="l" t="t" r="r" b="b"/>
            <a:pathLst>
              <a:path w="39370" h="92075">
                <a:moveTo>
                  <a:pt x="39239" y="91559"/>
                </a:moveTo>
                <a:lnTo>
                  <a:pt x="0" y="91559"/>
                </a:lnTo>
                <a:lnTo>
                  <a:pt x="0" y="0"/>
                </a:lnTo>
                <a:lnTo>
                  <a:pt x="39239" y="0"/>
                </a:lnTo>
                <a:lnTo>
                  <a:pt x="392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6" name="object 196"/>
          <p:cNvSpPr txBox="1"/>
          <p:nvPr/>
        </p:nvSpPr>
        <p:spPr>
          <a:xfrm>
            <a:off x="17077008" y="7047680"/>
            <a:ext cx="731657" cy="1088162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L="178924">
              <a:spcBef>
                <a:spcPts val="69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50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100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465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133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6768973" y="7512936"/>
            <a:ext cx="198091" cy="231638"/>
          </a:xfrm>
          <a:custGeom>
            <a:avLst/>
            <a:gdLst/>
            <a:ahLst/>
            <a:cxnLst/>
            <a:rect l="l" t="t" r="r" b="b"/>
            <a:pathLst>
              <a:path w="78739" h="92075">
                <a:moveTo>
                  <a:pt x="78479" y="91559"/>
                </a:moveTo>
                <a:lnTo>
                  <a:pt x="0" y="91559"/>
                </a:lnTo>
                <a:lnTo>
                  <a:pt x="0" y="0"/>
                </a:lnTo>
                <a:lnTo>
                  <a:pt x="78479" y="0"/>
                </a:lnTo>
                <a:lnTo>
                  <a:pt x="7847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98" name="object 198"/>
          <p:cNvSpPr/>
          <p:nvPr/>
        </p:nvSpPr>
        <p:spPr>
          <a:xfrm>
            <a:off x="16736069" y="7858450"/>
            <a:ext cx="263588" cy="231638"/>
          </a:xfrm>
          <a:custGeom>
            <a:avLst/>
            <a:gdLst/>
            <a:ahLst/>
            <a:cxnLst/>
            <a:rect l="l" t="t" r="r" b="b"/>
            <a:pathLst>
              <a:path w="104775" h="92075">
                <a:moveTo>
                  <a:pt x="104639" y="91559"/>
                </a:moveTo>
                <a:lnTo>
                  <a:pt x="0" y="91559"/>
                </a:lnTo>
                <a:lnTo>
                  <a:pt x="0" y="0"/>
                </a:lnTo>
                <a:lnTo>
                  <a:pt x="104639" y="0"/>
                </a:lnTo>
                <a:lnTo>
                  <a:pt x="1046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</p:spTree>
  </p:cSld>
  <p:clrMapOvr>
    <a:masterClrMapping/>
  </p:clrMapOvr>
  <p:transition advClick="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49876" y="-3577820"/>
            <a:ext cx="1701438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1995" y="-3710405"/>
            <a:ext cx="3894096" cy="1013583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2436158" y="-212370"/>
            <a:ext cx="12147159" cy="10149840"/>
            <a:chOff x="980397" y="1412034"/>
            <a:chExt cx="4970460" cy="4866055"/>
          </a:xfrm>
        </p:grpSpPr>
        <p:sp>
          <p:nvSpPr>
            <p:cNvPr id="10" name="object 10"/>
            <p:cNvSpPr/>
            <p:nvPr/>
          </p:nvSpPr>
          <p:spPr>
            <a:xfrm>
              <a:off x="1013097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80397" y="624506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2415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397" y="585921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3097" y="5859211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80397" y="546681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3097" y="5466813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980397" y="508095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3097" y="5080955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80397" y="4695097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3097" y="4695097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80397" y="430923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3097" y="4309239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397" y="391684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3097" y="3916841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397" y="353098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3097" y="3530983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80397" y="3145125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3097" y="3145125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397" y="2759267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3097" y="2759267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980397" y="2366869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3097" y="2366869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980397" y="1981011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3097" y="1981011"/>
              <a:ext cx="4937760" cy="0"/>
            </a:xfrm>
            <a:custGeom>
              <a:avLst/>
              <a:gdLst/>
              <a:ahLst/>
              <a:cxnLst/>
              <a:rect l="l" t="t" r="r" b="b"/>
              <a:pathLst>
                <a:path w="4937760">
                  <a:moveTo>
                    <a:pt x="0" y="0"/>
                  </a:moveTo>
                  <a:lnTo>
                    <a:pt x="4937673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980397" y="159515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19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13097" y="1412034"/>
              <a:ext cx="4937760" cy="4826635"/>
            </a:xfrm>
            <a:custGeom>
              <a:avLst/>
              <a:gdLst/>
              <a:ahLst/>
              <a:cxnLst/>
              <a:rect l="l" t="t" r="r" b="b"/>
              <a:pathLst>
                <a:path w="4937760" h="4826635">
                  <a:moveTo>
                    <a:pt x="0" y="183119"/>
                  </a:moveTo>
                  <a:lnTo>
                    <a:pt x="4937673" y="183119"/>
                  </a:lnTo>
                </a:path>
                <a:path w="4937760" h="4826635">
                  <a:moveTo>
                    <a:pt x="379317" y="4826494"/>
                  </a:moveTo>
                  <a:lnTo>
                    <a:pt x="379317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1732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1732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1050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151050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0368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368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9686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909686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289005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289005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674862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674862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054180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054180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433498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433498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812817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812817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192135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192135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5571452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571452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950770" y="6245069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950770" y="1412034"/>
              <a:ext cx="0" cy="4826635"/>
            </a:xfrm>
            <a:custGeom>
              <a:avLst/>
              <a:gdLst/>
              <a:ahLst/>
              <a:cxnLst/>
              <a:rect l="l" t="t" r="r" b="b"/>
              <a:pathLst>
                <a:path h="4826635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3097" y="1412034"/>
              <a:ext cx="4937760" cy="4833620"/>
            </a:xfrm>
            <a:custGeom>
              <a:avLst/>
              <a:gdLst/>
              <a:ahLst/>
              <a:cxnLst/>
              <a:rect l="l" t="t" r="r" b="b"/>
              <a:pathLst>
                <a:path w="4937760" h="4833620">
                  <a:moveTo>
                    <a:pt x="0" y="4833034"/>
                  </a:moveTo>
                  <a:lnTo>
                    <a:pt x="4937673" y="4833034"/>
                  </a:lnTo>
                </a:path>
                <a:path w="4937760" h="4833620">
                  <a:moveTo>
                    <a:pt x="0" y="4826494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374711" y="1645284"/>
              <a:ext cx="4217035" cy="3715385"/>
            </a:xfrm>
            <a:custGeom>
              <a:avLst/>
              <a:gdLst/>
              <a:ahLst/>
              <a:cxnLst/>
              <a:rect l="l" t="t" r="r" b="b"/>
              <a:pathLst>
                <a:path w="4217035" h="3715385">
                  <a:moveTo>
                    <a:pt x="4216603" y="1324635"/>
                  </a:moveTo>
                  <a:lnTo>
                    <a:pt x="4208945" y="1316977"/>
                  </a:lnTo>
                  <a:lnTo>
                    <a:pt x="4190060" y="1316977"/>
                  </a:lnTo>
                  <a:lnTo>
                    <a:pt x="4182402" y="1324635"/>
                  </a:lnTo>
                  <a:lnTo>
                    <a:pt x="4182402" y="1327645"/>
                  </a:lnTo>
                  <a:lnTo>
                    <a:pt x="3813632" y="1747570"/>
                  </a:lnTo>
                  <a:lnTo>
                    <a:pt x="3812311" y="1747570"/>
                  </a:lnTo>
                  <a:lnTo>
                    <a:pt x="3808539" y="1751342"/>
                  </a:lnTo>
                  <a:lnTo>
                    <a:pt x="3436823" y="1922145"/>
                  </a:lnTo>
                  <a:lnTo>
                    <a:pt x="3432238" y="1922145"/>
                  </a:lnTo>
                  <a:lnTo>
                    <a:pt x="3426066" y="1928317"/>
                  </a:lnTo>
                  <a:lnTo>
                    <a:pt x="3426066" y="1929523"/>
                  </a:lnTo>
                  <a:lnTo>
                    <a:pt x="3058934" y="2239340"/>
                  </a:lnTo>
                  <a:lnTo>
                    <a:pt x="2690838" y="2036546"/>
                  </a:lnTo>
                  <a:lnTo>
                    <a:pt x="2686647" y="2032342"/>
                  </a:lnTo>
                  <a:lnTo>
                    <a:pt x="2680551" y="2032342"/>
                  </a:lnTo>
                  <a:lnTo>
                    <a:pt x="2308682" y="2011692"/>
                  </a:lnTo>
                  <a:lnTo>
                    <a:pt x="2308250" y="2011248"/>
                  </a:lnTo>
                  <a:lnTo>
                    <a:pt x="2292553" y="2011248"/>
                  </a:lnTo>
                  <a:lnTo>
                    <a:pt x="2286190" y="2017610"/>
                  </a:lnTo>
                  <a:lnTo>
                    <a:pt x="2286190" y="2023249"/>
                  </a:lnTo>
                  <a:lnTo>
                    <a:pt x="1904022" y="3227692"/>
                  </a:lnTo>
                  <a:lnTo>
                    <a:pt x="1547012" y="3654082"/>
                  </a:lnTo>
                  <a:lnTo>
                    <a:pt x="1178001" y="2749931"/>
                  </a:lnTo>
                  <a:lnTo>
                    <a:pt x="1178001" y="2743835"/>
                  </a:lnTo>
                  <a:lnTo>
                    <a:pt x="1176616" y="2742463"/>
                  </a:lnTo>
                  <a:lnTo>
                    <a:pt x="784694" y="3352"/>
                  </a:lnTo>
                  <a:lnTo>
                    <a:pt x="784694" y="1600"/>
                  </a:lnTo>
                  <a:lnTo>
                    <a:pt x="783094" y="0"/>
                  </a:lnTo>
                  <a:lnTo>
                    <a:pt x="779132" y="0"/>
                  </a:lnTo>
                  <a:lnTo>
                    <a:pt x="777532" y="1600"/>
                  </a:lnTo>
                  <a:lnTo>
                    <a:pt x="777532" y="1955"/>
                  </a:lnTo>
                  <a:lnTo>
                    <a:pt x="381025" y="345427"/>
                  </a:lnTo>
                  <a:lnTo>
                    <a:pt x="380555" y="345884"/>
                  </a:lnTo>
                  <a:lnTo>
                    <a:pt x="374269" y="355206"/>
                  </a:lnTo>
                  <a:lnTo>
                    <a:pt x="17183" y="1244346"/>
                  </a:lnTo>
                  <a:lnTo>
                    <a:pt x="13119" y="1245158"/>
                  </a:lnTo>
                  <a:lnTo>
                    <a:pt x="6286" y="1249768"/>
                  </a:lnTo>
                  <a:lnTo>
                    <a:pt x="1689" y="1256588"/>
                  </a:lnTo>
                  <a:lnTo>
                    <a:pt x="0" y="1264945"/>
                  </a:lnTo>
                  <a:lnTo>
                    <a:pt x="1689" y="1273302"/>
                  </a:lnTo>
                  <a:lnTo>
                    <a:pt x="6286" y="1280121"/>
                  </a:lnTo>
                  <a:lnTo>
                    <a:pt x="13119" y="1284732"/>
                  </a:lnTo>
                  <a:lnTo>
                    <a:pt x="21475" y="1286408"/>
                  </a:lnTo>
                  <a:lnTo>
                    <a:pt x="29832" y="1284732"/>
                  </a:lnTo>
                  <a:lnTo>
                    <a:pt x="36652" y="1280121"/>
                  </a:lnTo>
                  <a:lnTo>
                    <a:pt x="41249" y="1273302"/>
                  </a:lnTo>
                  <a:lnTo>
                    <a:pt x="42938" y="1264945"/>
                  </a:lnTo>
                  <a:lnTo>
                    <a:pt x="41249" y="1256588"/>
                  </a:lnTo>
                  <a:lnTo>
                    <a:pt x="39255" y="1253642"/>
                  </a:lnTo>
                  <a:lnTo>
                    <a:pt x="426072" y="383057"/>
                  </a:lnTo>
                  <a:lnTo>
                    <a:pt x="778548" y="11480"/>
                  </a:lnTo>
                  <a:lnTo>
                    <a:pt x="1143876" y="2754452"/>
                  </a:lnTo>
                  <a:lnTo>
                    <a:pt x="1143876" y="2762681"/>
                  </a:lnTo>
                  <a:lnTo>
                    <a:pt x="1147940" y="2766758"/>
                  </a:lnTo>
                  <a:lnTo>
                    <a:pt x="1521320" y="3702050"/>
                  </a:lnTo>
                  <a:lnTo>
                    <a:pt x="1521447" y="3702354"/>
                  </a:lnTo>
                  <a:lnTo>
                    <a:pt x="1525930" y="3709022"/>
                  </a:lnTo>
                  <a:lnTo>
                    <a:pt x="1532597" y="3713518"/>
                  </a:lnTo>
                  <a:lnTo>
                    <a:pt x="1540751" y="3715156"/>
                  </a:lnTo>
                  <a:lnTo>
                    <a:pt x="1548917" y="3713518"/>
                  </a:lnTo>
                  <a:lnTo>
                    <a:pt x="1555572" y="3709022"/>
                  </a:lnTo>
                  <a:lnTo>
                    <a:pt x="1556651" y="3707409"/>
                  </a:lnTo>
                  <a:lnTo>
                    <a:pt x="1556880" y="3707587"/>
                  </a:lnTo>
                  <a:lnTo>
                    <a:pt x="1934819" y="3248583"/>
                  </a:lnTo>
                  <a:lnTo>
                    <a:pt x="1934629" y="3248431"/>
                  </a:lnTo>
                  <a:lnTo>
                    <a:pt x="1937639" y="3243961"/>
                  </a:lnTo>
                  <a:lnTo>
                    <a:pt x="1937981" y="3242208"/>
                  </a:lnTo>
                  <a:lnTo>
                    <a:pt x="1938248" y="3242284"/>
                  </a:lnTo>
                  <a:lnTo>
                    <a:pt x="2310714" y="2040115"/>
                  </a:lnTo>
                  <a:lnTo>
                    <a:pt x="2673515" y="2055355"/>
                  </a:lnTo>
                  <a:lnTo>
                    <a:pt x="2673794" y="2055622"/>
                  </a:lnTo>
                  <a:lnTo>
                    <a:pt x="2677299" y="2055622"/>
                  </a:lnTo>
                  <a:lnTo>
                    <a:pt x="3051670" y="2256599"/>
                  </a:lnTo>
                  <a:lnTo>
                    <a:pt x="3054908" y="2259825"/>
                  </a:lnTo>
                  <a:lnTo>
                    <a:pt x="3065170" y="2259825"/>
                  </a:lnTo>
                  <a:lnTo>
                    <a:pt x="3069323" y="2255659"/>
                  </a:lnTo>
                  <a:lnTo>
                    <a:pt x="3069323" y="2254961"/>
                  </a:lnTo>
                  <a:lnTo>
                    <a:pt x="3444748" y="1949729"/>
                  </a:lnTo>
                  <a:lnTo>
                    <a:pt x="3447478" y="1949729"/>
                  </a:lnTo>
                  <a:lnTo>
                    <a:pt x="3451402" y="1945805"/>
                  </a:lnTo>
                  <a:lnTo>
                    <a:pt x="3822623" y="1774266"/>
                  </a:lnTo>
                  <a:lnTo>
                    <a:pt x="3827056" y="1774266"/>
                  </a:lnTo>
                  <a:lnTo>
                    <a:pt x="3833025" y="1768297"/>
                  </a:lnTo>
                  <a:lnTo>
                    <a:pt x="3833025" y="1766074"/>
                  </a:lnTo>
                  <a:lnTo>
                    <a:pt x="4207091" y="1351191"/>
                  </a:lnTo>
                  <a:lnTo>
                    <a:pt x="4208945" y="1351191"/>
                  </a:lnTo>
                  <a:lnTo>
                    <a:pt x="4216603" y="1343533"/>
                  </a:lnTo>
                  <a:lnTo>
                    <a:pt x="4216603" y="1334084"/>
                  </a:lnTo>
                  <a:lnTo>
                    <a:pt x="4216603" y="1324635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pic>
          <p:nvPicPr>
            <p:cNvPr id="63" name="object 6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6869" y="1972766"/>
              <a:ext cx="78280" cy="782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142439" y="1635480"/>
              <a:ext cx="3458845" cy="3735070"/>
            </a:xfrm>
            <a:custGeom>
              <a:avLst/>
              <a:gdLst/>
              <a:ahLst/>
              <a:cxnLst/>
              <a:rect l="l" t="t" r="r" b="b"/>
              <a:pathLst>
                <a:path w="3458845" h="3735070">
                  <a:moveTo>
                    <a:pt x="26771" y="5994"/>
                  </a:moveTo>
                  <a:lnTo>
                    <a:pt x="20777" y="0"/>
                  </a:lnTo>
                  <a:lnTo>
                    <a:pt x="5994" y="0"/>
                  </a:lnTo>
                  <a:lnTo>
                    <a:pt x="0" y="5994"/>
                  </a:lnTo>
                  <a:lnTo>
                    <a:pt x="0" y="20777"/>
                  </a:lnTo>
                  <a:lnTo>
                    <a:pt x="5994" y="26771"/>
                  </a:lnTo>
                  <a:lnTo>
                    <a:pt x="20777" y="26771"/>
                  </a:lnTo>
                  <a:lnTo>
                    <a:pt x="26771" y="20777"/>
                  </a:lnTo>
                  <a:lnTo>
                    <a:pt x="26771" y="13385"/>
                  </a:lnTo>
                  <a:lnTo>
                    <a:pt x="26771" y="5994"/>
                  </a:lnTo>
                  <a:close/>
                </a:path>
                <a:path w="3458845" h="3735070">
                  <a:moveTo>
                    <a:pt x="420077" y="2763062"/>
                  </a:moveTo>
                  <a:lnTo>
                    <a:pt x="417969" y="2752598"/>
                  </a:lnTo>
                  <a:lnTo>
                    <a:pt x="412203" y="2744063"/>
                  </a:lnTo>
                  <a:lnTo>
                    <a:pt x="403669" y="2738297"/>
                  </a:lnTo>
                  <a:lnTo>
                    <a:pt x="393204" y="2736189"/>
                  </a:lnTo>
                  <a:lnTo>
                    <a:pt x="382739" y="2738297"/>
                  </a:lnTo>
                  <a:lnTo>
                    <a:pt x="374205" y="2744063"/>
                  </a:lnTo>
                  <a:lnTo>
                    <a:pt x="368439" y="2752598"/>
                  </a:lnTo>
                  <a:lnTo>
                    <a:pt x="366331" y="2763062"/>
                  </a:lnTo>
                  <a:lnTo>
                    <a:pt x="368439" y="2773515"/>
                  </a:lnTo>
                  <a:lnTo>
                    <a:pt x="374205" y="2782062"/>
                  </a:lnTo>
                  <a:lnTo>
                    <a:pt x="382739" y="2787815"/>
                  </a:lnTo>
                  <a:lnTo>
                    <a:pt x="393204" y="2789936"/>
                  </a:lnTo>
                  <a:lnTo>
                    <a:pt x="403669" y="2787815"/>
                  </a:lnTo>
                  <a:lnTo>
                    <a:pt x="412203" y="2782062"/>
                  </a:lnTo>
                  <a:lnTo>
                    <a:pt x="417969" y="2773515"/>
                  </a:lnTo>
                  <a:lnTo>
                    <a:pt x="420077" y="2763062"/>
                  </a:lnTo>
                  <a:close/>
                </a:path>
                <a:path w="3458845" h="3735070">
                  <a:moveTo>
                    <a:pt x="803795" y="3704005"/>
                  </a:moveTo>
                  <a:lnTo>
                    <a:pt x="801382" y="3692029"/>
                  </a:lnTo>
                  <a:lnTo>
                    <a:pt x="794778" y="3682250"/>
                  </a:lnTo>
                  <a:lnTo>
                    <a:pt x="784999" y="3675659"/>
                  </a:lnTo>
                  <a:lnTo>
                    <a:pt x="773023" y="3673233"/>
                  </a:lnTo>
                  <a:lnTo>
                    <a:pt x="761047" y="3675659"/>
                  </a:lnTo>
                  <a:lnTo>
                    <a:pt x="751268" y="3682250"/>
                  </a:lnTo>
                  <a:lnTo>
                    <a:pt x="744677" y="3692029"/>
                  </a:lnTo>
                  <a:lnTo>
                    <a:pt x="742264" y="3704005"/>
                  </a:lnTo>
                  <a:lnTo>
                    <a:pt x="744677" y="3715982"/>
                  </a:lnTo>
                  <a:lnTo>
                    <a:pt x="751268" y="3725761"/>
                  </a:lnTo>
                  <a:lnTo>
                    <a:pt x="761047" y="3732352"/>
                  </a:lnTo>
                  <a:lnTo>
                    <a:pt x="773023" y="3734778"/>
                  </a:lnTo>
                  <a:lnTo>
                    <a:pt x="784999" y="3732352"/>
                  </a:lnTo>
                  <a:lnTo>
                    <a:pt x="794778" y="3725761"/>
                  </a:lnTo>
                  <a:lnTo>
                    <a:pt x="801382" y="3715982"/>
                  </a:lnTo>
                  <a:lnTo>
                    <a:pt x="803795" y="3704005"/>
                  </a:lnTo>
                  <a:close/>
                </a:path>
                <a:path w="3458845" h="3735070">
                  <a:moveTo>
                    <a:pt x="1181176" y="3246551"/>
                  </a:moveTo>
                  <a:lnTo>
                    <a:pt x="1178953" y="3235528"/>
                  </a:lnTo>
                  <a:lnTo>
                    <a:pt x="1172883" y="3226524"/>
                  </a:lnTo>
                  <a:lnTo>
                    <a:pt x="1163878" y="3220453"/>
                  </a:lnTo>
                  <a:lnTo>
                    <a:pt x="1152842" y="3218230"/>
                  </a:lnTo>
                  <a:lnTo>
                    <a:pt x="1141818" y="3220453"/>
                  </a:lnTo>
                  <a:lnTo>
                    <a:pt x="1132814" y="3226524"/>
                  </a:lnTo>
                  <a:lnTo>
                    <a:pt x="1126744" y="3235528"/>
                  </a:lnTo>
                  <a:lnTo>
                    <a:pt x="1124521" y="3246551"/>
                  </a:lnTo>
                  <a:lnTo>
                    <a:pt x="1126744" y="3257575"/>
                  </a:lnTo>
                  <a:lnTo>
                    <a:pt x="1132814" y="3266579"/>
                  </a:lnTo>
                  <a:lnTo>
                    <a:pt x="1141818" y="3272650"/>
                  </a:lnTo>
                  <a:lnTo>
                    <a:pt x="1152842" y="3274885"/>
                  </a:lnTo>
                  <a:lnTo>
                    <a:pt x="1163878" y="3272650"/>
                  </a:lnTo>
                  <a:lnTo>
                    <a:pt x="1172883" y="3266579"/>
                  </a:lnTo>
                  <a:lnTo>
                    <a:pt x="1178953" y="3257575"/>
                  </a:lnTo>
                  <a:lnTo>
                    <a:pt x="1181176" y="3246551"/>
                  </a:lnTo>
                  <a:close/>
                </a:path>
                <a:path w="3458845" h="3735070">
                  <a:moveTo>
                    <a:pt x="1933943" y="2053780"/>
                  </a:moveTo>
                  <a:lnTo>
                    <a:pt x="1932254" y="2045436"/>
                  </a:lnTo>
                  <a:lnTo>
                    <a:pt x="1927656" y="2038616"/>
                  </a:lnTo>
                  <a:lnTo>
                    <a:pt x="1920836" y="2034019"/>
                  </a:lnTo>
                  <a:lnTo>
                    <a:pt x="1912493" y="2032330"/>
                  </a:lnTo>
                  <a:lnTo>
                    <a:pt x="1904136" y="2034019"/>
                  </a:lnTo>
                  <a:lnTo>
                    <a:pt x="1897316" y="2038616"/>
                  </a:lnTo>
                  <a:lnTo>
                    <a:pt x="1892719" y="2045436"/>
                  </a:lnTo>
                  <a:lnTo>
                    <a:pt x="1891042" y="2053780"/>
                  </a:lnTo>
                  <a:lnTo>
                    <a:pt x="1892719" y="2062137"/>
                  </a:lnTo>
                  <a:lnTo>
                    <a:pt x="1897316" y="2068957"/>
                  </a:lnTo>
                  <a:lnTo>
                    <a:pt x="1904136" y="2073541"/>
                  </a:lnTo>
                  <a:lnTo>
                    <a:pt x="1912493" y="2075230"/>
                  </a:lnTo>
                  <a:lnTo>
                    <a:pt x="1920836" y="2073541"/>
                  </a:lnTo>
                  <a:lnTo>
                    <a:pt x="1927656" y="2068957"/>
                  </a:lnTo>
                  <a:lnTo>
                    <a:pt x="1932254" y="2062137"/>
                  </a:lnTo>
                  <a:lnTo>
                    <a:pt x="1933943" y="2053780"/>
                  </a:lnTo>
                  <a:close/>
                </a:path>
                <a:path w="3458845" h="3735070">
                  <a:moveTo>
                    <a:pt x="2311400" y="2260346"/>
                  </a:moveTo>
                  <a:lnTo>
                    <a:pt x="2309901" y="2252903"/>
                  </a:lnTo>
                  <a:lnTo>
                    <a:pt x="2305812" y="2246846"/>
                  </a:lnTo>
                  <a:lnTo>
                    <a:pt x="2299741" y="2242743"/>
                  </a:lnTo>
                  <a:lnTo>
                    <a:pt x="2292312" y="2241245"/>
                  </a:lnTo>
                  <a:lnTo>
                    <a:pt x="2284882" y="2242743"/>
                  </a:lnTo>
                  <a:lnTo>
                    <a:pt x="2278811" y="2246846"/>
                  </a:lnTo>
                  <a:lnTo>
                    <a:pt x="2274722" y="2252903"/>
                  </a:lnTo>
                  <a:lnTo>
                    <a:pt x="2273211" y="2260346"/>
                  </a:lnTo>
                  <a:lnTo>
                    <a:pt x="2274722" y="2267775"/>
                  </a:lnTo>
                  <a:lnTo>
                    <a:pt x="2278811" y="2273846"/>
                  </a:lnTo>
                  <a:lnTo>
                    <a:pt x="2284882" y="2277935"/>
                  </a:lnTo>
                  <a:lnTo>
                    <a:pt x="2292312" y="2279434"/>
                  </a:lnTo>
                  <a:lnTo>
                    <a:pt x="2299741" y="2277935"/>
                  </a:lnTo>
                  <a:lnTo>
                    <a:pt x="2305812" y="2273846"/>
                  </a:lnTo>
                  <a:lnTo>
                    <a:pt x="2309901" y="2267775"/>
                  </a:lnTo>
                  <a:lnTo>
                    <a:pt x="2311400" y="2260346"/>
                  </a:lnTo>
                  <a:close/>
                </a:path>
                <a:path w="3458845" h="3735070">
                  <a:moveTo>
                    <a:pt x="2695740" y="1945741"/>
                  </a:moveTo>
                  <a:lnTo>
                    <a:pt x="2693873" y="1936546"/>
                  </a:lnTo>
                  <a:lnTo>
                    <a:pt x="2688818" y="1929053"/>
                  </a:lnTo>
                  <a:lnTo>
                    <a:pt x="2681313" y="1923986"/>
                  </a:lnTo>
                  <a:lnTo>
                    <a:pt x="2672130" y="1922132"/>
                  </a:lnTo>
                  <a:lnTo>
                    <a:pt x="2662948" y="1923986"/>
                  </a:lnTo>
                  <a:lnTo>
                    <a:pt x="2655443" y="1929053"/>
                  </a:lnTo>
                  <a:lnTo>
                    <a:pt x="2650388" y="1936546"/>
                  </a:lnTo>
                  <a:lnTo>
                    <a:pt x="2648534" y="1945741"/>
                  </a:lnTo>
                  <a:lnTo>
                    <a:pt x="2650388" y="1954923"/>
                  </a:lnTo>
                  <a:lnTo>
                    <a:pt x="2655443" y="1962429"/>
                  </a:lnTo>
                  <a:lnTo>
                    <a:pt x="2662948" y="1967484"/>
                  </a:lnTo>
                  <a:lnTo>
                    <a:pt x="2672130" y="1969338"/>
                  </a:lnTo>
                  <a:lnTo>
                    <a:pt x="2681313" y="1967484"/>
                  </a:lnTo>
                  <a:lnTo>
                    <a:pt x="2688818" y="1962429"/>
                  </a:lnTo>
                  <a:lnTo>
                    <a:pt x="2693873" y="1954923"/>
                  </a:lnTo>
                  <a:lnTo>
                    <a:pt x="2695740" y="1945741"/>
                  </a:lnTo>
                  <a:close/>
                </a:path>
                <a:path w="3458845" h="3735070">
                  <a:moveTo>
                    <a:pt x="3075114" y="1770722"/>
                  </a:moveTo>
                  <a:lnTo>
                    <a:pt x="3073298" y="1761705"/>
                  </a:lnTo>
                  <a:lnTo>
                    <a:pt x="3068332" y="1754352"/>
                  </a:lnTo>
                  <a:lnTo>
                    <a:pt x="3060966" y="1749386"/>
                  </a:lnTo>
                  <a:lnTo>
                    <a:pt x="3051949" y="1747558"/>
                  </a:lnTo>
                  <a:lnTo>
                    <a:pt x="3042932" y="1749386"/>
                  </a:lnTo>
                  <a:lnTo>
                    <a:pt x="3035579" y="1754352"/>
                  </a:lnTo>
                  <a:lnTo>
                    <a:pt x="3030613" y="1761705"/>
                  </a:lnTo>
                  <a:lnTo>
                    <a:pt x="3028797" y="1770722"/>
                  </a:lnTo>
                  <a:lnTo>
                    <a:pt x="3030613" y="1779739"/>
                  </a:lnTo>
                  <a:lnTo>
                    <a:pt x="3035579" y="1787105"/>
                  </a:lnTo>
                  <a:lnTo>
                    <a:pt x="3042932" y="1792058"/>
                  </a:lnTo>
                  <a:lnTo>
                    <a:pt x="3051949" y="1793887"/>
                  </a:lnTo>
                  <a:lnTo>
                    <a:pt x="3060966" y="1792058"/>
                  </a:lnTo>
                  <a:lnTo>
                    <a:pt x="3068332" y="1787105"/>
                  </a:lnTo>
                  <a:lnTo>
                    <a:pt x="3073298" y="1779739"/>
                  </a:lnTo>
                  <a:lnTo>
                    <a:pt x="3075114" y="1770722"/>
                  </a:lnTo>
                  <a:close/>
                </a:path>
                <a:path w="3458845" h="3735070">
                  <a:moveTo>
                    <a:pt x="3458692" y="1343888"/>
                  </a:moveTo>
                  <a:lnTo>
                    <a:pt x="3456571" y="1333411"/>
                  </a:lnTo>
                  <a:lnTo>
                    <a:pt x="3450806" y="1324851"/>
                  </a:lnTo>
                  <a:lnTo>
                    <a:pt x="3442246" y="1319085"/>
                  </a:lnTo>
                  <a:lnTo>
                    <a:pt x="3431768" y="1316977"/>
                  </a:lnTo>
                  <a:lnTo>
                    <a:pt x="3421303" y="1319085"/>
                  </a:lnTo>
                  <a:lnTo>
                    <a:pt x="3412744" y="1324851"/>
                  </a:lnTo>
                  <a:lnTo>
                    <a:pt x="3406978" y="1333411"/>
                  </a:lnTo>
                  <a:lnTo>
                    <a:pt x="3404857" y="1343888"/>
                  </a:lnTo>
                  <a:lnTo>
                    <a:pt x="3406978" y="1354366"/>
                  </a:lnTo>
                  <a:lnTo>
                    <a:pt x="3412744" y="1362913"/>
                  </a:lnTo>
                  <a:lnTo>
                    <a:pt x="3421303" y="1368691"/>
                  </a:lnTo>
                  <a:lnTo>
                    <a:pt x="3431768" y="1370799"/>
                  </a:lnTo>
                  <a:lnTo>
                    <a:pt x="3442246" y="1368691"/>
                  </a:lnTo>
                  <a:lnTo>
                    <a:pt x="3450806" y="1362913"/>
                  </a:lnTo>
                  <a:lnTo>
                    <a:pt x="3456571" y="1354366"/>
                  </a:lnTo>
                  <a:lnTo>
                    <a:pt x="3458692" y="1343888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367920" y="34910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267" y="56535"/>
                  </a:moveTo>
                  <a:lnTo>
                    <a:pt x="17264" y="54314"/>
                  </a:lnTo>
                  <a:lnTo>
                    <a:pt x="8279" y="48256"/>
                  </a:lnTo>
                  <a:lnTo>
                    <a:pt x="2221" y="39270"/>
                  </a:lnTo>
                  <a:lnTo>
                    <a:pt x="0" y="28267"/>
                  </a:lnTo>
                  <a:lnTo>
                    <a:pt x="2221" y="17264"/>
                  </a:lnTo>
                  <a:lnTo>
                    <a:pt x="8279" y="8279"/>
                  </a:lnTo>
                  <a:lnTo>
                    <a:pt x="17264" y="2221"/>
                  </a:lnTo>
                  <a:lnTo>
                    <a:pt x="28267" y="0"/>
                  </a:lnTo>
                  <a:lnTo>
                    <a:pt x="39270" y="2221"/>
                  </a:lnTo>
                  <a:lnTo>
                    <a:pt x="48256" y="8279"/>
                  </a:lnTo>
                  <a:lnTo>
                    <a:pt x="54314" y="17264"/>
                  </a:lnTo>
                  <a:lnTo>
                    <a:pt x="56535" y="28267"/>
                  </a:lnTo>
                  <a:lnTo>
                    <a:pt x="54314" y="39270"/>
                  </a:lnTo>
                  <a:lnTo>
                    <a:pt x="48256" y="48256"/>
                  </a:lnTo>
                  <a:lnTo>
                    <a:pt x="39270" y="54314"/>
                  </a:lnTo>
                  <a:lnTo>
                    <a:pt x="28267" y="56535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026" y="2485911"/>
              <a:ext cx="67965" cy="6796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134095" y="2063114"/>
              <a:ext cx="2328545" cy="2764155"/>
            </a:xfrm>
            <a:custGeom>
              <a:avLst/>
              <a:gdLst/>
              <a:ahLst/>
              <a:cxnLst/>
              <a:rect l="l" t="t" r="r" b="b"/>
              <a:pathLst>
                <a:path w="2328545" h="2764154">
                  <a:moveTo>
                    <a:pt x="43459" y="21729"/>
                  </a:moveTo>
                  <a:lnTo>
                    <a:pt x="41744" y="13271"/>
                  </a:lnTo>
                  <a:lnTo>
                    <a:pt x="37096" y="6375"/>
                  </a:lnTo>
                  <a:lnTo>
                    <a:pt x="30187" y="1714"/>
                  </a:lnTo>
                  <a:lnTo>
                    <a:pt x="21729" y="0"/>
                  </a:lnTo>
                  <a:lnTo>
                    <a:pt x="13271" y="1714"/>
                  </a:lnTo>
                  <a:lnTo>
                    <a:pt x="6362" y="6375"/>
                  </a:lnTo>
                  <a:lnTo>
                    <a:pt x="1701" y="13271"/>
                  </a:lnTo>
                  <a:lnTo>
                    <a:pt x="0" y="21729"/>
                  </a:lnTo>
                  <a:lnTo>
                    <a:pt x="1701" y="30187"/>
                  </a:lnTo>
                  <a:lnTo>
                    <a:pt x="6362" y="37096"/>
                  </a:lnTo>
                  <a:lnTo>
                    <a:pt x="13271" y="41757"/>
                  </a:lnTo>
                  <a:lnTo>
                    <a:pt x="21729" y="43459"/>
                  </a:lnTo>
                  <a:lnTo>
                    <a:pt x="30187" y="41757"/>
                  </a:lnTo>
                  <a:lnTo>
                    <a:pt x="37096" y="37096"/>
                  </a:lnTo>
                  <a:lnTo>
                    <a:pt x="41744" y="30187"/>
                  </a:lnTo>
                  <a:lnTo>
                    <a:pt x="43459" y="21729"/>
                  </a:lnTo>
                  <a:close/>
                </a:path>
                <a:path w="2328545" h="2764154">
                  <a:moveTo>
                    <a:pt x="417855" y="1974303"/>
                  </a:moveTo>
                  <a:lnTo>
                    <a:pt x="410552" y="1967001"/>
                  </a:lnTo>
                  <a:lnTo>
                    <a:pt x="392544" y="1967001"/>
                  </a:lnTo>
                  <a:lnTo>
                    <a:pt x="385241" y="1974303"/>
                  </a:lnTo>
                  <a:lnTo>
                    <a:pt x="385241" y="1992312"/>
                  </a:lnTo>
                  <a:lnTo>
                    <a:pt x="392544" y="1999615"/>
                  </a:lnTo>
                  <a:lnTo>
                    <a:pt x="410552" y="1999615"/>
                  </a:lnTo>
                  <a:lnTo>
                    <a:pt x="417855" y="1992312"/>
                  </a:lnTo>
                  <a:lnTo>
                    <a:pt x="417855" y="1983308"/>
                  </a:lnTo>
                  <a:lnTo>
                    <a:pt x="417855" y="1974303"/>
                  </a:lnTo>
                  <a:close/>
                </a:path>
                <a:path w="2328545" h="2764154">
                  <a:moveTo>
                    <a:pt x="802665" y="2742806"/>
                  </a:moveTo>
                  <a:lnTo>
                    <a:pt x="800989" y="2734513"/>
                  </a:lnTo>
                  <a:lnTo>
                    <a:pt x="796429" y="2727756"/>
                  </a:lnTo>
                  <a:lnTo>
                    <a:pt x="789660" y="2723184"/>
                  </a:lnTo>
                  <a:lnTo>
                    <a:pt x="781367" y="2721508"/>
                  </a:lnTo>
                  <a:lnTo>
                    <a:pt x="773087" y="2723184"/>
                  </a:lnTo>
                  <a:lnTo>
                    <a:pt x="766318" y="2727756"/>
                  </a:lnTo>
                  <a:lnTo>
                    <a:pt x="761746" y="2734513"/>
                  </a:lnTo>
                  <a:lnTo>
                    <a:pt x="760082" y="2742806"/>
                  </a:lnTo>
                  <a:lnTo>
                    <a:pt x="761746" y="2751099"/>
                  </a:lnTo>
                  <a:lnTo>
                    <a:pt x="766318" y="2757868"/>
                  </a:lnTo>
                  <a:lnTo>
                    <a:pt x="773087" y="2762427"/>
                  </a:lnTo>
                  <a:lnTo>
                    <a:pt x="781367" y="2764104"/>
                  </a:lnTo>
                  <a:lnTo>
                    <a:pt x="789660" y="2762427"/>
                  </a:lnTo>
                  <a:lnTo>
                    <a:pt x="796429" y="2757868"/>
                  </a:lnTo>
                  <a:lnTo>
                    <a:pt x="800989" y="2751099"/>
                  </a:lnTo>
                  <a:lnTo>
                    <a:pt x="802665" y="2742806"/>
                  </a:lnTo>
                  <a:close/>
                </a:path>
                <a:path w="2328545" h="2764154">
                  <a:moveTo>
                    <a:pt x="1188897" y="2464092"/>
                  </a:moveTo>
                  <a:lnTo>
                    <a:pt x="1186726" y="2453297"/>
                  </a:lnTo>
                  <a:lnTo>
                    <a:pt x="1180782" y="2444496"/>
                  </a:lnTo>
                  <a:lnTo>
                    <a:pt x="1171981" y="2438552"/>
                  </a:lnTo>
                  <a:lnTo>
                    <a:pt x="1161186" y="2436380"/>
                  </a:lnTo>
                  <a:lnTo>
                    <a:pt x="1150404" y="2438552"/>
                  </a:lnTo>
                  <a:lnTo>
                    <a:pt x="1141603" y="2444496"/>
                  </a:lnTo>
                  <a:lnTo>
                    <a:pt x="1135659" y="2453297"/>
                  </a:lnTo>
                  <a:lnTo>
                    <a:pt x="1133475" y="2464092"/>
                  </a:lnTo>
                  <a:lnTo>
                    <a:pt x="1135659" y="2474874"/>
                  </a:lnTo>
                  <a:lnTo>
                    <a:pt x="1141603" y="2483688"/>
                  </a:lnTo>
                  <a:lnTo>
                    <a:pt x="1150404" y="2489619"/>
                  </a:lnTo>
                  <a:lnTo>
                    <a:pt x="1161186" y="2491803"/>
                  </a:lnTo>
                  <a:lnTo>
                    <a:pt x="1171981" y="2489619"/>
                  </a:lnTo>
                  <a:lnTo>
                    <a:pt x="1180782" y="2483688"/>
                  </a:lnTo>
                  <a:lnTo>
                    <a:pt x="1186726" y="2474874"/>
                  </a:lnTo>
                  <a:lnTo>
                    <a:pt x="1188897" y="2464092"/>
                  </a:lnTo>
                  <a:close/>
                </a:path>
                <a:path w="2328545" h="2764154">
                  <a:moveTo>
                    <a:pt x="1570545" y="1439278"/>
                  </a:moveTo>
                  <a:lnTo>
                    <a:pt x="1568234" y="1427784"/>
                  </a:lnTo>
                  <a:lnTo>
                    <a:pt x="1561896" y="1418386"/>
                  </a:lnTo>
                  <a:lnTo>
                    <a:pt x="1552511" y="1412062"/>
                  </a:lnTo>
                  <a:lnTo>
                    <a:pt x="1541018" y="1409738"/>
                  </a:lnTo>
                  <a:lnTo>
                    <a:pt x="1529511" y="1412062"/>
                  </a:lnTo>
                  <a:lnTo>
                    <a:pt x="1520126" y="1418386"/>
                  </a:lnTo>
                  <a:lnTo>
                    <a:pt x="1513801" y="1427784"/>
                  </a:lnTo>
                  <a:lnTo>
                    <a:pt x="1511477" y="1439278"/>
                  </a:lnTo>
                  <a:lnTo>
                    <a:pt x="1513801" y="1450771"/>
                  </a:lnTo>
                  <a:lnTo>
                    <a:pt x="1520126" y="1460169"/>
                  </a:lnTo>
                  <a:lnTo>
                    <a:pt x="1529511" y="1466494"/>
                  </a:lnTo>
                  <a:lnTo>
                    <a:pt x="1541018" y="1468818"/>
                  </a:lnTo>
                  <a:lnTo>
                    <a:pt x="1552511" y="1466494"/>
                  </a:lnTo>
                  <a:lnTo>
                    <a:pt x="1561896" y="1460169"/>
                  </a:lnTo>
                  <a:lnTo>
                    <a:pt x="1568234" y="1450771"/>
                  </a:lnTo>
                  <a:lnTo>
                    <a:pt x="1570545" y="1439278"/>
                  </a:lnTo>
                  <a:close/>
                </a:path>
                <a:path w="2328545" h="2764154">
                  <a:moveTo>
                    <a:pt x="1947011" y="1645526"/>
                  </a:moveTo>
                  <a:lnTo>
                    <a:pt x="1944954" y="1635340"/>
                  </a:lnTo>
                  <a:lnTo>
                    <a:pt x="1939340" y="1627009"/>
                  </a:lnTo>
                  <a:lnTo>
                    <a:pt x="1931022" y="1621409"/>
                  </a:lnTo>
                  <a:lnTo>
                    <a:pt x="1920836" y="1619351"/>
                  </a:lnTo>
                  <a:lnTo>
                    <a:pt x="1910638" y="1621409"/>
                  </a:lnTo>
                  <a:lnTo>
                    <a:pt x="1902320" y="1627009"/>
                  </a:lnTo>
                  <a:lnTo>
                    <a:pt x="1896706" y="1635340"/>
                  </a:lnTo>
                  <a:lnTo>
                    <a:pt x="1894649" y="1645526"/>
                  </a:lnTo>
                  <a:lnTo>
                    <a:pt x="1896706" y="1655711"/>
                  </a:lnTo>
                  <a:lnTo>
                    <a:pt x="1902320" y="1664042"/>
                  </a:lnTo>
                  <a:lnTo>
                    <a:pt x="1910638" y="1669643"/>
                  </a:lnTo>
                  <a:lnTo>
                    <a:pt x="1920836" y="1671701"/>
                  </a:lnTo>
                  <a:lnTo>
                    <a:pt x="1931022" y="1669643"/>
                  </a:lnTo>
                  <a:lnTo>
                    <a:pt x="1939340" y="1664042"/>
                  </a:lnTo>
                  <a:lnTo>
                    <a:pt x="1944954" y="1655711"/>
                  </a:lnTo>
                  <a:lnTo>
                    <a:pt x="1947011" y="1645526"/>
                  </a:lnTo>
                  <a:close/>
                </a:path>
                <a:path w="2328545" h="2764154">
                  <a:moveTo>
                    <a:pt x="2328519" y="1826818"/>
                  </a:moveTo>
                  <a:lnTo>
                    <a:pt x="2326335" y="1815973"/>
                  </a:lnTo>
                  <a:lnTo>
                    <a:pt x="2320353" y="1807108"/>
                  </a:lnTo>
                  <a:lnTo>
                    <a:pt x="2311501" y="1801139"/>
                  </a:lnTo>
                  <a:lnTo>
                    <a:pt x="2300655" y="1798955"/>
                  </a:lnTo>
                  <a:lnTo>
                    <a:pt x="2289810" y="1801139"/>
                  </a:lnTo>
                  <a:lnTo>
                    <a:pt x="2280945" y="1807108"/>
                  </a:lnTo>
                  <a:lnTo>
                    <a:pt x="2274976" y="1815973"/>
                  </a:lnTo>
                  <a:lnTo>
                    <a:pt x="2272792" y="1826818"/>
                  </a:lnTo>
                  <a:lnTo>
                    <a:pt x="2274976" y="1837664"/>
                  </a:lnTo>
                  <a:lnTo>
                    <a:pt x="2280945" y="1846516"/>
                  </a:lnTo>
                  <a:lnTo>
                    <a:pt x="2289810" y="1852498"/>
                  </a:lnTo>
                  <a:lnTo>
                    <a:pt x="2300655" y="1854682"/>
                  </a:lnTo>
                  <a:lnTo>
                    <a:pt x="2311501" y="1852498"/>
                  </a:lnTo>
                  <a:lnTo>
                    <a:pt x="2320353" y="1846516"/>
                  </a:lnTo>
                  <a:lnTo>
                    <a:pt x="2326335" y="1837664"/>
                  </a:lnTo>
                  <a:lnTo>
                    <a:pt x="2328519" y="1826818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242" y="3659263"/>
              <a:ext cx="68669" cy="6866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369758" y="2070556"/>
              <a:ext cx="4234815" cy="2752725"/>
            </a:xfrm>
            <a:custGeom>
              <a:avLst/>
              <a:gdLst/>
              <a:ahLst/>
              <a:cxnLst/>
              <a:rect l="l" t="t" r="r" b="b"/>
              <a:pathLst>
                <a:path w="4234815" h="2752725">
                  <a:moveTo>
                    <a:pt x="4234700" y="1577936"/>
                  </a:moveTo>
                  <a:lnTo>
                    <a:pt x="4232326" y="1566164"/>
                  </a:lnTo>
                  <a:lnTo>
                    <a:pt x="4225849" y="1556550"/>
                  </a:lnTo>
                  <a:lnTo>
                    <a:pt x="4216235" y="1550060"/>
                  </a:lnTo>
                  <a:lnTo>
                    <a:pt x="4204449" y="1547685"/>
                  </a:lnTo>
                  <a:lnTo>
                    <a:pt x="4193349" y="1549933"/>
                  </a:lnTo>
                  <a:lnTo>
                    <a:pt x="4193311" y="1549806"/>
                  </a:lnTo>
                  <a:lnTo>
                    <a:pt x="4192701" y="1550060"/>
                  </a:lnTo>
                  <a:lnTo>
                    <a:pt x="3823335" y="1701546"/>
                  </a:lnTo>
                  <a:lnTo>
                    <a:pt x="3453993" y="1589963"/>
                  </a:lnTo>
                  <a:lnTo>
                    <a:pt x="3444811" y="1623060"/>
                  </a:lnTo>
                  <a:lnTo>
                    <a:pt x="3429050" y="1592541"/>
                  </a:lnTo>
                  <a:lnTo>
                    <a:pt x="3064192" y="1788198"/>
                  </a:lnTo>
                  <a:lnTo>
                    <a:pt x="2697162" y="1614805"/>
                  </a:lnTo>
                  <a:lnTo>
                    <a:pt x="2319439" y="1405877"/>
                  </a:lnTo>
                  <a:lnTo>
                    <a:pt x="2305342" y="1431836"/>
                  </a:lnTo>
                  <a:lnTo>
                    <a:pt x="2277656" y="1421574"/>
                  </a:lnTo>
                  <a:lnTo>
                    <a:pt x="1902320" y="2439466"/>
                  </a:lnTo>
                  <a:lnTo>
                    <a:pt x="1553171" y="2703042"/>
                  </a:lnTo>
                  <a:lnTo>
                    <a:pt x="1181468" y="1970532"/>
                  </a:lnTo>
                  <a:lnTo>
                    <a:pt x="807402" y="10160"/>
                  </a:lnTo>
                  <a:lnTo>
                    <a:pt x="786066" y="14300"/>
                  </a:lnTo>
                  <a:lnTo>
                    <a:pt x="769696" y="0"/>
                  </a:lnTo>
                  <a:lnTo>
                    <a:pt x="380644" y="426999"/>
                  </a:lnTo>
                  <a:lnTo>
                    <a:pt x="406234" y="449351"/>
                  </a:lnTo>
                  <a:lnTo>
                    <a:pt x="374472" y="437273"/>
                  </a:lnTo>
                  <a:lnTo>
                    <a:pt x="0" y="1438770"/>
                  </a:lnTo>
                  <a:lnTo>
                    <a:pt x="52844" y="1458849"/>
                  </a:lnTo>
                  <a:lnTo>
                    <a:pt x="435927" y="466801"/>
                  </a:lnTo>
                  <a:lnTo>
                    <a:pt x="773506" y="63157"/>
                  </a:lnTo>
                  <a:lnTo>
                    <a:pt x="1149870" y="1978964"/>
                  </a:lnTo>
                  <a:lnTo>
                    <a:pt x="1165860" y="1975878"/>
                  </a:lnTo>
                  <a:lnTo>
                    <a:pt x="1151293" y="1983155"/>
                  </a:lnTo>
                  <a:lnTo>
                    <a:pt x="1526667" y="2744889"/>
                  </a:lnTo>
                  <a:lnTo>
                    <a:pt x="1545704" y="2735376"/>
                  </a:lnTo>
                  <a:lnTo>
                    <a:pt x="1558302" y="2752534"/>
                  </a:lnTo>
                  <a:lnTo>
                    <a:pt x="1941918" y="2478989"/>
                  </a:lnTo>
                  <a:lnTo>
                    <a:pt x="1925523" y="2456650"/>
                  </a:lnTo>
                  <a:lnTo>
                    <a:pt x="1951507" y="2466276"/>
                  </a:lnTo>
                  <a:lnTo>
                    <a:pt x="2321229" y="1473784"/>
                  </a:lnTo>
                  <a:lnTo>
                    <a:pt x="2672677" y="1661096"/>
                  </a:lnTo>
                  <a:lnTo>
                    <a:pt x="2685211" y="1637995"/>
                  </a:lnTo>
                  <a:lnTo>
                    <a:pt x="2673896" y="1661706"/>
                  </a:lnTo>
                  <a:lnTo>
                    <a:pt x="3052991" y="1844522"/>
                  </a:lnTo>
                  <a:lnTo>
                    <a:pt x="3064980" y="1819389"/>
                  </a:lnTo>
                  <a:lnTo>
                    <a:pt x="3077781" y="1844128"/>
                  </a:lnTo>
                  <a:lnTo>
                    <a:pt x="3448735" y="1659445"/>
                  </a:lnTo>
                  <a:lnTo>
                    <a:pt x="3817861" y="1752790"/>
                  </a:lnTo>
                  <a:lnTo>
                    <a:pt x="3817975" y="1752384"/>
                  </a:lnTo>
                  <a:lnTo>
                    <a:pt x="3824630" y="1753717"/>
                  </a:lnTo>
                  <a:lnTo>
                    <a:pt x="3833926" y="1751850"/>
                  </a:lnTo>
                  <a:lnTo>
                    <a:pt x="3834485" y="1751736"/>
                  </a:lnTo>
                  <a:lnTo>
                    <a:pt x="4215600" y="1606067"/>
                  </a:lnTo>
                  <a:lnTo>
                    <a:pt x="4216235" y="1605813"/>
                  </a:lnTo>
                  <a:lnTo>
                    <a:pt x="4225849" y="1599323"/>
                  </a:lnTo>
                  <a:lnTo>
                    <a:pt x="4232326" y="1589709"/>
                  </a:lnTo>
                  <a:lnTo>
                    <a:pt x="4234700" y="1577936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pic>
          <p:nvPicPr>
            <p:cNvPr id="70" name="object 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8110" y="3481282"/>
              <a:ext cx="76155" cy="7615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2216" y="2476101"/>
              <a:ext cx="87585" cy="8758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124290" y="2053310"/>
              <a:ext cx="822325" cy="2783840"/>
            </a:xfrm>
            <a:custGeom>
              <a:avLst/>
              <a:gdLst/>
              <a:ahLst/>
              <a:cxnLst/>
              <a:rect l="l" t="t" r="r" b="b"/>
              <a:pathLst>
                <a:path w="822325" h="2783840">
                  <a:moveTo>
                    <a:pt x="63068" y="31534"/>
                  </a:moveTo>
                  <a:lnTo>
                    <a:pt x="60591" y="19265"/>
                  </a:lnTo>
                  <a:lnTo>
                    <a:pt x="53835" y="9232"/>
                  </a:lnTo>
                  <a:lnTo>
                    <a:pt x="43815" y="2476"/>
                  </a:lnTo>
                  <a:lnTo>
                    <a:pt x="31534" y="0"/>
                  </a:lnTo>
                  <a:lnTo>
                    <a:pt x="19253" y="2476"/>
                  </a:lnTo>
                  <a:lnTo>
                    <a:pt x="9232" y="9232"/>
                  </a:lnTo>
                  <a:lnTo>
                    <a:pt x="2476" y="19265"/>
                  </a:lnTo>
                  <a:lnTo>
                    <a:pt x="0" y="31534"/>
                  </a:lnTo>
                  <a:lnTo>
                    <a:pt x="2476" y="43815"/>
                  </a:lnTo>
                  <a:lnTo>
                    <a:pt x="9232" y="53835"/>
                  </a:lnTo>
                  <a:lnTo>
                    <a:pt x="19253" y="60591"/>
                  </a:lnTo>
                  <a:lnTo>
                    <a:pt x="31534" y="63080"/>
                  </a:lnTo>
                  <a:lnTo>
                    <a:pt x="43815" y="60591"/>
                  </a:lnTo>
                  <a:lnTo>
                    <a:pt x="53835" y="53835"/>
                  </a:lnTo>
                  <a:lnTo>
                    <a:pt x="60591" y="43815"/>
                  </a:lnTo>
                  <a:lnTo>
                    <a:pt x="63068" y="31534"/>
                  </a:lnTo>
                  <a:close/>
                </a:path>
                <a:path w="822325" h="2783840">
                  <a:moveTo>
                    <a:pt x="437476" y="1993112"/>
                  </a:moveTo>
                  <a:lnTo>
                    <a:pt x="435419" y="1982939"/>
                  </a:lnTo>
                  <a:lnTo>
                    <a:pt x="429818" y="1974634"/>
                  </a:lnTo>
                  <a:lnTo>
                    <a:pt x="421525" y="1969046"/>
                  </a:lnTo>
                  <a:lnTo>
                    <a:pt x="411353" y="1966988"/>
                  </a:lnTo>
                  <a:lnTo>
                    <a:pt x="401193" y="1969046"/>
                  </a:lnTo>
                  <a:lnTo>
                    <a:pt x="392887" y="1974634"/>
                  </a:lnTo>
                  <a:lnTo>
                    <a:pt x="387286" y="1982939"/>
                  </a:lnTo>
                  <a:lnTo>
                    <a:pt x="385229" y="1993112"/>
                  </a:lnTo>
                  <a:lnTo>
                    <a:pt x="387286" y="2003272"/>
                  </a:lnTo>
                  <a:lnTo>
                    <a:pt x="392887" y="2011578"/>
                  </a:lnTo>
                  <a:lnTo>
                    <a:pt x="401193" y="2017179"/>
                  </a:lnTo>
                  <a:lnTo>
                    <a:pt x="411353" y="2019236"/>
                  </a:lnTo>
                  <a:lnTo>
                    <a:pt x="421525" y="2017179"/>
                  </a:lnTo>
                  <a:lnTo>
                    <a:pt x="429818" y="2011578"/>
                  </a:lnTo>
                  <a:lnTo>
                    <a:pt x="435419" y="2003272"/>
                  </a:lnTo>
                  <a:lnTo>
                    <a:pt x="437476" y="1993112"/>
                  </a:lnTo>
                  <a:close/>
                </a:path>
                <a:path w="822325" h="2783840">
                  <a:moveTo>
                    <a:pt x="822274" y="2752610"/>
                  </a:moveTo>
                  <a:lnTo>
                    <a:pt x="819835" y="2740507"/>
                  </a:lnTo>
                  <a:lnTo>
                    <a:pt x="813168" y="2730614"/>
                  </a:lnTo>
                  <a:lnTo>
                    <a:pt x="803275" y="2723946"/>
                  </a:lnTo>
                  <a:lnTo>
                    <a:pt x="791171" y="2721508"/>
                  </a:lnTo>
                  <a:lnTo>
                    <a:pt x="779068" y="2723946"/>
                  </a:lnTo>
                  <a:lnTo>
                    <a:pt x="769188" y="2730614"/>
                  </a:lnTo>
                  <a:lnTo>
                    <a:pt x="762520" y="2740507"/>
                  </a:lnTo>
                  <a:lnTo>
                    <a:pt x="760069" y="2752610"/>
                  </a:lnTo>
                  <a:lnTo>
                    <a:pt x="762520" y="2764713"/>
                  </a:lnTo>
                  <a:lnTo>
                    <a:pt x="769188" y="2774607"/>
                  </a:lnTo>
                  <a:lnTo>
                    <a:pt x="779068" y="2781274"/>
                  </a:lnTo>
                  <a:lnTo>
                    <a:pt x="791171" y="2783713"/>
                  </a:lnTo>
                  <a:lnTo>
                    <a:pt x="803275" y="2781274"/>
                  </a:lnTo>
                  <a:lnTo>
                    <a:pt x="813168" y="2774607"/>
                  </a:lnTo>
                  <a:lnTo>
                    <a:pt x="819835" y="2764713"/>
                  </a:lnTo>
                  <a:lnTo>
                    <a:pt x="822274" y="2752610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400"/>
            </a:p>
          </p:txBody>
        </p:sp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7772" y="4489675"/>
              <a:ext cx="75041" cy="750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5766" y="3463037"/>
              <a:ext cx="78696" cy="7869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8945" y="3672645"/>
              <a:ext cx="71979" cy="7197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0432" y="3649453"/>
              <a:ext cx="88289" cy="8828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9257" y="3763790"/>
              <a:ext cx="70281" cy="7028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4158" y="3608426"/>
              <a:ext cx="80123" cy="80123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2557888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96991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51263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305534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59806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214078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168349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139072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7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093343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047615" y="10094588"/>
            <a:ext cx="20609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9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927847" y="10094589"/>
            <a:ext cx="35020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882119" y="10094589"/>
            <a:ext cx="35020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11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836388" y="10094588"/>
            <a:ext cx="1100203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803559" algn="l"/>
              </a:tabLst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	13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42098" y="10286433"/>
            <a:ext cx="807331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h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03374" y="8844157"/>
            <a:ext cx="351756" cy="96621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dirty="0">
              <a:latin typeface="Microsoft Sans Serif"/>
              <a:cs typeface="Microsoft Sans Serif"/>
            </a:endParaRPr>
          </a:p>
          <a:p>
            <a:pPr>
              <a:spcBef>
                <a:spcPts val="113"/>
              </a:spcBef>
            </a:pPr>
            <a:endParaRPr sz="3200" dirty="0">
              <a:latin typeface="Microsoft Sans Serif"/>
              <a:cs typeface="Microsoft Sans Serif"/>
            </a:endParaRPr>
          </a:p>
          <a:p>
            <a:pPr marL="31951"/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55296" y="7856987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55296" y="6886262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15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955296" y="5915537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55296" y="4944813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25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55296" y="3957635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30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55296" y="2986910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35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55296" y="1045463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45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55296" y="58286"/>
            <a:ext cx="495866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50</a:t>
            </a:r>
            <a:r>
              <a:rPr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496578" y="3118529"/>
            <a:ext cx="268689" cy="1070068"/>
          </a:xfrm>
          <a:prstGeom prst="rect">
            <a:avLst/>
          </a:prstGeom>
        </p:spPr>
        <p:txBody>
          <a:bodyPr vert="vert270" wrap="square" lIns="0" tIns="60705" rIns="0" bIns="0" rtlCol="0">
            <a:spAutoFit/>
          </a:bodyPr>
          <a:lstStyle/>
          <a:p>
            <a:pPr marL="31951">
              <a:spcBef>
                <a:spcPts val="478"/>
              </a:spcBef>
            </a:pPr>
            <a:r>
              <a:rPr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276471" y="39751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34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411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3053390" y="4202139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36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669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038556" y="42799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33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017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00086" y="115871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59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342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596570" y="8509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53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717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139286" y="4547647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33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543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916437" y="81661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11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726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733523" y="51943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30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352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9367928" y="47371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32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767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082897" y="4547647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35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209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824980" y="37465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35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428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1623897" y="4737100"/>
            <a:ext cx="1902885" cy="289623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5852">
              <a:spcBef>
                <a:spcPts val="302"/>
              </a:spcBef>
            </a:pPr>
            <a:r>
              <a:rPr spc="101" dirty="0">
                <a:latin typeface="Microsoft Sans Serif"/>
                <a:cs typeface="Microsoft Sans Serif"/>
              </a:rPr>
              <a:t>32,961</a:t>
            </a:r>
            <a:r>
              <a:rPr spc="478" dirty="0">
                <a:latin typeface="Microsoft Sans Serif"/>
                <a:cs typeface="Microsoft Sans Serif"/>
              </a:rPr>
              <a:t> </a:t>
            </a:r>
            <a:r>
              <a:rPr sz="2800" spc="151" baseline="-48148" dirty="0">
                <a:latin typeface="Microsoft Sans Serif"/>
                <a:cs typeface="Microsoft Sans Serif"/>
              </a:rPr>
              <a:t>31,602</a:t>
            </a:r>
            <a:endParaRPr sz="2800" baseline="-48148" dirty="0">
              <a:latin typeface="Microsoft Sans Serif"/>
              <a:cs typeface="Microsoft Sans Serif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007662" y="2589748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42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176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642298" y="573071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54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658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955298" y="1588405"/>
            <a:ext cx="1540283" cy="671084"/>
          </a:xfrm>
          <a:prstGeom prst="rect">
            <a:avLst/>
          </a:prstGeom>
        </p:spPr>
        <p:txBody>
          <a:bodyPr vert="horz" wrap="square" lIns="0" tIns="103838" rIns="0" bIns="0" rtlCol="0">
            <a:spAutoFit/>
          </a:bodyPr>
          <a:lstStyle/>
          <a:p>
            <a:pPr marL="741255">
              <a:spcBef>
                <a:spcPts val="818"/>
              </a:spcBef>
            </a:pPr>
            <a:r>
              <a:rPr spc="113" dirty="0">
                <a:latin typeface="Microsoft Sans Serif"/>
                <a:cs typeface="Microsoft Sans Serif"/>
              </a:rPr>
              <a:t>43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068</a:t>
            </a:r>
            <a:endParaRPr dirty="0">
              <a:latin typeface="Microsoft Sans Serif"/>
              <a:cs typeface="Microsoft Sans Serif"/>
            </a:endParaRPr>
          </a:p>
          <a:p>
            <a:pPr marL="31951">
              <a:spcBef>
                <a:spcPts val="591"/>
              </a:spcBef>
            </a:pPr>
            <a:r>
              <a:rPr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40K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916437" y="70231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18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610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448493" y="2063253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48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104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80956" y="52705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28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409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133556" y="73279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17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628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52123" y="6108700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23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866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459385" y="6423287"/>
            <a:ext cx="852270" cy="27782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pc="113" dirty="0">
                <a:latin typeface="Microsoft Sans Serif"/>
                <a:cs typeface="Microsoft Sans Serif"/>
              </a:rPr>
              <a:t>22</a:t>
            </a:r>
            <a:r>
              <a:rPr spc="50" dirty="0">
                <a:latin typeface="Microsoft Sans Serif"/>
                <a:cs typeface="Microsoft Sans Serif"/>
              </a:rPr>
              <a:t>,</a:t>
            </a:r>
            <a:r>
              <a:rPr spc="113" dirty="0">
                <a:latin typeface="Microsoft Sans Serif"/>
                <a:cs typeface="Microsoft Sans Serif"/>
              </a:rPr>
              <a:t>206</a:t>
            </a:r>
            <a:endParaRPr>
              <a:latin typeface="Microsoft Sans Serif"/>
              <a:cs typeface="Microsoft Sans Serif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548705" y="-31348"/>
            <a:ext cx="12049535" cy="10700984"/>
          </a:xfrm>
          <a:custGeom>
            <a:avLst/>
            <a:gdLst/>
            <a:ahLst/>
            <a:cxnLst/>
            <a:rect l="l" t="t" r="r" b="b"/>
            <a:pathLst>
              <a:path w="4937760" h="4833620">
                <a:moveTo>
                  <a:pt x="0" y="4833034"/>
                </a:moveTo>
                <a:lnTo>
                  <a:pt x="4937673" y="4833034"/>
                </a:lnTo>
              </a:path>
              <a:path w="4937760" h="4833620">
                <a:moveTo>
                  <a:pt x="0" y="0"/>
                </a:moveTo>
                <a:lnTo>
                  <a:pt x="0" y="4833034"/>
                </a:lnTo>
              </a:path>
            </a:pathLst>
          </a:custGeom>
          <a:ln w="6539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27" name="object 127"/>
          <p:cNvSpPr/>
          <p:nvPr/>
        </p:nvSpPr>
        <p:spPr>
          <a:xfrm>
            <a:off x="16436318" y="4127861"/>
            <a:ext cx="224690" cy="203846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28" name="object 128"/>
          <p:cNvSpPr/>
          <p:nvPr/>
        </p:nvSpPr>
        <p:spPr>
          <a:xfrm>
            <a:off x="16436318" y="4473375"/>
            <a:ext cx="224690" cy="203846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29" name="object 129"/>
          <p:cNvSpPr txBox="1"/>
          <p:nvPr/>
        </p:nvSpPr>
        <p:spPr>
          <a:xfrm>
            <a:off x="16463926" y="3778763"/>
            <a:ext cx="2341416" cy="1311004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377018" marR="12780" indent="-346665">
              <a:lnSpc>
                <a:spcPct val="117300"/>
              </a:lnSpc>
              <a:spcBef>
                <a:spcPts val="176"/>
              </a:spcBef>
            </a:pPr>
            <a:r>
              <a:rPr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dirty="0">
              <a:latin typeface="Microsoft Sans Serif"/>
              <a:cs typeface="Microsoft Sans Serif"/>
            </a:endParaRPr>
          </a:p>
          <a:p>
            <a:pPr marL="31951">
              <a:spcBef>
                <a:spcPts val="1748"/>
              </a:spcBef>
            </a:pPr>
            <a:r>
              <a:rPr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el</a:t>
            </a:r>
            <a:r>
              <a:rPr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y</a:t>
            </a:r>
            <a:endParaRPr dirty="0">
              <a:latin typeface="Lucida Sans Unicode"/>
              <a:cs typeface="Lucida Sans Unicode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6707066" y="5395723"/>
            <a:ext cx="17045" cy="203846"/>
          </a:xfrm>
          <a:custGeom>
            <a:avLst/>
            <a:gdLst/>
            <a:ahLst/>
            <a:cxnLst/>
            <a:rect l="l" t="t" r="r" b="b"/>
            <a:pathLst>
              <a:path w="6985" h="92075">
                <a:moveTo>
                  <a:pt x="6539" y="91559"/>
                </a:moveTo>
                <a:lnTo>
                  <a:pt x="0" y="91559"/>
                </a:lnTo>
                <a:lnTo>
                  <a:pt x="0" y="0"/>
                </a:lnTo>
                <a:lnTo>
                  <a:pt x="6539" y="0"/>
                </a:lnTo>
                <a:lnTo>
                  <a:pt x="65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31" name="object 131"/>
          <p:cNvSpPr txBox="1"/>
          <p:nvPr/>
        </p:nvSpPr>
        <p:spPr>
          <a:xfrm>
            <a:off x="16924610" y="5275986"/>
            <a:ext cx="1072309" cy="1269557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R="12780" algn="r">
              <a:spcBef>
                <a:spcPts val="692"/>
              </a:spcBef>
            </a:pPr>
            <a:r>
              <a:rPr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524</a:t>
            </a:r>
            <a:r>
              <a:rPr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956</a:t>
            </a:r>
            <a:endParaRPr dirty="0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400</a:t>
            </a:r>
            <a:r>
              <a:rPr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dirty="0">
              <a:latin typeface="Microsoft Sans Serif"/>
              <a:cs typeface="Microsoft Sans Serif"/>
            </a:endParaRPr>
          </a:p>
          <a:p>
            <a:pPr marR="12780" algn="r">
              <a:spcBef>
                <a:spcPts val="465"/>
              </a:spcBef>
            </a:pPr>
            <a:r>
              <a:rPr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200</a:t>
            </a:r>
            <a:r>
              <a:rPr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dirty="0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91,365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6690612" y="5741234"/>
            <a:ext cx="48038" cy="203846"/>
          </a:xfrm>
          <a:custGeom>
            <a:avLst/>
            <a:gdLst/>
            <a:ahLst/>
            <a:cxnLst/>
            <a:rect l="l" t="t" r="r" b="b"/>
            <a:pathLst>
              <a:path w="19685" h="92075">
                <a:moveTo>
                  <a:pt x="19619" y="91559"/>
                </a:moveTo>
                <a:lnTo>
                  <a:pt x="0" y="91559"/>
                </a:lnTo>
                <a:lnTo>
                  <a:pt x="0" y="0"/>
                </a:lnTo>
                <a:lnTo>
                  <a:pt x="19619" y="0"/>
                </a:lnTo>
                <a:lnTo>
                  <a:pt x="1961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33" name="object 133"/>
          <p:cNvSpPr/>
          <p:nvPr/>
        </p:nvSpPr>
        <p:spPr>
          <a:xfrm>
            <a:off x="16665933" y="6086746"/>
            <a:ext cx="96075" cy="203846"/>
          </a:xfrm>
          <a:custGeom>
            <a:avLst/>
            <a:gdLst/>
            <a:ahLst/>
            <a:cxnLst/>
            <a:rect l="l" t="t" r="r" b="b"/>
            <a:pathLst>
              <a:path w="39370" h="92075">
                <a:moveTo>
                  <a:pt x="39239" y="91559"/>
                </a:moveTo>
                <a:lnTo>
                  <a:pt x="0" y="91559"/>
                </a:lnTo>
                <a:lnTo>
                  <a:pt x="0" y="0"/>
                </a:lnTo>
                <a:lnTo>
                  <a:pt x="39239" y="0"/>
                </a:lnTo>
                <a:lnTo>
                  <a:pt x="3923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  <p:sp>
        <p:nvSpPr>
          <p:cNvPr id="134" name="object 134"/>
          <p:cNvSpPr/>
          <p:nvPr/>
        </p:nvSpPr>
        <p:spPr>
          <a:xfrm>
            <a:off x="16633029" y="6432260"/>
            <a:ext cx="159608" cy="203846"/>
          </a:xfrm>
          <a:custGeom>
            <a:avLst/>
            <a:gdLst/>
            <a:ahLst/>
            <a:cxnLst/>
            <a:rect l="l" t="t" r="r" b="b"/>
            <a:pathLst>
              <a:path w="65404" h="92075">
                <a:moveTo>
                  <a:pt x="65399" y="91559"/>
                </a:moveTo>
                <a:lnTo>
                  <a:pt x="0" y="91559"/>
                </a:lnTo>
                <a:lnTo>
                  <a:pt x="0" y="0"/>
                </a:lnTo>
                <a:lnTo>
                  <a:pt x="65399" y="0"/>
                </a:lnTo>
                <a:lnTo>
                  <a:pt x="65399" y="91559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 sz="4400"/>
          </a:p>
        </p:txBody>
      </p:sp>
    </p:spTree>
  </p:cSld>
  <p:clrMapOvr>
    <a:masterClrMapping/>
  </p:clrMapOvr>
  <p:transition advClick="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8882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/>
          <p:nvPr/>
        </p:nvSpPr>
        <p:spPr>
          <a:xfrm>
            <a:off x="3138532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/>
          <p:nvPr/>
        </p:nvSpPr>
        <p:spPr>
          <a:xfrm>
            <a:off x="4198178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" name="object 5"/>
          <p:cNvSpPr/>
          <p:nvPr/>
        </p:nvSpPr>
        <p:spPr>
          <a:xfrm>
            <a:off x="5245920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6" name="object 6"/>
          <p:cNvSpPr/>
          <p:nvPr/>
        </p:nvSpPr>
        <p:spPr>
          <a:xfrm>
            <a:off x="6305567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/>
          <p:nvPr/>
        </p:nvSpPr>
        <p:spPr>
          <a:xfrm>
            <a:off x="7365216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" name="object 8"/>
          <p:cNvSpPr/>
          <p:nvPr/>
        </p:nvSpPr>
        <p:spPr>
          <a:xfrm>
            <a:off x="8424863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" name="object 9"/>
          <p:cNvSpPr/>
          <p:nvPr/>
        </p:nvSpPr>
        <p:spPr>
          <a:xfrm>
            <a:off x="9472605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0" name="object 10"/>
          <p:cNvSpPr/>
          <p:nvPr/>
        </p:nvSpPr>
        <p:spPr>
          <a:xfrm>
            <a:off x="10532254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" name="object 11"/>
          <p:cNvSpPr/>
          <p:nvPr/>
        </p:nvSpPr>
        <p:spPr>
          <a:xfrm>
            <a:off x="11591900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2" name="object 12"/>
          <p:cNvSpPr/>
          <p:nvPr/>
        </p:nvSpPr>
        <p:spPr>
          <a:xfrm>
            <a:off x="12651550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3" name="object 13"/>
          <p:cNvSpPr/>
          <p:nvPr/>
        </p:nvSpPr>
        <p:spPr>
          <a:xfrm>
            <a:off x="13699292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4" name="object 14"/>
          <p:cNvSpPr/>
          <p:nvPr/>
        </p:nvSpPr>
        <p:spPr>
          <a:xfrm>
            <a:off x="14758938" y="8957903"/>
            <a:ext cx="0" cy="60705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3663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15" name="object 15"/>
          <p:cNvGrpSpPr/>
          <p:nvPr/>
        </p:nvGrpSpPr>
        <p:grpSpPr>
          <a:xfrm>
            <a:off x="2012962" y="1272042"/>
            <a:ext cx="13812030" cy="7752693"/>
            <a:chOff x="800142" y="767013"/>
            <a:chExt cx="5490210" cy="3081655"/>
          </a:xfrm>
        </p:grpSpPr>
        <p:sp>
          <p:nvSpPr>
            <p:cNvPr id="16" name="object 16"/>
            <p:cNvSpPr/>
            <p:nvPr/>
          </p:nvSpPr>
          <p:spPr>
            <a:xfrm>
              <a:off x="6287806" y="3822103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29">
                  <a:moveTo>
                    <a:pt x="0" y="0"/>
                  </a:moveTo>
                  <a:lnTo>
                    <a:pt x="0" y="23663"/>
                  </a:lnTo>
                </a:path>
              </a:pathLst>
            </a:custGeom>
            <a:ln w="473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682" y="769553"/>
              <a:ext cx="24130" cy="2906395"/>
            </a:xfrm>
            <a:custGeom>
              <a:avLst/>
              <a:gdLst/>
              <a:ahLst/>
              <a:cxnLst/>
              <a:rect l="l" t="t" r="r" b="b"/>
              <a:pathLst>
                <a:path w="24130" h="2906395">
                  <a:moveTo>
                    <a:pt x="0" y="2612414"/>
                  </a:moveTo>
                  <a:lnTo>
                    <a:pt x="23663" y="2612414"/>
                  </a:lnTo>
                </a:path>
                <a:path w="24130" h="2906395">
                  <a:moveTo>
                    <a:pt x="0" y="2323723"/>
                  </a:moveTo>
                  <a:lnTo>
                    <a:pt x="23663" y="2323723"/>
                  </a:lnTo>
                </a:path>
                <a:path w="24130" h="2906395">
                  <a:moveTo>
                    <a:pt x="0" y="2030300"/>
                  </a:moveTo>
                  <a:lnTo>
                    <a:pt x="23663" y="2030300"/>
                  </a:lnTo>
                </a:path>
                <a:path w="24130" h="2906395">
                  <a:moveTo>
                    <a:pt x="0" y="1741609"/>
                  </a:moveTo>
                  <a:lnTo>
                    <a:pt x="23663" y="1741609"/>
                  </a:lnTo>
                </a:path>
                <a:path w="24130" h="2906395">
                  <a:moveTo>
                    <a:pt x="0" y="1452918"/>
                  </a:moveTo>
                  <a:lnTo>
                    <a:pt x="23663" y="1452918"/>
                  </a:lnTo>
                </a:path>
                <a:path w="24130" h="2906395">
                  <a:moveTo>
                    <a:pt x="0" y="1159495"/>
                  </a:moveTo>
                  <a:lnTo>
                    <a:pt x="23663" y="1159495"/>
                  </a:lnTo>
                </a:path>
                <a:path w="24130" h="2906395">
                  <a:moveTo>
                    <a:pt x="0" y="870804"/>
                  </a:moveTo>
                  <a:lnTo>
                    <a:pt x="23663" y="870804"/>
                  </a:lnTo>
                </a:path>
                <a:path w="24130" h="2906395">
                  <a:moveTo>
                    <a:pt x="0" y="577381"/>
                  </a:moveTo>
                  <a:lnTo>
                    <a:pt x="23663" y="577381"/>
                  </a:lnTo>
                </a:path>
                <a:path w="24130" h="2906395">
                  <a:moveTo>
                    <a:pt x="0" y="288690"/>
                  </a:moveTo>
                  <a:lnTo>
                    <a:pt x="23663" y="288690"/>
                  </a:lnTo>
                </a:path>
                <a:path w="24130" h="2906395">
                  <a:moveTo>
                    <a:pt x="0" y="0"/>
                  </a:moveTo>
                  <a:lnTo>
                    <a:pt x="23663" y="0"/>
                  </a:lnTo>
                </a:path>
                <a:path w="24130" h="2906395">
                  <a:moveTo>
                    <a:pt x="0" y="2905837"/>
                  </a:moveTo>
                  <a:lnTo>
                    <a:pt x="23663" y="2905837"/>
                  </a:lnTo>
                </a:path>
              </a:pathLst>
            </a:custGeom>
            <a:ln w="473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12445" y="9021203"/>
            <a:ext cx="279563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60187" y="9021203"/>
            <a:ext cx="279563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11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19836" y="9021203"/>
            <a:ext cx="279563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12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48515" y="9021203"/>
            <a:ext cx="279563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13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254" y="9354576"/>
            <a:ext cx="11051541" cy="640324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R="2921888" algn="r">
              <a:spcBef>
                <a:spcPts val="264"/>
              </a:spcBef>
            </a:pPr>
            <a:r>
              <a:rPr sz="1384" dirty="0">
                <a:solidFill>
                  <a:srgbClr val="333333"/>
                </a:solidFill>
                <a:latin typeface="Lucida Sans Unicode"/>
                <a:cs typeface="Lucida Sans Unicode"/>
              </a:rPr>
              <a:t>Month</a:t>
            </a:r>
            <a:endParaRPr sz="1384">
              <a:latin typeface="Lucida Sans Unicode"/>
              <a:cs typeface="Lucida Sans Unicode"/>
            </a:endParaRPr>
          </a:p>
          <a:p>
            <a:pPr>
              <a:spcBef>
                <a:spcPts val="176"/>
              </a:spcBef>
            </a:pPr>
            <a:endParaRPr sz="1006">
              <a:latin typeface="Lucida Sans Unicode"/>
              <a:cs typeface="Lucida Sans Unicode"/>
            </a:endParaRPr>
          </a:p>
          <a:p>
            <a:pPr marL="31951"/>
            <a:r>
              <a:rPr sz="1384" dirty="0">
                <a:solidFill>
                  <a:srgbClr val="666666"/>
                </a:solidFill>
                <a:latin typeface="Microsoft Sans Serif"/>
                <a:cs typeface="Microsoft Sans Serif"/>
              </a:rPr>
              <a:t>The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trend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of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sum</a:t>
            </a:r>
            <a:r>
              <a:rPr sz="138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of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dirty="0">
                <a:solidFill>
                  <a:srgbClr val="666666"/>
                </a:solidFill>
                <a:latin typeface="Microsoft Sans Serif"/>
                <a:cs typeface="Microsoft Sans Serif"/>
              </a:rPr>
              <a:t>Cancelled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for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Month.</a:t>
            </a:r>
            <a:r>
              <a:rPr sz="1384" spc="2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Color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shows</a:t>
            </a:r>
            <a:r>
              <a:rPr sz="138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details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about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dirty="0">
                <a:solidFill>
                  <a:srgbClr val="666666"/>
                </a:solidFill>
                <a:latin typeface="Microsoft Sans Serif"/>
                <a:cs typeface="Microsoft Sans Serif"/>
              </a:rPr>
              <a:t>Op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Unique</a:t>
            </a:r>
            <a:r>
              <a:rPr sz="138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Carrier.</a:t>
            </a:r>
            <a:r>
              <a:rPr sz="1384" spc="252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dirty="0">
                <a:solidFill>
                  <a:srgbClr val="666666"/>
                </a:solidFill>
                <a:latin typeface="Microsoft Sans Serif"/>
                <a:cs typeface="Microsoft Sans Serif"/>
              </a:rPr>
              <a:t>The</a:t>
            </a:r>
            <a:r>
              <a:rPr sz="138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marks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are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labeled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by</a:t>
            </a:r>
            <a:r>
              <a:rPr sz="138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dirty="0">
                <a:solidFill>
                  <a:srgbClr val="666666"/>
                </a:solidFill>
                <a:latin typeface="Microsoft Sans Serif"/>
                <a:cs typeface="Microsoft Sans Serif"/>
              </a:rPr>
              <a:t>Op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Unique</a:t>
            </a:r>
            <a:r>
              <a:rPr sz="1384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Carrier.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7791" y="8449708"/>
            <a:ext cx="281161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0636" y="7711524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0636" y="6247067"/>
            <a:ext cx="388194" cy="1021262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30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61">
              <a:latin typeface="Microsoft Sans Serif"/>
              <a:cs typeface="Microsoft Sans Serif"/>
            </a:endParaRPr>
          </a:p>
          <a:p>
            <a:pPr>
              <a:spcBef>
                <a:spcPts val="25"/>
              </a:spcBef>
            </a:pPr>
            <a:endParaRPr sz="1887">
              <a:latin typeface="Microsoft Sans Serif"/>
              <a:cs typeface="Microsoft Sans Serif"/>
            </a:endParaRPr>
          </a:p>
          <a:p>
            <a:pPr marL="31951"/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40636" y="5520793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40636" y="4794517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50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40636" y="4056336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60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40636" y="3330060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70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40636" y="2591877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80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40636" y="1865603"/>
            <a:ext cx="388194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90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01529" y="4575153"/>
            <a:ext cx="213007" cy="872238"/>
          </a:xfrm>
          <a:prstGeom prst="rect">
            <a:avLst/>
          </a:prstGeom>
        </p:spPr>
        <p:txBody>
          <a:bodyPr vert="vert270" wrap="square" lIns="0" tIns="51120" rIns="0" bIns="0" rtlCol="0">
            <a:spAutoFit/>
          </a:bodyPr>
          <a:lstStyle/>
          <a:p>
            <a:pPr marL="31951">
              <a:spcBef>
                <a:spcPts val="403"/>
              </a:spcBef>
            </a:pPr>
            <a:r>
              <a:rPr sz="1384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Cancelled</a:t>
            </a:r>
            <a:endParaRPr sz="1384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72493" y="1081544"/>
            <a:ext cx="13752923" cy="7870908"/>
            <a:chOff x="823805" y="691291"/>
            <a:chExt cx="5466715" cy="3128645"/>
          </a:xfrm>
        </p:grpSpPr>
        <p:sp>
          <p:nvSpPr>
            <p:cNvPr id="34" name="object 34"/>
            <p:cNvSpPr/>
            <p:nvPr/>
          </p:nvSpPr>
          <p:spPr>
            <a:xfrm>
              <a:off x="826345" y="693831"/>
              <a:ext cx="5461635" cy="3123565"/>
            </a:xfrm>
            <a:custGeom>
              <a:avLst/>
              <a:gdLst/>
              <a:ahLst/>
              <a:cxnLst/>
              <a:rect l="l" t="t" r="r" b="b"/>
              <a:pathLst>
                <a:path w="5461635" h="3123565">
                  <a:moveTo>
                    <a:pt x="0" y="2688136"/>
                  </a:moveTo>
                  <a:lnTo>
                    <a:pt x="5461460" y="2688136"/>
                  </a:lnTo>
                </a:path>
                <a:path w="5461635" h="3123565">
                  <a:moveTo>
                    <a:pt x="0" y="2399445"/>
                  </a:moveTo>
                  <a:lnTo>
                    <a:pt x="5461460" y="2399445"/>
                  </a:lnTo>
                </a:path>
                <a:path w="5461635" h="3123565">
                  <a:moveTo>
                    <a:pt x="0" y="2106022"/>
                  </a:moveTo>
                  <a:lnTo>
                    <a:pt x="5461460" y="2106022"/>
                  </a:lnTo>
                </a:path>
                <a:path w="5461635" h="3123565">
                  <a:moveTo>
                    <a:pt x="0" y="1817331"/>
                  </a:moveTo>
                  <a:lnTo>
                    <a:pt x="5461460" y="1817331"/>
                  </a:lnTo>
                </a:path>
                <a:path w="5461635" h="3123565">
                  <a:moveTo>
                    <a:pt x="0" y="1528641"/>
                  </a:moveTo>
                  <a:lnTo>
                    <a:pt x="5461460" y="1528641"/>
                  </a:lnTo>
                </a:path>
                <a:path w="5461635" h="3123565">
                  <a:moveTo>
                    <a:pt x="0" y="1235217"/>
                  </a:moveTo>
                  <a:lnTo>
                    <a:pt x="5461460" y="1235217"/>
                  </a:lnTo>
                </a:path>
                <a:path w="5461635" h="3123565">
                  <a:moveTo>
                    <a:pt x="0" y="946526"/>
                  </a:moveTo>
                  <a:lnTo>
                    <a:pt x="5461460" y="946526"/>
                  </a:lnTo>
                </a:path>
                <a:path w="5461635" h="3123565">
                  <a:moveTo>
                    <a:pt x="0" y="653103"/>
                  </a:moveTo>
                  <a:lnTo>
                    <a:pt x="5461460" y="653103"/>
                  </a:lnTo>
                </a:path>
                <a:path w="5461635" h="3123565">
                  <a:moveTo>
                    <a:pt x="0" y="364412"/>
                  </a:moveTo>
                  <a:lnTo>
                    <a:pt x="5461460" y="364412"/>
                  </a:lnTo>
                </a:path>
                <a:path w="5461635" h="3123565">
                  <a:moveTo>
                    <a:pt x="0" y="75722"/>
                  </a:moveTo>
                  <a:lnTo>
                    <a:pt x="5461460" y="75722"/>
                  </a:lnTo>
                </a:path>
                <a:path w="5461635" h="3123565">
                  <a:moveTo>
                    <a:pt x="421204" y="3123539"/>
                  </a:moveTo>
                  <a:lnTo>
                    <a:pt x="421204" y="0"/>
                  </a:lnTo>
                </a:path>
                <a:path w="5461635" h="3123565">
                  <a:moveTo>
                    <a:pt x="842409" y="3123539"/>
                  </a:moveTo>
                  <a:lnTo>
                    <a:pt x="842409" y="0"/>
                  </a:lnTo>
                </a:path>
                <a:path w="5461635" h="3123565">
                  <a:moveTo>
                    <a:pt x="1258880" y="3123539"/>
                  </a:moveTo>
                  <a:lnTo>
                    <a:pt x="1258880" y="0"/>
                  </a:lnTo>
                </a:path>
                <a:path w="5461635" h="3123565">
                  <a:moveTo>
                    <a:pt x="1680085" y="3123539"/>
                  </a:moveTo>
                  <a:lnTo>
                    <a:pt x="1680085" y="0"/>
                  </a:lnTo>
                </a:path>
                <a:path w="5461635" h="3123565">
                  <a:moveTo>
                    <a:pt x="2101289" y="3123539"/>
                  </a:moveTo>
                  <a:lnTo>
                    <a:pt x="2101289" y="0"/>
                  </a:lnTo>
                </a:path>
                <a:path w="5461635" h="3123565">
                  <a:moveTo>
                    <a:pt x="2522494" y="3123539"/>
                  </a:moveTo>
                  <a:lnTo>
                    <a:pt x="2522494" y="0"/>
                  </a:lnTo>
                </a:path>
                <a:path w="5461635" h="3123565">
                  <a:moveTo>
                    <a:pt x="2938966" y="3123539"/>
                  </a:moveTo>
                  <a:lnTo>
                    <a:pt x="2938966" y="0"/>
                  </a:lnTo>
                </a:path>
                <a:path w="5461635" h="3123565">
                  <a:moveTo>
                    <a:pt x="3360170" y="3123539"/>
                  </a:moveTo>
                  <a:lnTo>
                    <a:pt x="3360170" y="0"/>
                  </a:lnTo>
                </a:path>
                <a:path w="5461635" h="3123565">
                  <a:moveTo>
                    <a:pt x="3781375" y="3123539"/>
                  </a:moveTo>
                  <a:lnTo>
                    <a:pt x="3781375" y="0"/>
                  </a:lnTo>
                </a:path>
                <a:path w="5461635" h="3123565">
                  <a:moveTo>
                    <a:pt x="4202579" y="3123539"/>
                  </a:moveTo>
                  <a:lnTo>
                    <a:pt x="4202579" y="0"/>
                  </a:lnTo>
                </a:path>
                <a:path w="5461635" h="3123565">
                  <a:moveTo>
                    <a:pt x="4619051" y="3123539"/>
                  </a:moveTo>
                  <a:lnTo>
                    <a:pt x="4619051" y="0"/>
                  </a:lnTo>
                </a:path>
                <a:path w="5461635" h="3123565">
                  <a:moveTo>
                    <a:pt x="5040256" y="3123539"/>
                  </a:moveTo>
                  <a:lnTo>
                    <a:pt x="5040256" y="0"/>
                  </a:lnTo>
                </a:path>
                <a:path w="5461635" h="3123565">
                  <a:moveTo>
                    <a:pt x="5461460" y="3123539"/>
                  </a:moveTo>
                  <a:lnTo>
                    <a:pt x="5461460" y="0"/>
                  </a:lnTo>
                </a:path>
              </a:pathLst>
            </a:custGeom>
            <a:ln w="473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26345" y="693831"/>
              <a:ext cx="5461635" cy="3123565"/>
            </a:xfrm>
            <a:custGeom>
              <a:avLst/>
              <a:gdLst/>
              <a:ahLst/>
              <a:cxnLst/>
              <a:rect l="l" t="t" r="r" b="b"/>
              <a:pathLst>
                <a:path w="5461635" h="3123565">
                  <a:moveTo>
                    <a:pt x="0" y="2981559"/>
                  </a:moveTo>
                  <a:lnTo>
                    <a:pt x="5461460" y="2981559"/>
                  </a:lnTo>
                </a:path>
                <a:path w="5461635" h="3123565">
                  <a:moveTo>
                    <a:pt x="0" y="3123539"/>
                  </a:moveTo>
                  <a:lnTo>
                    <a:pt x="0" y="0"/>
                  </a:lnTo>
                </a:path>
              </a:pathLst>
            </a:custGeom>
            <a:ln w="473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1248824" y="2957950"/>
              <a:ext cx="4621530" cy="718185"/>
            </a:xfrm>
            <a:custGeom>
              <a:avLst/>
              <a:gdLst/>
              <a:ahLst/>
              <a:cxnLst/>
              <a:rect l="l" t="t" r="r" b="b"/>
              <a:pathLst>
                <a:path w="4621530" h="718185">
                  <a:moveTo>
                    <a:pt x="0" y="708456"/>
                  </a:moveTo>
                  <a:lnTo>
                    <a:pt x="420112" y="712408"/>
                  </a:lnTo>
                  <a:lnTo>
                    <a:pt x="840224" y="0"/>
                  </a:lnTo>
                  <a:lnTo>
                    <a:pt x="1260337" y="202847"/>
                  </a:lnTo>
                  <a:lnTo>
                    <a:pt x="1680449" y="709095"/>
                  </a:lnTo>
                  <a:lnTo>
                    <a:pt x="2100561" y="717581"/>
                  </a:lnTo>
                  <a:lnTo>
                    <a:pt x="2520674" y="714442"/>
                  </a:lnTo>
                  <a:lnTo>
                    <a:pt x="2940786" y="701132"/>
                  </a:lnTo>
                  <a:lnTo>
                    <a:pt x="3360898" y="714791"/>
                  </a:lnTo>
                  <a:lnTo>
                    <a:pt x="3781011" y="714616"/>
                  </a:lnTo>
                  <a:lnTo>
                    <a:pt x="4201123" y="714558"/>
                  </a:lnTo>
                  <a:lnTo>
                    <a:pt x="4621235" y="699505"/>
                  </a:lnTo>
                </a:path>
              </a:pathLst>
            </a:custGeom>
            <a:ln w="14197">
              <a:solidFill>
                <a:srgbClr val="D3A5C7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1248824" y="3591079"/>
              <a:ext cx="4621530" cy="85090"/>
            </a:xfrm>
            <a:custGeom>
              <a:avLst/>
              <a:gdLst/>
              <a:ahLst/>
              <a:cxnLst/>
              <a:rect l="l" t="t" r="r" b="b"/>
              <a:pathLst>
                <a:path w="4621530" h="85089">
                  <a:moveTo>
                    <a:pt x="0" y="78988"/>
                  </a:moveTo>
                  <a:lnTo>
                    <a:pt x="420112" y="81313"/>
                  </a:lnTo>
                  <a:lnTo>
                    <a:pt x="840224" y="0"/>
                  </a:lnTo>
                  <a:lnTo>
                    <a:pt x="1260337" y="20865"/>
                  </a:lnTo>
                  <a:lnTo>
                    <a:pt x="1680449" y="84742"/>
                  </a:lnTo>
                  <a:lnTo>
                    <a:pt x="2100561" y="84742"/>
                  </a:lnTo>
                  <a:lnTo>
                    <a:pt x="2520674" y="84277"/>
                  </a:lnTo>
                  <a:lnTo>
                    <a:pt x="2940786" y="81081"/>
                  </a:lnTo>
                  <a:lnTo>
                    <a:pt x="3360898" y="84742"/>
                  </a:lnTo>
                  <a:lnTo>
                    <a:pt x="3781011" y="84626"/>
                  </a:lnTo>
                  <a:lnTo>
                    <a:pt x="4201123" y="83580"/>
                  </a:lnTo>
                  <a:lnTo>
                    <a:pt x="4621235" y="76838"/>
                  </a:lnTo>
                </a:path>
              </a:pathLst>
            </a:custGeom>
            <a:ln w="14197">
              <a:solidFill>
                <a:srgbClr val="AF79A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8824" y="844845"/>
              <a:ext cx="4621530" cy="2821305"/>
            </a:xfrm>
            <a:custGeom>
              <a:avLst/>
              <a:gdLst/>
              <a:ahLst/>
              <a:cxnLst/>
              <a:rect l="l" t="t" r="r" b="b"/>
              <a:pathLst>
                <a:path w="4621530" h="2821304">
                  <a:moveTo>
                    <a:pt x="0" y="2791627"/>
                  </a:moveTo>
                  <a:lnTo>
                    <a:pt x="420112" y="2766518"/>
                  </a:lnTo>
                  <a:lnTo>
                    <a:pt x="840224" y="1676022"/>
                  </a:lnTo>
                  <a:lnTo>
                    <a:pt x="1260337" y="0"/>
                  </a:lnTo>
                  <a:lnTo>
                    <a:pt x="1680449" y="2674219"/>
                  </a:lnTo>
                  <a:lnTo>
                    <a:pt x="2100561" y="2820978"/>
                  </a:lnTo>
                  <a:lnTo>
                    <a:pt x="2520674" y="2797730"/>
                  </a:lnTo>
                  <a:lnTo>
                    <a:pt x="2940786" y="2769831"/>
                  </a:lnTo>
                  <a:lnTo>
                    <a:pt x="3360898" y="2805227"/>
                  </a:lnTo>
                  <a:lnTo>
                    <a:pt x="3781011" y="2818828"/>
                  </a:lnTo>
                  <a:lnTo>
                    <a:pt x="4201123" y="2804588"/>
                  </a:lnTo>
                  <a:lnTo>
                    <a:pt x="4621235" y="2794068"/>
                  </a:lnTo>
                </a:path>
              </a:pathLst>
            </a:custGeom>
            <a:ln w="14197">
              <a:solidFill>
                <a:srgbClr val="F9BED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8824" y="3033480"/>
              <a:ext cx="4621530" cy="638175"/>
            </a:xfrm>
            <a:custGeom>
              <a:avLst/>
              <a:gdLst/>
              <a:ahLst/>
              <a:cxnLst/>
              <a:rect l="l" t="t" r="r" b="b"/>
              <a:pathLst>
                <a:path w="4621530" h="638175">
                  <a:moveTo>
                    <a:pt x="0" y="611246"/>
                  </a:moveTo>
                  <a:lnTo>
                    <a:pt x="420112" y="596163"/>
                  </a:lnTo>
                  <a:lnTo>
                    <a:pt x="840224" y="190148"/>
                  </a:lnTo>
                  <a:lnTo>
                    <a:pt x="1260337" y="0"/>
                  </a:lnTo>
                  <a:lnTo>
                    <a:pt x="1680449" y="553937"/>
                  </a:lnTo>
                  <a:lnTo>
                    <a:pt x="2100561" y="634930"/>
                  </a:lnTo>
                  <a:lnTo>
                    <a:pt x="2520674" y="632083"/>
                  </a:lnTo>
                  <a:lnTo>
                    <a:pt x="2940786" y="626851"/>
                  </a:lnTo>
                  <a:lnTo>
                    <a:pt x="3360898" y="619644"/>
                  </a:lnTo>
                  <a:lnTo>
                    <a:pt x="3781011" y="620749"/>
                  </a:lnTo>
                  <a:lnTo>
                    <a:pt x="4201123" y="637575"/>
                  </a:lnTo>
                  <a:lnTo>
                    <a:pt x="4621235" y="612437"/>
                  </a:lnTo>
                </a:path>
              </a:pathLst>
            </a:custGeom>
            <a:ln w="14197">
              <a:solidFill>
                <a:srgbClr val="D2719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8824" y="3395235"/>
              <a:ext cx="4621530" cy="280670"/>
            </a:xfrm>
            <a:custGeom>
              <a:avLst/>
              <a:gdLst/>
              <a:ahLst/>
              <a:cxnLst/>
              <a:rect l="l" t="t" r="r" b="b"/>
              <a:pathLst>
                <a:path w="4621530" h="280670">
                  <a:moveTo>
                    <a:pt x="0" y="264893"/>
                  </a:moveTo>
                  <a:lnTo>
                    <a:pt x="420112" y="270008"/>
                  </a:lnTo>
                  <a:lnTo>
                    <a:pt x="840224" y="39668"/>
                  </a:lnTo>
                  <a:lnTo>
                    <a:pt x="1260337" y="0"/>
                  </a:lnTo>
                  <a:lnTo>
                    <a:pt x="1680449" y="269485"/>
                  </a:lnTo>
                  <a:lnTo>
                    <a:pt x="2100561" y="280237"/>
                  </a:lnTo>
                  <a:lnTo>
                    <a:pt x="2520674" y="270909"/>
                  </a:lnTo>
                  <a:lnTo>
                    <a:pt x="2940786" y="267421"/>
                  </a:lnTo>
                  <a:lnTo>
                    <a:pt x="3360898" y="279714"/>
                  </a:lnTo>
                  <a:lnTo>
                    <a:pt x="3781011" y="279540"/>
                  </a:lnTo>
                  <a:lnTo>
                    <a:pt x="4201123" y="277157"/>
                  </a:lnTo>
                  <a:lnTo>
                    <a:pt x="4621235" y="262597"/>
                  </a:lnTo>
                </a:path>
              </a:pathLst>
            </a:custGeom>
            <a:ln w="14197">
              <a:solidFill>
                <a:srgbClr val="FFA9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8824" y="3174165"/>
              <a:ext cx="4621530" cy="501015"/>
            </a:xfrm>
            <a:custGeom>
              <a:avLst/>
              <a:gdLst/>
              <a:ahLst/>
              <a:cxnLst/>
              <a:rect l="l" t="t" r="r" b="b"/>
              <a:pathLst>
                <a:path w="4621530" h="501014">
                  <a:moveTo>
                    <a:pt x="0" y="479976"/>
                  </a:moveTo>
                  <a:lnTo>
                    <a:pt x="420112" y="440656"/>
                  </a:lnTo>
                  <a:lnTo>
                    <a:pt x="840224" y="293751"/>
                  </a:lnTo>
                  <a:lnTo>
                    <a:pt x="1260337" y="0"/>
                  </a:lnTo>
                  <a:lnTo>
                    <a:pt x="1680449" y="493809"/>
                  </a:lnTo>
                  <a:lnTo>
                    <a:pt x="2100561" y="500435"/>
                  </a:lnTo>
                  <a:lnTo>
                    <a:pt x="2520674" y="499766"/>
                  </a:lnTo>
                  <a:lnTo>
                    <a:pt x="2940786" y="494884"/>
                  </a:lnTo>
                  <a:lnTo>
                    <a:pt x="3360898" y="494448"/>
                  </a:lnTo>
                  <a:lnTo>
                    <a:pt x="3781011" y="499156"/>
                  </a:lnTo>
                  <a:lnTo>
                    <a:pt x="4201123" y="500784"/>
                  </a:lnTo>
                  <a:lnTo>
                    <a:pt x="4621235" y="497936"/>
                  </a:lnTo>
                </a:path>
              </a:pathLst>
            </a:custGeom>
            <a:ln w="14197">
              <a:solidFill>
                <a:srgbClr val="786F6D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8824" y="3463035"/>
              <a:ext cx="4621530" cy="212725"/>
            </a:xfrm>
            <a:custGeom>
              <a:avLst/>
              <a:gdLst/>
              <a:ahLst/>
              <a:cxnLst/>
              <a:rect l="l" t="t" r="r" b="b"/>
              <a:pathLst>
                <a:path w="4621530" h="212725">
                  <a:moveTo>
                    <a:pt x="0" y="202789"/>
                  </a:moveTo>
                  <a:lnTo>
                    <a:pt x="420112" y="207613"/>
                  </a:lnTo>
                  <a:lnTo>
                    <a:pt x="840224" y="38767"/>
                  </a:lnTo>
                  <a:lnTo>
                    <a:pt x="1260337" y="0"/>
                  </a:lnTo>
                  <a:lnTo>
                    <a:pt x="1680449" y="197907"/>
                  </a:lnTo>
                  <a:lnTo>
                    <a:pt x="2100561" y="212641"/>
                  </a:lnTo>
                  <a:lnTo>
                    <a:pt x="2520674" y="206858"/>
                  </a:lnTo>
                  <a:lnTo>
                    <a:pt x="2940786" y="195582"/>
                  </a:lnTo>
                  <a:lnTo>
                    <a:pt x="3360898" y="205986"/>
                  </a:lnTo>
                  <a:lnTo>
                    <a:pt x="3781011" y="209473"/>
                  </a:lnTo>
                  <a:lnTo>
                    <a:pt x="4201123" y="204823"/>
                  </a:lnTo>
                  <a:lnTo>
                    <a:pt x="4621235" y="201917"/>
                  </a:lnTo>
                </a:path>
              </a:pathLst>
            </a:custGeom>
            <a:ln w="14197">
              <a:solidFill>
                <a:srgbClr val="FF9C99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48824" y="3418978"/>
              <a:ext cx="4621530" cy="255904"/>
            </a:xfrm>
            <a:custGeom>
              <a:avLst/>
              <a:gdLst/>
              <a:ahLst/>
              <a:cxnLst/>
              <a:rect l="l" t="t" r="r" b="b"/>
              <a:pathLst>
                <a:path w="4621530" h="255904">
                  <a:moveTo>
                    <a:pt x="0" y="251089"/>
                  </a:moveTo>
                  <a:lnTo>
                    <a:pt x="420112" y="255216"/>
                  </a:lnTo>
                  <a:lnTo>
                    <a:pt x="840224" y="0"/>
                  </a:lnTo>
                  <a:lnTo>
                    <a:pt x="1260337" y="113629"/>
                  </a:lnTo>
                  <a:lnTo>
                    <a:pt x="1680449" y="244521"/>
                  </a:lnTo>
                  <a:lnTo>
                    <a:pt x="2100561" y="254518"/>
                  </a:lnTo>
                  <a:lnTo>
                    <a:pt x="2520674" y="240046"/>
                  </a:lnTo>
                  <a:lnTo>
                    <a:pt x="2940786" y="243475"/>
                  </a:lnTo>
                  <a:lnTo>
                    <a:pt x="3360898" y="253472"/>
                  </a:lnTo>
                  <a:lnTo>
                    <a:pt x="3781011" y="255855"/>
                  </a:lnTo>
                  <a:lnTo>
                    <a:pt x="4201123" y="252310"/>
                  </a:lnTo>
                  <a:lnTo>
                    <a:pt x="4621235" y="249346"/>
                  </a:lnTo>
                </a:path>
              </a:pathLst>
            </a:custGeom>
            <a:ln w="14197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234617" y="365521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397" y="6350"/>
                  </a:moveTo>
                  <a:lnTo>
                    <a:pt x="22047" y="0"/>
                  </a:lnTo>
                  <a:lnTo>
                    <a:pt x="6362" y="0"/>
                  </a:lnTo>
                  <a:lnTo>
                    <a:pt x="0" y="6350"/>
                  </a:lnTo>
                  <a:lnTo>
                    <a:pt x="0" y="22034"/>
                  </a:lnTo>
                  <a:lnTo>
                    <a:pt x="6362" y="28397"/>
                  </a:lnTo>
                  <a:lnTo>
                    <a:pt x="22047" y="28397"/>
                  </a:lnTo>
                  <a:lnTo>
                    <a:pt x="28397" y="22034"/>
                  </a:lnTo>
                  <a:lnTo>
                    <a:pt x="28397" y="14198"/>
                  </a:lnTo>
                  <a:lnTo>
                    <a:pt x="28397" y="6350"/>
                  </a:lnTo>
                  <a:close/>
                </a:path>
              </a:pathLst>
            </a:custGeom>
            <a:solidFill>
              <a:srgbClr val="85BBB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1248824" y="3633160"/>
              <a:ext cx="4621530" cy="43180"/>
            </a:xfrm>
            <a:custGeom>
              <a:avLst/>
              <a:gdLst/>
              <a:ahLst/>
              <a:cxnLst/>
              <a:rect l="l" t="t" r="r" b="b"/>
              <a:pathLst>
                <a:path w="4621530" h="43179">
                  <a:moveTo>
                    <a:pt x="0" y="42255"/>
                  </a:moveTo>
                  <a:lnTo>
                    <a:pt x="420112" y="40802"/>
                  </a:lnTo>
                  <a:lnTo>
                    <a:pt x="840224" y="6742"/>
                  </a:lnTo>
                  <a:lnTo>
                    <a:pt x="1260337" y="25922"/>
                  </a:lnTo>
                  <a:lnTo>
                    <a:pt x="1680449" y="42545"/>
                  </a:lnTo>
                  <a:lnTo>
                    <a:pt x="2100561" y="42603"/>
                  </a:lnTo>
                  <a:lnTo>
                    <a:pt x="2520674" y="35745"/>
                  </a:lnTo>
                  <a:lnTo>
                    <a:pt x="2940786" y="27550"/>
                  </a:lnTo>
                  <a:lnTo>
                    <a:pt x="3360898" y="42487"/>
                  </a:lnTo>
                  <a:lnTo>
                    <a:pt x="3781011" y="0"/>
                  </a:lnTo>
                  <a:lnTo>
                    <a:pt x="4201123" y="41848"/>
                  </a:lnTo>
                  <a:lnTo>
                    <a:pt x="4621235" y="39407"/>
                  </a:lnTo>
                </a:path>
              </a:pathLst>
            </a:custGeom>
            <a:ln w="14197">
              <a:solidFill>
                <a:srgbClr val="489793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1248824" y="3515171"/>
              <a:ext cx="4621530" cy="160655"/>
            </a:xfrm>
            <a:custGeom>
              <a:avLst/>
              <a:gdLst/>
              <a:ahLst/>
              <a:cxnLst/>
              <a:rect l="l" t="t" r="r" b="b"/>
              <a:pathLst>
                <a:path w="4621530" h="160654">
                  <a:moveTo>
                    <a:pt x="0" y="159430"/>
                  </a:moveTo>
                  <a:lnTo>
                    <a:pt x="420112" y="154431"/>
                  </a:lnTo>
                  <a:lnTo>
                    <a:pt x="840224" y="0"/>
                  </a:lnTo>
                  <a:lnTo>
                    <a:pt x="1260337" y="85062"/>
                  </a:lnTo>
                  <a:lnTo>
                    <a:pt x="1680449" y="160418"/>
                  </a:lnTo>
                  <a:lnTo>
                    <a:pt x="2100561" y="160360"/>
                  </a:lnTo>
                  <a:lnTo>
                    <a:pt x="2520674" y="146846"/>
                  </a:lnTo>
                  <a:lnTo>
                    <a:pt x="2940786" y="158093"/>
                  </a:lnTo>
                  <a:lnTo>
                    <a:pt x="3360898" y="160186"/>
                  </a:lnTo>
                  <a:lnTo>
                    <a:pt x="3781011" y="159488"/>
                  </a:lnTo>
                  <a:lnTo>
                    <a:pt x="4201123" y="159924"/>
                  </a:lnTo>
                  <a:lnTo>
                    <a:pt x="4621235" y="158558"/>
                  </a:lnTo>
                </a:path>
              </a:pathLst>
            </a:custGeom>
            <a:ln w="14197">
              <a:solidFill>
                <a:srgbClr val="F0CD62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1668936" y="3554229"/>
              <a:ext cx="2941320" cy="121285"/>
            </a:xfrm>
            <a:custGeom>
              <a:avLst/>
              <a:gdLst/>
              <a:ahLst/>
              <a:cxnLst/>
              <a:rect l="l" t="t" r="r" b="b"/>
              <a:pathLst>
                <a:path w="2941320" h="121285">
                  <a:moveTo>
                    <a:pt x="0" y="117059"/>
                  </a:moveTo>
                  <a:lnTo>
                    <a:pt x="420112" y="0"/>
                  </a:lnTo>
                  <a:lnTo>
                    <a:pt x="840224" y="44057"/>
                  </a:lnTo>
                  <a:lnTo>
                    <a:pt x="1260337" y="115605"/>
                  </a:lnTo>
                  <a:lnTo>
                    <a:pt x="1680449" y="121127"/>
                  </a:lnTo>
                  <a:lnTo>
                    <a:pt x="2100561" y="120313"/>
                  </a:lnTo>
                  <a:lnTo>
                    <a:pt x="2520674" y="110142"/>
                  </a:lnTo>
                  <a:lnTo>
                    <a:pt x="2940786" y="118453"/>
                  </a:lnTo>
                </a:path>
              </a:pathLst>
            </a:custGeom>
            <a:ln w="14197">
              <a:solidFill>
                <a:srgbClr val="5454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248824" y="3354084"/>
              <a:ext cx="4621530" cy="321945"/>
            </a:xfrm>
            <a:custGeom>
              <a:avLst/>
              <a:gdLst/>
              <a:ahLst/>
              <a:cxnLst/>
              <a:rect l="l" t="t" r="r" b="b"/>
              <a:pathLst>
                <a:path w="4621530" h="321945">
                  <a:moveTo>
                    <a:pt x="0" y="302528"/>
                  </a:moveTo>
                  <a:lnTo>
                    <a:pt x="420112" y="296047"/>
                  </a:lnTo>
                  <a:lnTo>
                    <a:pt x="840224" y="110549"/>
                  </a:lnTo>
                  <a:lnTo>
                    <a:pt x="1260337" y="0"/>
                  </a:lnTo>
                  <a:lnTo>
                    <a:pt x="1680449" y="314646"/>
                  </a:lnTo>
                  <a:lnTo>
                    <a:pt x="2100561" y="321621"/>
                  </a:lnTo>
                  <a:lnTo>
                    <a:pt x="2520674" y="318017"/>
                  </a:lnTo>
                  <a:lnTo>
                    <a:pt x="2940786" y="316215"/>
                  </a:lnTo>
                  <a:lnTo>
                    <a:pt x="3360898" y="315692"/>
                  </a:lnTo>
                  <a:lnTo>
                    <a:pt x="3781011" y="315750"/>
                  </a:lnTo>
                  <a:lnTo>
                    <a:pt x="4201123" y="320342"/>
                  </a:lnTo>
                  <a:lnTo>
                    <a:pt x="4621235" y="311159"/>
                  </a:lnTo>
                </a:path>
              </a:pathLst>
            </a:custGeom>
            <a:ln w="14197">
              <a:solidFill>
                <a:srgbClr val="00007E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1248824" y="3475996"/>
              <a:ext cx="4621530" cy="200025"/>
            </a:xfrm>
            <a:custGeom>
              <a:avLst/>
              <a:gdLst/>
              <a:ahLst/>
              <a:cxnLst/>
              <a:rect l="l" t="t" r="r" b="b"/>
              <a:pathLst>
                <a:path w="4621530" h="200025">
                  <a:moveTo>
                    <a:pt x="0" y="198488"/>
                  </a:moveTo>
                  <a:lnTo>
                    <a:pt x="420112" y="195117"/>
                  </a:lnTo>
                  <a:lnTo>
                    <a:pt x="840224" y="0"/>
                  </a:lnTo>
                  <a:lnTo>
                    <a:pt x="1260337" y="88462"/>
                  </a:lnTo>
                  <a:lnTo>
                    <a:pt x="1680449" y="149840"/>
                  </a:lnTo>
                  <a:lnTo>
                    <a:pt x="2100561" y="191513"/>
                  </a:lnTo>
                  <a:lnTo>
                    <a:pt x="2520674" y="198837"/>
                  </a:lnTo>
                  <a:lnTo>
                    <a:pt x="2940786" y="190002"/>
                  </a:lnTo>
                  <a:lnTo>
                    <a:pt x="3360898" y="197151"/>
                  </a:lnTo>
                  <a:lnTo>
                    <a:pt x="3781011" y="198197"/>
                  </a:lnTo>
                  <a:lnTo>
                    <a:pt x="4201123" y="199709"/>
                  </a:lnTo>
                  <a:lnTo>
                    <a:pt x="4621235" y="190177"/>
                  </a:lnTo>
                </a:path>
              </a:pathLst>
            </a:custGeom>
            <a:ln w="14197">
              <a:solidFill>
                <a:srgbClr val="00A9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1248824" y="2533306"/>
              <a:ext cx="4621530" cy="1142365"/>
            </a:xfrm>
            <a:custGeom>
              <a:avLst/>
              <a:gdLst/>
              <a:ahLst/>
              <a:cxnLst/>
              <a:rect l="l" t="t" r="r" b="b"/>
              <a:pathLst>
                <a:path w="4621530" h="1142364">
                  <a:moveTo>
                    <a:pt x="0" y="1137168"/>
                  </a:moveTo>
                  <a:lnTo>
                    <a:pt x="420112" y="1141469"/>
                  </a:lnTo>
                  <a:lnTo>
                    <a:pt x="840224" y="0"/>
                  </a:lnTo>
                  <a:lnTo>
                    <a:pt x="1260337" y="741818"/>
                  </a:lnTo>
                  <a:lnTo>
                    <a:pt x="1680449" y="1141178"/>
                  </a:lnTo>
                  <a:lnTo>
                    <a:pt x="2100561" y="1141934"/>
                  </a:lnTo>
                  <a:lnTo>
                    <a:pt x="2520674" y="1114674"/>
                  </a:lnTo>
                  <a:lnTo>
                    <a:pt x="2940786" y="1135889"/>
                  </a:lnTo>
                  <a:lnTo>
                    <a:pt x="3360898" y="1138098"/>
                  </a:lnTo>
                  <a:lnTo>
                    <a:pt x="3781011" y="1139841"/>
                  </a:lnTo>
                  <a:lnTo>
                    <a:pt x="4201123" y="1093401"/>
                  </a:lnTo>
                  <a:lnTo>
                    <a:pt x="4621235" y="1109617"/>
                  </a:lnTo>
                </a:path>
              </a:pathLst>
            </a:custGeom>
            <a:ln w="14197">
              <a:solidFill>
                <a:srgbClr val="FFBD7C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8824" y="2712498"/>
              <a:ext cx="4621530" cy="963294"/>
            </a:xfrm>
            <a:custGeom>
              <a:avLst/>
              <a:gdLst/>
              <a:ahLst/>
              <a:cxnLst/>
              <a:rect l="l" t="t" r="r" b="b"/>
              <a:pathLst>
                <a:path w="4621530" h="963295">
                  <a:moveTo>
                    <a:pt x="0" y="948328"/>
                  </a:moveTo>
                  <a:lnTo>
                    <a:pt x="420112" y="921184"/>
                  </a:lnTo>
                  <a:lnTo>
                    <a:pt x="840224" y="75094"/>
                  </a:lnTo>
                  <a:lnTo>
                    <a:pt x="1260337" y="0"/>
                  </a:lnTo>
                  <a:lnTo>
                    <a:pt x="1680449" y="962103"/>
                  </a:lnTo>
                  <a:lnTo>
                    <a:pt x="2100561" y="962858"/>
                  </a:lnTo>
                  <a:lnTo>
                    <a:pt x="2520674" y="945479"/>
                  </a:lnTo>
                  <a:lnTo>
                    <a:pt x="2940786" y="951815"/>
                  </a:lnTo>
                  <a:lnTo>
                    <a:pt x="3360898" y="953500"/>
                  </a:lnTo>
                  <a:lnTo>
                    <a:pt x="3781011" y="961114"/>
                  </a:lnTo>
                  <a:lnTo>
                    <a:pt x="4201123" y="960708"/>
                  </a:lnTo>
                  <a:lnTo>
                    <a:pt x="4621235" y="951117"/>
                  </a:lnTo>
                </a:path>
              </a:pathLst>
            </a:custGeom>
            <a:ln w="14197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8824" y="3456874"/>
              <a:ext cx="4621530" cy="218440"/>
            </a:xfrm>
            <a:custGeom>
              <a:avLst/>
              <a:gdLst/>
              <a:ahLst/>
              <a:cxnLst/>
              <a:rect l="l" t="t" r="r" b="b"/>
              <a:pathLst>
                <a:path w="4621530" h="218439">
                  <a:moveTo>
                    <a:pt x="0" y="206102"/>
                  </a:moveTo>
                  <a:lnTo>
                    <a:pt x="420112" y="218163"/>
                  </a:lnTo>
                  <a:lnTo>
                    <a:pt x="840224" y="104359"/>
                  </a:lnTo>
                  <a:lnTo>
                    <a:pt x="1260337" y="18424"/>
                  </a:lnTo>
                  <a:lnTo>
                    <a:pt x="1680449" y="0"/>
                  </a:lnTo>
                  <a:lnTo>
                    <a:pt x="2100561" y="212641"/>
                  </a:lnTo>
                  <a:lnTo>
                    <a:pt x="2520674" y="215925"/>
                  </a:lnTo>
                  <a:lnTo>
                    <a:pt x="2940786" y="207265"/>
                  </a:lnTo>
                  <a:lnTo>
                    <a:pt x="3360898" y="214733"/>
                  </a:lnTo>
                  <a:lnTo>
                    <a:pt x="3781011" y="216070"/>
                  </a:lnTo>
                  <a:lnTo>
                    <a:pt x="4201123" y="216448"/>
                  </a:lnTo>
                  <a:lnTo>
                    <a:pt x="4621235" y="212176"/>
                  </a:lnTo>
                </a:path>
              </a:pathLst>
            </a:custGeom>
            <a:ln w="14197">
              <a:solidFill>
                <a:srgbClr val="9FCAE7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1248824" y="3504302"/>
              <a:ext cx="4621530" cy="169545"/>
            </a:xfrm>
            <a:custGeom>
              <a:avLst/>
              <a:gdLst/>
              <a:ahLst/>
              <a:cxnLst/>
              <a:rect l="l" t="t" r="r" b="b"/>
              <a:pathLst>
                <a:path w="4621530" h="169545">
                  <a:moveTo>
                    <a:pt x="0" y="167276"/>
                  </a:moveTo>
                  <a:lnTo>
                    <a:pt x="420112" y="161290"/>
                  </a:lnTo>
                  <a:lnTo>
                    <a:pt x="840224" y="0"/>
                  </a:lnTo>
                  <a:lnTo>
                    <a:pt x="1260337" y="88636"/>
                  </a:lnTo>
                  <a:lnTo>
                    <a:pt x="1680449" y="169252"/>
                  </a:lnTo>
                  <a:lnTo>
                    <a:pt x="2100561" y="164545"/>
                  </a:lnTo>
                  <a:lnTo>
                    <a:pt x="2520674" y="167916"/>
                  </a:lnTo>
                  <a:lnTo>
                    <a:pt x="2940786" y="168904"/>
                  </a:lnTo>
                  <a:lnTo>
                    <a:pt x="3360898" y="168032"/>
                  </a:lnTo>
                  <a:lnTo>
                    <a:pt x="3781011" y="169310"/>
                  </a:lnTo>
                  <a:lnTo>
                    <a:pt x="4201123" y="164486"/>
                  </a:lnTo>
                  <a:lnTo>
                    <a:pt x="4621235" y="162074"/>
                  </a:lnTo>
                </a:path>
              </a:pathLst>
            </a:custGeom>
            <a:ln w="14197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261596" y="5568416"/>
            <a:ext cx="1281199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-38" dirty="0">
                <a:latin typeface="Microsoft Sans Serif"/>
                <a:cs typeface="Microsoft Sans Serif"/>
              </a:rPr>
              <a:t>D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spc="75" dirty="0">
                <a:latin typeface="Microsoft Sans Serif"/>
                <a:cs typeface="Microsoft Sans Serif"/>
              </a:rPr>
              <a:t>l</a:t>
            </a:r>
            <a:r>
              <a:rPr sz="1384" spc="214" dirty="0">
                <a:latin typeface="Microsoft Sans Serif"/>
                <a:cs typeface="Microsoft Sans Serif"/>
              </a:rPr>
              <a:t>t</a:t>
            </a:r>
            <a:r>
              <a:rPr sz="1384" spc="25" dirty="0">
                <a:latin typeface="Microsoft Sans Serif"/>
                <a:cs typeface="Microsoft Sans Serif"/>
              </a:rPr>
              <a:t>a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38" dirty="0">
                <a:latin typeface="Microsoft Sans Serif"/>
                <a:cs typeface="Microsoft Sans Serif"/>
              </a:rPr>
              <a:t>r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88" dirty="0">
                <a:latin typeface="Microsoft Sans Serif"/>
                <a:cs typeface="Microsoft Sans Serif"/>
              </a:rPr>
              <a:t>L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38" dirty="0">
                <a:latin typeface="Microsoft Sans Serif"/>
                <a:cs typeface="Microsoft Sans Serif"/>
              </a:rPr>
              <a:t>n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spc="13" dirty="0">
                <a:latin typeface="Microsoft Sans Serif"/>
                <a:cs typeface="Microsoft Sans Serif"/>
              </a:rPr>
              <a:t>s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33267" y="7711524"/>
            <a:ext cx="1063936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l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spc="50" dirty="0">
                <a:latin typeface="Microsoft Sans Serif"/>
                <a:cs typeface="Microsoft Sans Serif"/>
              </a:rPr>
              <a:t>g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3" dirty="0">
                <a:latin typeface="Microsoft Sans Serif"/>
                <a:cs typeface="Microsoft Sans Serif"/>
              </a:rPr>
              <a:t>a</a:t>
            </a:r>
            <a:r>
              <a:rPr sz="1384" spc="38" dirty="0">
                <a:latin typeface="Microsoft Sans Serif"/>
                <a:cs typeface="Microsoft Sans Serif"/>
              </a:rPr>
              <a:t>n</a:t>
            </a:r>
            <a:r>
              <a:rPr sz="1384" spc="226" dirty="0">
                <a:latin typeface="Microsoft Sans Serif"/>
                <a:cs typeface="Microsoft Sans Serif"/>
              </a:rPr>
              <a:t>t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38" dirty="0">
                <a:latin typeface="Microsoft Sans Serif"/>
                <a:cs typeface="Microsoft Sans Serif"/>
              </a:rPr>
              <a:t>r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76698" y="8592580"/>
            <a:ext cx="9601007" cy="69213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584697">
              <a:spcBef>
                <a:spcPts val="264"/>
              </a:spcBef>
            </a:pPr>
            <a:r>
              <a:rPr sz="1384" spc="-13" dirty="0">
                <a:latin typeface="Microsoft Sans Serif"/>
                <a:cs typeface="Microsoft Sans Serif"/>
              </a:rPr>
              <a:t>H</a:t>
            </a:r>
            <a:r>
              <a:rPr sz="1384" spc="25" dirty="0">
                <a:latin typeface="Microsoft Sans Serif"/>
                <a:cs typeface="Microsoft Sans Serif"/>
              </a:rPr>
              <a:t>o</a:t>
            </a:r>
            <a:r>
              <a:rPr sz="1384" spc="126" dirty="0">
                <a:latin typeface="Microsoft Sans Serif"/>
                <a:cs typeface="Microsoft Sans Serif"/>
              </a:rPr>
              <a:t>r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-13" dirty="0">
                <a:latin typeface="Microsoft Sans Serif"/>
                <a:cs typeface="Microsoft Sans Serif"/>
              </a:rPr>
              <a:t>z</a:t>
            </a:r>
            <a:r>
              <a:rPr sz="1384" spc="25" dirty="0">
                <a:latin typeface="Microsoft Sans Serif"/>
                <a:cs typeface="Microsoft Sans Serif"/>
              </a:rPr>
              <a:t>o</a:t>
            </a:r>
            <a:r>
              <a:rPr sz="1384" spc="50" dirty="0">
                <a:latin typeface="Microsoft Sans Serif"/>
                <a:cs typeface="Microsoft Sans Serif"/>
              </a:rPr>
              <a:t>n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38" dirty="0">
                <a:latin typeface="Microsoft Sans Serif"/>
                <a:cs typeface="Microsoft Sans Serif"/>
              </a:rPr>
              <a:t>r</a:t>
            </a:r>
            <a:endParaRPr sz="1384">
              <a:latin typeface="Microsoft Sans Serif"/>
              <a:cs typeface="Microsoft Sans Serif"/>
            </a:endParaRPr>
          </a:p>
          <a:p>
            <a:pPr>
              <a:spcBef>
                <a:spcPts val="13"/>
              </a:spcBef>
            </a:pPr>
            <a:endParaRPr sz="1509">
              <a:latin typeface="Microsoft Sans Serif"/>
              <a:cs typeface="Microsoft Sans Serif"/>
            </a:endParaRPr>
          </a:p>
          <a:p>
            <a:pPr marL="31951">
              <a:tabLst>
                <a:tab pos="1008043" algn="l"/>
                <a:tab pos="2067208" algn="l"/>
                <a:tab pos="3115189" algn="l"/>
                <a:tab pos="4174354" algn="l"/>
                <a:tab pos="5233518" algn="l"/>
                <a:tab pos="6294280" algn="l"/>
                <a:tab pos="7342262" algn="l"/>
                <a:tab pos="8401426" algn="l"/>
                <a:tab pos="9460590" algn="l"/>
              </a:tabLst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0	1	2	3	4	5	6	7	8	9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881419" y="8163959"/>
            <a:ext cx="1543190" cy="246883"/>
          </a:xfrm>
          <a:prstGeom prst="rect">
            <a:avLst/>
          </a:prstGeom>
        </p:spPr>
        <p:txBody>
          <a:bodyPr vert="horz" wrap="square" lIns="0" tIns="33548" rIns="0" bIns="0" rtlCol="0">
            <a:spAutoFit/>
          </a:bodyPr>
          <a:lstStyle/>
          <a:p>
            <a:pPr marL="31951">
              <a:spcBef>
                <a:spcPts val="264"/>
              </a:spcBef>
            </a:pPr>
            <a:r>
              <a:rPr sz="1384" spc="-13" dirty="0">
                <a:latin typeface="Microsoft Sans Serif"/>
                <a:cs typeface="Microsoft Sans Serif"/>
              </a:rPr>
              <a:t>H</a:t>
            </a:r>
            <a:r>
              <a:rPr sz="1384" spc="13" dirty="0">
                <a:latin typeface="Microsoft Sans Serif"/>
                <a:cs typeface="Microsoft Sans Serif"/>
              </a:rPr>
              <a:t>a</a:t>
            </a:r>
            <a:r>
              <a:rPr sz="1384" spc="151" dirty="0">
                <a:latin typeface="Microsoft Sans Serif"/>
                <a:cs typeface="Microsoft Sans Serif"/>
              </a:rPr>
              <a:t>w</a:t>
            </a:r>
            <a:r>
              <a:rPr sz="1384" spc="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ii</a:t>
            </a:r>
            <a:r>
              <a:rPr sz="1384" spc="13" dirty="0">
                <a:latin typeface="Microsoft Sans Serif"/>
                <a:cs typeface="Microsoft Sans Serif"/>
              </a:rPr>
              <a:t>a</a:t>
            </a:r>
            <a:r>
              <a:rPr sz="1384" spc="50" dirty="0">
                <a:latin typeface="Microsoft Sans Serif"/>
                <a:cs typeface="Microsoft Sans Serif"/>
              </a:rPr>
              <a:t>n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26" dirty="0">
                <a:latin typeface="Microsoft Sans Serif"/>
                <a:cs typeface="Microsoft Sans Serif"/>
              </a:rPr>
              <a:t>r</a:t>
            </a:r>
            <a:r>
              <a:rPr sz="1384" spc="75" dirty="0">
                <a:latin typeface="Microsoft Sans Serif"/>
                <a:cs typeface="Microsoft Sans Serif"/>
              </a:rPr>
              <a:t>li</a:t>
            </a:r>
            <a:r>
              <a:rPr sz="1384" spc="38" dirty="0">
                <a:latin typeface="Microsoft Sans Serif"/>
                <a:cs typeface="Microsoft Sans Serif"/>
              </a:rPr>
              <a:t>n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spc="13" dirty="0">
                <a:latin typeface="Microsoft Sans Serif"/>
                <a:cs typeface="Microsoft Sans Serif"/>
              </a:rPr>
              <a:t>s</a:t>
            </a:r>
            <a:endParaRPr sz="1384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78883" y="1087934"/>
            <a:ext cx="13740143" cy="7870908"/>
          </a:xfrm>
          <a:custGeom>
            <a:avLst/>
            <a:gdLst/>
            <a:ahLst/>
            <a:cxnLst/>
            <a:rect l="l" t="t" r="r" b="b"/>
            <a:pathLst>
              <a:path w="5461635" h="3128645">
                <a:moveTo>
                  <a:pt x="0" y="3128271"/>
                </a:moveTo>
                <a:lnTo>
                  <a:pt x="5461460" y="3128271"/>
                </a:lnTo>
              </a:path>
              <a:path w="5461635" h="3128645">
                <a:moveTo>
                  <a:pt x="0" y="0"/>
                </a:moveTo>
                <a:lnTo>
                  <a:pt x="0" y="3128271"/>
                </a:lnTo>
              </a:path>
            </a:pathLst>
          </a:custGeom>
          <a:ln w="473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9" name="object 59"/>
          <p:cNvSpPr txBox="1"/>
          <p:nvPr/>
        </p:nvSpPr>
        <p:spPr>
          <a:xfrm>
            <a:off x="1165877" y="555927"/>
            <a:ext cx="8354952" cy="834209"/>
          </a:xfrm>
          <a:prstGeom prst="rect">
            <a:avLst/>
          </a:prstGeom>
        </p:spPr>
        <p:txBody>
          <a:bodyPr vert="horz" wrap="square" lIns="0" tIns="41535" rIns="0" bIns="0" rtlCol="0">
            <a:spAutoFit/>
          </a:bodyPr>
          <a:lstStyle/>
          <a:p>
            <a:pPr marL="31951">
              <a:spcBef>
                <a:spcPts val="327"/>
              </a:spcBef>
            </a:pPr>
            <a:r>
              <a:rPr sz="2264" spc="-126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6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264" spc="113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264" spc="3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bu</a:t>
            </a:r>
            <a:r>
              <a:rPr sz="2264" spc="113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64" spc="-3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3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264" spc="126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201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264" spc="-63" dirty="0">
                <a:solidFill>
                  <a:srgbClr val="333333"/>
                </a:solidFill>
                <a:latin typeface="Verdana"/>
                <a:cs typeface="Verdana"/>
              </a:rPr>
              <a:t>nc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ll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-2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2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li</a:t>
            </a:r>
            <a:r>
              <a:rPr sz="2264" spc="-38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264" spc="113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264" spc="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264" spc="-63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2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-7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3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264" spc="-63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13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264" spc="3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264" spc="50" dirty="0">
                <a:solidFill>
                  <a:srgbClr val="333333"/>
                </a:solidFill>
                <a:latin typeface="Verdana"/>
                <a:cs typeface="Verdana"/>
              </a:rPr>
              <a:t>li</a:t>
            </a:r>
            <a:r>
              <a:rPr sz="2264" spc="-63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-2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264" spc="3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264" spc="-30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264" spc="21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264" spc="-3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264" spc="-63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264" spc="113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264" spc="-5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endParaRPr sz="2264">
              <a:latin typeface="Verdana"/>
              <a:cs typeface="Verdana"/>
            </a:endParaRPr>
          </a:p>
          <a:p>
            <a:pPr marL="399383">
              <a:spcBef>
                <a:spcPts val="1824"/>
              </a:spcBef>
              <a:tabLst>
                <a:tab pos="4340497" algn="l"/>
              </a:tabLst>
            </a:pPr>
            <a:r>
              <a:rPr sz="138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100</a:t>
            </a:r>
            <a:r>
              <a:rPr sz="1384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K	</a:t>
            </a:r>
            <a:r>
              <a:rPr sz="1384" spc="-101" dirty="0">
                <a:latin typeface="Microsoft Sans Serif"/>
                <a:cs typeface="Microsoft Sans Serif"/>
              </a:rPr>
              <a:t>S</a:t>
            </a:r>
            <a:r>
              <a:rPr sz="1384" spc="25" dirty="0">
                <a:latin typeface="Microsoft Sans Serif"/>
                <a:cs typeface="Microsoft Sans Serif"/>
              </a:rPr>
              <a:t>o</a:t>
            </a:r>
            <a:r>
              <a:rPr sz="1384" spc="38" dirty="0">
                <a:latin typeface="Microsoft Sans Serif"/>
                <a:cs typeface="Microsoft Sans Serif"/>
              </a:rPr>
              <a:t>u</a:t>
            </a:r>
            <a:r>
              <a:rPr sz="1384" spc="214" dirty="0">
                <a:latin typeface="Microsoft Sans Serif"/>
                <a:cs typeface="Microsoft Sans Serif"/>
              </a:rPr>
              <a:t>t</a:t>
            </a:r>
            <a:r>
              <a:rPr sz="1384" spc="38" dirty="0">
                <a:latin typeface="Microsoft Sans Serif"/>
                <a:cs typeface="Microsoft Sans Serif"/>
              </a:rPr>
              <a:t>h</a:t>
            </a:r>
            <a:r>
              <a:rPr sz="1384" spc="151" dirty="0">
                <a:latin typeface="Microsoft Sans Serif"/>
                <a:cs typeface="Microsoft Sans Serif"/>
              </a:rPr>
              <a:t>w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dirty="0">
                <a:latin typeface="Microsoft Sans Serif"/>
                <a:cs typeface="Microsoft Sans Serif"/>
              </a:rPr>
              <a:t>s</a:t>
            </a:r>
            <a:r>
              <a:rPr sz="1384" spc="226" dirty="0">
                <a:latin typeface="Microsoft Sans Serif"/>
                <a:cs typeface="Microsoft Sans Serif"/>
              </a:rPr>
              <a:t>t</a:t>
            </a:r>
            <a:r>
              <a:rPr sz="1384" spc="-75" dirty="0">
                <a:latin typeface="Microsoft Sans Serif"/>
                <a:cs typeface="Microsoft Sans Serif"/>
              </a:rPr>
              <a:t> </a:t>
            </a:r>
            <a:r>
              <a:rPr sz="1384" spc="-13" dirty="0">
                <a:latin typeface="Microsoft Sans Serif"/>
                <a:cs typeface="Microsoft Sans Serif"/>
              </a:rPr>
              <a:t>A</a:t>
            </a:r>
            <a:r>
              <a:rPr sz="1384" spc="75" dirty="0">
                <a:latin typeface="Microsoft Sans Serif"/>
                <a:cs typeface="Microsoft Sans Serif"/>
              </a:rPr>
              <a:t>i</a:t>
            </a:r>
            <a:r>
              <a:rPr sz="1384" spc="126" dirty="0">
                <a:latin typeface="Microsoft Sans Serif"/>
                <a:cs typeface="Microsoft Sans Serif"/>
              </a:rPr>
              <a:t>r</a:t>
            </a:r>
            <a:r>
              <a:rPr sz="1384" spc="75" dirty="0">
                <a:latin typeface="Microsoft Sans Serif"/>
                <a:cs typeface="Microsoft Sans Serif"/>
              </a:rPr>
              <a:t>li</a:t>
            </a:r>
            <a:r>
              <a:rPr sz="1384" spc="38" dirty="0">
                <a:latin typeface="Microsoft Sans Serif"/>
                <a:cs typeface="Microsoft Sans Serif"/>
              </a:rPr>
              <a:t>n</a:t>
            </a:r>
            <a:r>
              <a:rPr sz="1384" spc="-13" dirty="0">
                <a:latin typeface="Microsoft Sans Serif"/>
                <a:cs typeface="Microsoft Sans Serif"/>
              </a:rPr>
              <a:t>e</a:t>
            </a:r>
            <a:r>
              <a:rPr sz="1384" spc="13" dirty="0">
                <a:latin typeface="Microsoft Sans Serif"/>
                <a:cs typeface="Microsoft Sans Serif"/>
              </a:rPr>
              <a:t>s</a:t>
            </a:r>
            <a:endParaRPr sz="1384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5977368" y="1389587"/>
            <a:ext cx="167738" cy="4418700"/>
            <a:chOff x="6350920" y="813737"/>
            <a:chExt cx="66675" cy="1756410"/>
          </a:xfrm>
        </p:grpSpPr>
        <p:sp>
          <p:nvSpPr>
            <p:cNvPr id="61" name="object 61"/>
            <p:cNvSpPr/>
            <p:nvPr/>
          </p:nvSpPr>
          <p:spPr>
            <a:xfrm>
              <a:off x="6350920" y="813737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350920" y="91312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9FCAE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350920" y="1012508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350920" y="1111893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FBD7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350920" y="1211278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350920" y="1310664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350920" y="141004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5454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350920" y="1509434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0CD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350920" y="160882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48979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350920" y="1708205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85BBB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350920" y="180759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350920" y="1906976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F9C9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350920" y="2006361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786F6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350920" y="2105746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350920" y="220513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D2719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350920" y="2304517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F9BED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350920" y="2403902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350920" y="2503288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66256" y="66256"/>
                  </a:moveTo>
                  <a:lnTo>
                    <a:pt x="0" y="66256"/>
                  </a:lnTo>
                  <a:lnTo>
                    <a:pt x="0" y="0"/>
                  </a:lnTo>
                  <a:lnTo>
                    <a:pt x="66256" y="0"/>
                  </a:lnTo>
                  <a:lnTo>
                    <a:pt x="66256" y="66256"/>
                  </a:lnTo>
                  <a:close/>
                </a:path>
              </a:pathLst>
            </a:custGeom>
            <a:solidFill>
              <a:srgbClr val="D3A5C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5917606" y="1067888"/>
            <a:ext cx="1915409" cy="4787597"/>
          </a:xfrm>
          <a:prstGeom prst="rect">
            <a:avLst/>
          </a:prstGeom>
        </p:spPr>
        <p:txBody>
          <a:bodyPr vert="horz" wrap="square" lIns="0" tIns="20768" rIns="0" bIns="0" rtlCol="0">
            <a:spAutoFit/>
          </a:bodyPr>
          <a:lstStyle/>
          <a:p>
            <a:pPr marL="281166" marR="135790" indent="-250813">
              <a:lnSpc>
                <a:spcPct val="118100"/>
              </a:lnSpc>
              <a:spcBef>
                <a:spcPts val="164"/>
              </a:spcBef>
            </a:pPr>
            <a:r>
              <a:rPr sz="1384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384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384" spc="-138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38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384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384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384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qu</a:t>
            </a:r>
            <a:r>
              <a:rPr sz="1384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384" spc="-138" dirty="0">
                <a:solidFill>
                  <a:srgbClr val="333333"/>
                </a:solidFill>
                <a:latin typeface="Lucida Sans Unicode"/>
                <a:cs typeface="Lucida Sans Unicode"/>
              </a:rPr>
              <a:t> C</a:t>
            </a:r>
            <a:r>
              <a:rPr sz="138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38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384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38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38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k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e 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g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226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r 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e  </a:t>
            </a:r>
            <a:r>
              <a:rPr sz="1384" spc="-38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384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Endeavor 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384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384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ExpressJet 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F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e 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151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ii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Horizon 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384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JetBlue</a:t>
            </a:r>
            <a:endParaRPr sz="1384">
              <a:latin typeface="Microsoft Sans Serif"/>
              <a:cs typeface="Microsoft Sans Serif"/>
            </a:endParaRPr>
          </a:p>
          <a:p>
            <a:pPr marL="281166" marR="162946">
              <a:lnSpc>
                <a:spcPct val="118600"/>
              </a:lnSpc>
            </a:pPr>
            <a:r>
              <a:rPr sz="1384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384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151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k</a:t>
            </a:r>
            <a:r>
              <a:rPr sz="138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226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sz="1384">
              <a:latin typeface="Microsoft Sans Serif"/>
              <a:cs typeface="Microsoft Sans Serif"/>
            </a:endParaRPr>
          </a:p>
          <a:p>
            <a:pPr marL="281166" marR="12780">
              <a:lnSpc>
                <a:spcPct val="118600"/>
              </a:lnSpc>
            </a:pPr>
            <a:r>
              <a:rPr sz="1384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sz="1384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1384" spc="151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384" spc="226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384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384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384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384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384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384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Spirit 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 </a:t>
            </a:r>
            <a:r>
              <a:rPr sz="138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 United</a:t>
            </a:r>
            <a:r>
              <a:rPr sz="1384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8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</a:t>
            </a:r>
            <a:endParaRPr sz="138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948" y="1189349"/>
            <a:ext cx="2512134" cy="380691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-126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64" spc="-8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2264" spc="-23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264" spc="-8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2264" spc="-101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2264" spc="-8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-239" dirty="0">
                <a:solidFill>
                  <a:srgbClr val="333333"/>
                </a:solidFill>
                <a:latin typeface="Lucida Sans Unicode"/>
                <a:cs typeface="Lucida Sans Unicode"/>
              </a:rPr>
              <a:t> C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6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endParaRPr sz="2264" dirty="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4813" y="-3960382"/>
            <a:ext cx="10542225" cy="10297774"/>
            <a:chOff x="506730" y="834390"/>
            <a:chExt cx="5097780" cy="5516880"/>
          </a:xfrm>
        </p:grpSpPr>
        <p:sp>
          <p:nvSpPr>
            <p:cNvPr id="4" name="object 4"/>
            <p:cNvSpPr/>
            <p:nvPr/>
          </p:nvSpPr>
          <p:spPr>
            <a:xfrm>
              <a:off x="5600700" y="838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" name="object 5"/>
            <p:cNvSpPr/>
            <p:nvPr/>
          </p:nvSpPr>
          <p:spPr>
            <a:xfrm>
              <a:off x="548640" y="604266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" name="object 6"/>
            <p:cNvSpPr/>
            <p:nvPr/>
          </p:nvSpPr>
          <p:spPr>
            <a:xfrm>
              <a:off x="510540" y="604266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" name="object 7"/>
            <p:cNvSpPr/>
            <p:nvPr/>
          </p:nvSpPr>
          <p:spPr>
            <a:xfrm>
              <a:off x="937260" y="6042660"/>
              <a:ext cx="1165860" cy="38100"/>
            </a:xfrm>
            <a:custGeom>
              <a:avLst/>
              <a:gdLst/>
              <a:ahLst/>
              <a:cxnLst/>
              <a:rect l="l" t="t" r="r" b="b"/>
              <a:pathLst>
                <a:path w="1165860" h="38100">
                  <a:moveTo>
                    <a:pt x="0" y="0"/>
                  </a:moveTo>
                  <a:lnTo>
                    <a:pt x="0" y="38100"/>
                  </a:lnTo>
                </a:path>
                <a:path w="1165860" h="38100">
                  <a:moveTo>
                    <a:pt x="388620" y="0"/>
                  </a:moveTo>
                  <a:lnTo>
                    <a:pt x="388620" y="38100"/>
                  </a:lnTo>
                </a:path>
                <a:path w="1165860" h="38100">
                  <a:moveTo>
                    <a:pt x="777240" y="0"/>
                  </a:moveTo>
                  <a:lnTo>
                    <a:pt x="777240" y="38100"/>
                  </a:lnTo>
                </a:path>
                <a:path w="1165860" h="38100">
                  <a:moveTo>
                    <a:pt x="1165860" y="0"/>
                  </a:moveTo>
                  <a:lnTo>
                    <a:pt x="116586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" name="object 8"/>
            <p:cNvSpPr/>
            <p:nvPr/>
          </p:nvSpPr>
          <p:spPr>
            <a:xfrm>
              <a:off x="510540" y="2499360"/>
              <a:ext cx="38100" cy="3192780"/>
            </a:xfrm>
            <a:custGeom>
              <a:avLst/>
              <a:gdLst/>
              <a:ahLst/>
              <a:cxnLst/>
              <a:rect l="l" t="t" r="r" b="b"/>
              <a:pathLst>
                <a:path w="38100" h="3192779">
                  <a:moveTo>
                    <a:pt x="0" y="2125980"/>
                  </a:moveTo>
                  <a:lnTo>
                    <a:pt x="38100" y="2125980"/>
                  </a:lnTo>
                </a:path>
                <a:path w="38100" h="3192779">
                  <a:moveTo>
                    <a:pt x="0" y="1775460"/>
                  </a:moveTo>
                  <a:lnTo>
                    <a:pt x="38100" y="1775460"/>
                  </a:lnTo>
                </a:path>
                <a:path w="38100" h="3192779">
                  <a:moveTo>
                    <a:pt x="0" y="1417320"/>
                  </a:moveTo>
                  <a:lnTo>
                    <a:pt x="38100" y="1417320"/>
                  </a:lnTo>
                </a:path>
                <a:path w="38100" h="3192779">
                  <a:moveTo>
                    <a:pt x="0" y="1066800"/>
                  </a:moveTo>
                  <a:lnTo>
                    <a:pt x="38100" y="1066800"/>
                  </a:lnTo>
                </a:path>
                <a:path w="38100" h="3192779">
                  <a:moveTo>
                    <a:pt x="0" y="708660"/>
                  </a:moveTo>
                  <a:lnTo>
                    <a:pt x="38100" y="708660"/>
                  </a:lnTo>
                </a:path>
                <a:path w="38100" h="3192779">
                  <a:moveTo>
                    <a:pt x="0" y="358140"/>
                  </a:moveTo>
                  <a:lnTo>
                    <a:pt x="38100" y="358140"/>
                  </a:lnTo>
                </a:path>
                <a:path w="38100" h="3192779">
                  <a:moveTo>
                    <a:pt x="0" y="0"/>
                  </a:moveTo>
                  <a:lnTo>
                    <a:pt x="38100" y="0"/>
                  </a:lnTo>
                </a:path>
                <a:path w="38100" h="3192779">
                  <a:moveTo>
                    <a:pt x="0" y="3192780"/>
                  </a:moveTo>
                  <a:lnTo>
                    <a:pt x="38100" y="3192780"/>
                  </a:lnTo>
                </a:path>
                <a:path w="38100" h="3192779">
                  <a:moveTo>
                    <a:pt x="0" y="2834640"/>
                  </a:moveTo>
                  <a:lnTo>
                    <a:pt x="38100" y="2834640"/>
                  </a:lnTo>
                </a:path>
                <a:path w="38100" h="3192779">
                  <a:moveTo>
                    <a:pt x="0" y="2484120"/>
                  </a:moveTo>
                  <a:lnTo>
                    <a:pt x="38100" y="248412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" name="object 9"/>
            <p:cNvSpPr/>
            <p:nvPr/>
          </p:nvSpPr>
          <p:spPr>
            <a:xfrm>
              <a:off x="2491740" y="6042660"/>
              <a:ext cx="3108960" cy="38100"/>
            </a:xfrm>
            <a:custGeom>
              <a:avLst/>
              <a:gdLst/>
              <a:ahLst/>
              <a:cxnLst/>
              <a:rect l="l" t="t" r="r" b="b"/>
              <a:pathLst>
                <a:path w="3108960" h="38100">
                  <a:moveTo>
                    <a:pt x="0" y="0"/>
                  </a:moveTo>
                  <a:lnTo>
                    <a:pt x="0" y="38100"/>
                  </a:lnTo>
                </a:path>
                <a:path w="3108960" h="38100">
                  <a:moveTo>
                    <a:pt x="388620" y="0"/>
                  </a:moveTo>
                  <a:lnTo>
                    <a:pt x="388620" y="38100"/>
                  </a:lnTo>
                </a:path>
                <a:path w="3108960" h="38100">
                  <a:moveTo>
                    <a:pt x="777240" y="0"/>
                  </a:moveTo>
                  <a:lnTo>
                    <a:pt x="777240" y="38100"/>
                  </a:lnTo>
                </a:path>
                <a:path w="3108960" h="38100">
                  <a:moveTo>
                    <a:pt x="1165860" y="0"/>
                  </a:moveTo>
                  <a:lnTo>
                    <a:pt x="1165860" y="38100"/>
                  </a:lnTo>
                </a:path>
                <a:path w="3108960" h="38100">
                  <a:moveTo>
                    <a:pt x="1554480" y="0"/>
                  </a:moveTo>
                  <a:lnTo>
                    <a:pt x="1554480" y="38100"/>
                  </a:lnTo>
                </a:path>
                <a:path w="3108960" h="38100">
                  <a:moveTo>
                    <a:pt x="1943100" y="0"/>
                  </a:moveTo>
                  <a:lnTo>
                    <a:pt x="1943100" y="38100"/>
                  </a:lnTo>
                </a:path>
                <a:path w="3108960" h="38100">
                  <a:moveTo>
                    <a:pt x="2331720" y="0"/>
                  </a:moveTo>
                  <a:lnTo>
                    <a:pt x="2331720" y="38100"/>
                  </a:lnTo>
                </a:path>
                <a:path w="3108960" h="38100">
                  <a:moveTo>
                    <a:pt x="2720340" y="0"/>
                  </a:moveTo>
                  <a:lnTo>
                    <a:pt x="2720340" y="38100"/>
                  </a:lnTo>
                </a:path>
                <a:path w="3108960" h="38100">
                  <a:moveTo>
                    <a:pt x="3108960" y="0"/>
                  </a:moveTo>
                  <a:lnTo>
                    <a:pt x="310896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0700" y="604266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0540" y="1089660"/>
              <a:ext cx="38100" cy="1059180"/>
            </a:xfrm>
            <a:custGeom>
              <a:avLst/>
              <a:gdLst/>
              <a:ahLst/>
              <a:cxnLst/>
              <a:rect l="l" t="t" r="r" b="b"/>
              <a:pathLst>
                <a:path w="38100" h="1059180">
                  <a:moveTo>
                    <a:pt x="0" y="1059180"/>
                  </a:moveTo>
                  <a:lnTo>
                    <a:pt x="38100" y="1059180"/>
                  </a:lnTo>
                </a:path>
                <a:path w="38100" h="1059180">
                  <a:moveTo>
                    <a:pt x="0" y="701040"/>
                  </a:moveTo>
                  <a:lnTo>
                    <a:pt x="38100" y="701040"/>
                  </a:lnTo>
                </a:path>
                <a:path w="38100" h="1059180">
                  <a:moveTo>
                    <a:pt x="0" y="350520"/>
                  </a:moveTo>
                  <a:lnTo>
                    <a:pt x="38100" y="350520"/>
                  </a:lnTo>
                </a:path>
                <a:path w="38100" h="105918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27848" y="8056057"/>
            <a:ext cx="123434" cy="788374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  <a:p>
            <a:pPr marL="31951">
              <a:spcBef>
                <a:spcPts val="2566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7848" y="7155065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848" y="6273242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7848" y="5372247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7848" y="4490426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7848" y="3589434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27848" y="2707611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7848" y="1806618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848" y="924792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7848" y="23802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7848" y="-858024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7848" y="-1759017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7848" y="-2640837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7848" y="-3522660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140623" y="-3576978"/>
            <a:ext cx="10731325" cy="9444366"/>
            <a:chOff x="453390" y="986789"/>
            <a:chExt cx="5189220" cy="5059680"/>
          </a:xfrm>
        </p:grpSpPr>
        <p:sp>
          <p:nvSpPr>
            <p:cNvPr id="27" name="object 27"/>
            <p:cNvSpPr/>
            <p:nvPr/>
          </p:nvSpPr>
          <p:spPr>
            <a:xfrm>
              <a:off x="457200" y="604266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00699" y="1828800"/>
              <a:ext cx="38100" cy="4213860"/>
            </a:xfrm>
            <a:custGeom>
              <a:avLst/>
              <a:gdLst/>
              <a:ahLst/>
              <a:cxnLst/>
              <a:rect l="l" t="t" r="r" b="b"/>
              <a:pathLst>
                <a:path w="38100" h="4213860">
                  <a:moveTo>
                    <a:pt x="0" y="2103120"/>
                  </a:moveTo>
                  <a:lnTo>
                    <a:pt x="38100" y="2103120"/>
                  </a:lnTo>
                </a:path>
                <a:path w="38100" h="4213860">
                  <a:moveTo>
                    <a:pt x="0" y="1051560"/>
                  </a:moveTo>
                  <a:lnTo>
                    <a:pt x="38100" y="1051560"/>
                  </a:lnTo>
                </a:path>
                <a:path w="38100" h="4213860">
                  <a:moveTo>
                    <a:pt x="0" y="3162300"/>
                  </a:moveTo>
                  <a:lnTo>
                    <a:pt x="38100" y="3162300"/>
                  </a:lnTo>
                </a:path>
                <a:path w="38100" h="4213860">
                  <a:moveTo>
                    <a:pt x="0" y="4213860"/>
                  </a:moveTo>
                  <a:lnTo>
                    <a:pt x="38100" y="4213860"/>
                  </a:lnTo>
                </a:path>
                <a:path w="38100" h="421386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00" y="99059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600699" y="1295399"/>
              <a:ext cx="38100" cy="4221480"/>
            </a:xfrm>
            <a:custGeom>
              <a:avLst/>
              <a:gdLst/>
              <a:ahLst/>
              <a:cxnLst/>
              <a:rect l="l" t="t" r="r" b="b"/>
              <a:pathLst>
                <a:path w="38100" h="4221480">
                  <a:moveTo>
                    <a:pt x="0" y="3162300"/>
                  </a:moveTo>
                  <a:lnTo>
                    <a:pt x="38100" y="3162300"/>
                  </a:lnTo>
                </a:path>
                <a:path w="38100" h="4221480">
                  <a:moveTo>
                    <a:pt x="0" y="4221480"/>
                  </a:moveTo>
                  <a:lnTo>
                    <a:pt x="38100" y="4221480"/>
                  </a:lnTo>
                </a:path>
                <a:path w="38100" h="4221480">
                  <a:moveTo>
                    <a:pt x="0" y="2110740"/>
                  </a:moveTo>
                  <a:lnTo>
                    <a:pt x="38100" y="2110740"/>
                  </a:lnTo>
                </a:path>
                <a:path w="38100" h="4221480">
                  <a:moveTo>
                    <a:pt x="0" y="1059180"/>
                  </a:moveTo>
                  <a:lnTo>
                    <a:pt x="38100" y="1059180"/>
                  </a:lnTo>
                </a:path>
                <a:path w="38100" h="422148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201834" y="3627774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201834" y="982305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201834" y="-340429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201834" y="-1663166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201834" y="-3005071"/>
            <a:ext cx="123434" cy="282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24770" y="-384595"/>
            <a:ext cx="10652535" cy="9444366"/>
            <a:chOff x="544830" y="986789"/>
            <a:chExt cx="5151120" cy="5059680"/>
          </a:xfrm>
        </p:grpSpPr>
        <p:sp>
          <p:nvSpPr>
            <p:cNvPr id="42" name="object 42"/>
            <p:cNvSpPr/>
            <p:nvPr/>
          </p:nvSpPr>
          <p:spPr>
            <a:xfrm>
              <a:off x="5600700" y="99059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640" y="6038862"/>
              <a:ext cx="1607820" cy="3810"/>
            </a:xfrm>
            <a:custGeom>
              <a:avLst/>
              <a:gdLst/>
              <a:ahLst/>
              <a:cxnLst/>
              <a:rect l="l" t="t" r="r" b="b"/>
              <a:pathLst>
                <a:path w="1607820" h="3810">
                  <a:moveTo>
                    <a:pt x="533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3340" y="3810"/>
                  </a:lnTo>
                  <a:lnTo>
                    <a:pt x="53340" y="0"/>
                  </a:lnTo>
                  <a:close/>
                </a:path>
                <a:path w="1607820" h="3810">
                  <a:moveTo>
                    <a:pt x="441960" y="0"/>
                  </a:moveTo>
                  <a:lnTo>
                    <a:pt x="342900" y="0"/>
                  </a:lnTo>
                  <a:lnTo>
                    <a:pt x="342900" y="3810"/>
                  </a:lnTo>
                  <a:lnTo>
                    <a:pt x="441960" y="3810"/>
                  </a:lnTo>
                  <a:lnTo>
                    <a:pt x="441960" y="0"/>
                  </a:lnTo>
                  <a:close/>
                </a:path>
                <a:path w="1607820" h="3810">
                  <a:moveTo>
                    <a:pt x="830580" y="0"/>
                  </a:moveTo>
                  <a:lnTo>
                    <a:pt x="731520" y="0"/>
                  </a:lnTo>
                  <a:lnTo>
                    <a:pt x="731520" y="3810"/>
                  </a:lnTo>
                  <a:lnTo>
                    <a:pt x="830580" y="3810"/>
                  </a:lnTo>
                  <a:lnTo>
                    <a:pt x="830580" y="0"/>
                  </a:lnTo>
                  <a:close/>
                </a:path>
                <a:path w="1607820" h="3810">
                  <a:moveTo>
                    <a:pt x="1219200" y="0"/>
                  </a:moveTo>
                  <a:lnTo>
                    <a:pt x="1120140" y="0"/>
                  </a:lnTo>
                  <a:lnTo>
                    <a:pt x="1120140" y="3810"/>
                  </a:lnTo>
                  <a:lnTo>
                    <a:pt x="1219200" y="3810"/>
                  </a:lnTo>
                  <a:lnTo>
                    <a:pt x="1219200" y="0"/>
                  </a:lnTo>
                  <a:close/>
                </a:path>
                <a:path w="1607820" h="3810">
                  <a:moveTo>
                    <a:pt x="1607820" y="0"/>
                  </a:moveTo>
                  <a:lnTo>
                    <a:pt x="1508760" y="0"/>
                  </a:lnTo>
                  <a:lnTo>
                    <a:pt x="1508760" y="3810"/>
                  </a:lnTo>
                  <a:lnTo>
                    <a:pt x="1607820" y="3810"/>
                  </a:lnTo>
                  <a:lnTo>
                    <a:pt x="160782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7400" y="568833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99060" y="762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2156460" y="5455920"/>
              <a:ext cx="83820" cy="586740"/>
            </a:xfrm>
            <a:custGeom>
              <a:avLst/>
              <a:gdLst/>
              <a:ahLst/>
              <a:cxnLst/>
              <a:rect l="l" t="t" r="r" b="b"/>
              <a:pathLst>
                <a:path w="83819" h="586739">
                  <a:moveTo>
                    <a:pt x="0" y="586740"/>
                  </a:moveTo>
                  <a:lnTo>
                    <a:pt x="83820" y="58674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68780" y="2495562"/>
              <a:ext cx="3931920" cy="3200400"/>
            </a:xfrm>
            <a:custGeom>
              <a:avLst/>
              <a:gdLst/>
              <a:ahLst/>
              <a:cxnLst/>
              <a:rect l="l" t="t" r="r" b="b"/>
              <a:pathLst>
                <a:path w="3931920" h="3200400">
                  <a:moveTo>
                    <a:pt x="99060" y="3192780"/>
                  </a:moveTo>
                  <a:lnTo>
                    <a:pt x="0" y="3192780"/>
                  </a:lnTo>
                  <a:lnTo>
                    <a:pt x="0" y="3200400"/>
                  </a:lnTo>
                  <a:lnTo>
                    <a:pt x="99060" y="3200400"/>
                  </a:lnTo>
                  <a:lnTo>
                    <a:pt x="99060" y="3192780"/>
                  </a:lnTo>
                  <a:close/>
                </a:path>
                <a:path w="3931920" h="3200400">
                  <a:moveTo>
                    <a:pt x="99060" y="2834640"/>
                  </a:moveTo>
                  <a:lnTo>
                    <a:pt x="0" y="2834640"/>
                  </a:lnTo>
                  <a:lnTo>
                    <a:pt x="0" y="2842260"/>
                  </a:lnTo>
                  <a:lnTo>
                    <a:pt x="99060" y="2842260"/>
                  </a:lnTo>
                  <a:lnTo>
                    <a:pt x="99060" y="2834640"/>
                  </a:lnTo>
                  <a:close/>
                </a:path>
                <a:path w="3931920" h="3200400">
                  <a:moveTo>
                    <a:pt x="99060" y="2484120"/>
                  </a:moveTo>
                  <a:lnTo>
                    <a:pt x="0" y="2484120"/>
                  </a:lnTo>
                  <a:lnTo>
                    <a:pt x="0" y="2491740"/>
                  </a:lnTo>
                  <a:lnTo>
                    <a:pt x="99060" y="2491740"/>
                  </a:lnTo>
                  <a:lnTo>
                    <a:pt x="99060" y="2484120"/>
                  </a:lnTo>
                  <a:close/>
                </a:path>
                <a:path w="3931920" h="3200400">
                  <a:moveTo>
                    <a:pt x="99060" y="2125980"/>
                  </a:moveTo>
                  <a:lnTo>
                    <a:pt x="0" y="2125980"/>
                  </a:lnTo>
                  <a:lnTo>
                    <a:pt x="0" y="2133600"/>
                  </a:lnTo>
                  <a:lnTo>
                    <a:pt x="99060" y="2133600"/>
                  </a:lnTo>
                  <a:lnTo>
                    <a:pt x="99060" y="2125980"/>
                  </a:lnTo>
                  <a:close/>
                </a:path>
                <a:path w="3931920" h="3200400">
                  <a:moveTo>
                    <a:pt x="99060" y="1775460"/>
                  </a:moveTo>
                  <a:lnTo>
                    <a:pt x="0" y="1775460"/>
                  </a:lnTo>
                  <a:lnTo>
                    <a:pt x="0" y="1783080"/>
                  </a:lnTo>
                  <a:lnTo>
                    <a:pt x="99060" y="1783080"/>
                  </a:lnTo>
                  <a:lnTo>
                    <a:pt x="99060" y="1775460"/>
                  </a:lnTo>
                  <a:close/>
                </a:path>
                <a:path w="3931920" h="3200400">
                  <a:moveTo>
                    <a:pt x="99060" y="1417320"/>
                  </a:moveTo>
                  <a:lnTo>
                    <a:pt x="0" y="1417320"/>
                  </a:lnTo>
                  <a:lnTo>
                    <a:pt x="0" y="1424940"/>
                  </a:lnTo>
                  <a:lnTo>
                    <a:pt x="99060" y="1424940"/>
                  </a:lnTo>
                  <a:lnTo>
                    <a:pt x="99060" y="1417320"/>
                  </a:lnTo>
                  <a:close/>
                </a:path>
                <a:path w="3931920" h="3200400">
                  <a:moveTo>
                    <a:pt x="99060" y="1066800"/>
                  </a:moveTo>
                  <a:lnTo>
                    <a:pt x="0" y="1066800"/>
                  </a:lnTo>
                  <a:lnTo>
                    <a:pt x="0" y="1074420"/>
                  </a:lnTo>
                  <a:lnTo>
                    <a:pt x="99060" y="1074420"/>
                  </a:lnTo>
                  <a:lnTo>
                    <a:pt x="99060" y="1066800"/>
                  </a:lnTo>
                  <a:close/>
                </a:path>
                <a:path w="3931920" h="3200400">
                  <a:moveTo>
                    <a:pt x="99060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99060" y="716280"/>
                  </a:lnTo>
                  <a:lnTo>
                    <a:pt x="99060" y="708660"/>
                  </a:lnTo>
                  <a:close/>
                </a:path>
                <a:path w="3931920" h="3200400">
                  <a:moveTo>
                    <a:pt x="99060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99060" y="365760"/>
                  </a:lnTo>
                  <a:lnTo>
                    <a:pt x="99060" y="358140"/>
                  </a:lnTo>
                  <a:close/>
                </a:path>
                <a:path w="3931920" h="320040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  <a:path w="3931920" h="3200400">
                  <a:moveTo>
                    <a:pt x="571500" y="2834640"/>
                  </a:moveTo>
                  <a:lnTo>
                    <a:pt x="388620" y="2834640"/>
                  </a:lnTo>
                  <a:lnTo>
                    <a:pt x="388620" y="2842260"/>
                  </a:lnTo>
                  <a:lnTo>
                    <a:pt x="571500" y="2842260"/>
                  </a:lnTo>
                  <a:lnTo>
                    <a:pt x="571500" y="2834640"/>
                  </a:lnTo>
                  <a:close/>
                </a:path>
                <a:path w="3931920" h="3200400">
                  <a:moveTo>
                    <a:pt x="571500" y="2484120"/>
                  </a:moveTo>
                  <a:lnTo>
                    <a:pt x="388620" y="2484120"/>
                  </a:lnTo>
                  <a:lnTo>
                    <a:pt x="388620" y="2487930"/>
                  </a:lnTo>
                  <a:lnTo>
                    <a:pt x="388620" y="2491740"/>
                  </a:lnTo>
                  <a:lnTo>
                    <a:pt x="571500" y="2491740"/>
                  </a:lnTo>
                  <a:lnTo>
                    <a:pt x="571500" y="2487930"/>
                  </a:lnTo>
                  <a:lnTo>
                    <a:pt x="571500" y="2484120"/>
                  </a:lnTo>
                  <a:close/>
                </a:path>
                <a:path w="3931920" h="3200400">
                  <a:moveTo>
                    <a:pt x="1760220" y="1066800"/>
                  </a:moveTo>
                  <a:lnTo>
                    <a:pt x="388620" y="1066800"/>
                  </a:lnTo>
                  <a:lnTo>
                    <a:pt x="388620" y="1074420"/>
                  </a:lnTo>
                  <a:lnTo>
                    <a:pt x="1760220" y="1074420"/>
                  </a:lnTo>
                  <a:lnTo>
                    <a:pt x="1760220" y="1066800"/>
                  </a:lnTo>
                  <a:close/>
                </a:path>
                <a:path w="3931920" h="3200400">
                  <a:moveTo>
                    <a:pt x="1760220" y="708660"/>
                  </a:moveTo>
                  <a:lnTo>
                    <a:pt x="388620" y="708660"/>
                  </a:lnTo>
                  <a:lnTo>
                    <a:pt x="388620" y="716280"/>
                  </a:lnTo>
                  <a:lnTo>
                    <a:pt x="1760220" y="716280"/>
                  </a:lnTo>
                  <a:lnTo>
                    <a:pt x="1760220" y="708660"/>
                  </a:lnTo>
                  <a:close/>
                </a:path>
                <a:path w="3931920" h="3200400">
                  <a:moveTo>
                    <a:pt x="3931920" y="2125980"/>
                  </a:moveTo>
                  <a:lnTo>
                    <a:pt x="388620" y="2125980"/>
                  </a:lnTo>
                  <a:lnTo>
                    <a:pt x="388620" y="2133600"/>
                  </a:lnTo>
                  <a:lnTo>
                    <a:pt x="3931920" y="2133600"/>
                  </a:lnTo>
                  <a:lnTo>
                    <a:pt x="3931920" y="2125980"/>
                  </a:lnTo>
                  <a:close/>
                </a:path>
                <a:path w="3931920" h="3200400">
                  <a:moveTo>
                    <a:pt x="3931920" y="1775460"/>
                  </a:moveTo>
                  <a:lnTo>
                    <a:pt x="388620" y="1775460"/>
                  </a:lnTo>
                  <a:lnTo>
                    <a:pt x="388620" y="1783080"/>
                  </a:lnTo>
                  <a:lnTo>
                    <a:pt x="3931920" y="1783080"/>
                  </a:lnTo>
                  <a:lnTo>
                    <a:pt x="3931920" y="1775460"/>
                  </a:lnTo>
                  <a:close/>
                </a:path>
                <a:path w="3931920" h="3200400">
                  <a:moveTo>
                    <a:pt x="3931920" y="1417320"/>
                  </a:moveTo>
                  <a:lnTo>
                    <a:pt x="388620" y="1417320"/>
                  </a:lnTo>
                  <a:lnTo>
                    <a:pt x="388620" y="1424940"/>
                  </a:lnTo>
                  <a:lnTo>
                    <a:pt x="3931920" y="1424940"/>
                  </a:lnTo>
                  <a:lnTo>
                    <a:pt x="3931920" y="1417320"/>
                  </a:lnTo>
                  <a:close/>
                </a:path>
                <a:path w="3931920" h="3200400">
                  <a:moveTo>
                    <a:pt x="3931920" y="358140"/>
                  </a:moveTo>
                  <a:lnTo>
                    <a:pt x="388620" y="358140"/>
                  </a:lnTo>
                  <a:lnTo>
                    <a:pt x="388620" y="365760"/>
                  </a:lnTo>
                  <a:lnTo>
                    <a:pt x="3931920" y="365760"/>
                  </a:lnTo>
                  <a:lnTo>
                    <a:pt x="3931920" y="358140"/>
                  </a:lnTo>
                  <a:close/>
                </a:path>
                <a:path w="3931920" h="3200400">
                  <a:moveTo>
                    <a:pt x="3931920" y="0"/>
                  </a:moveTo>
                  <a:lnTo>
                    <a:pt x="388620" y="0"/>
                  </a:lnTo>
                  <a:lnTo>
                    <a:pt x="388620" y="7620"/>
                  </a:lnTo>
                  <a:lnTo>
                    <a:pt x="3931920" y="762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7840" y="2446019"/>
              <a:ext cx="289560" cy="3596640"/>
            </a:xfrm>
            <a:custGeom>
              <a:avLst/>
              <a:gdLst/>
              <a:ahLst/>
              <a:cxnLst/>
              <a:rect l="l" t="t" r="r" b="b"/>
              <a:pathLst>
                <a:path w="289560" h="3596640">
                  <a:moveTo>
                    <a:pt x="289560" y="3596640"/>
                  </a:moveTo>
                  <a:lnTo>
                    <a:pt x="0" y="35966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359664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548640" y="2495562"/>
              <a:ext cx="830580" cy="3200400"/>
            </a:xfrm>
            <a:custGeom>
              <a:avLst/>
              <a:gdLst/>
              <a:ahLst/>
              <a:cxnLst/>
              <a:rect l="l" t="t" r="r" b="b"/>
              <a:pathLst>
                <a:path w="830580" h="3200400">
                  <a:moveTo>
                    <a:pt x="830580" y="3192780"/>
                  </a:moveTo>
                  <a:lnTo>
                    <a:pt x="731520" y="3192780"/>
                  </a:lnTo>
                  <a:lnTo>
                    <a:pt x="731520" y="3200400"/>
                  </a:lnTo>
                  <a:lnTo>
                    <a:pt x="830580" y="3200400"/>
                  </a:lnTo>
                  <a:lnTo>
                    <a:pt x="830580" y="3192780"/>
                  </a:lnTo>
                  <a:close/>
                </a:path>
                <a:path w="830580" h="3200400">
                  <a:moveTo>
                    <a:pt x="830580" y="2834640"/>
                  </a:moveTo>
                  <a:lnTo>
                    <a:pt x="342900" y="2834640"/>
                  </a:lnTo>
                  <a:lnTo>
                    <a:pt x="342900" y="2842260"/>
                  </a:lnTo>
                  <a:lnTo>
                    <a:pt x="830580" y="2842260"/>
                  </a:lnTo>
                  <a:lnTo>
                    <a:pt x="830580" y="2834640"/>
                  </a:lnTo>
                  <a:close/>
                </a:path>
                <a:path w="830580" h="3200400">
                  <a:moveTo>
                    <a:pt x="830580" y="2484120"/>
                  </a:moveTo>
                  <a:lnTo>
                    <a:pt x="342900" y="2484120"/>
                  </a:lnTo>
                  <a:lnTo>
                    <a:pt x="342900" y="2491740"/>
                  </a:lnTo>
                  <a:lnTo>
                    <a:pt x="830580" y="2491740"/>
                  </a:lnTo>
                  <a:lnTo>
                    <a:pt x="830580" y="2484120"/>
                  </a:lnTo>
                  <a:close/>
                </a:path>
                <a:path w="830580" h="3200400">
                  <a:moveTo>
                    <a:pt x="830580" y="2125980"/>
                  </a:moveTo>
                  <a:lnTo>
                    <a:pt x="0" y="2125980"/>
                  </a:lnTo>
                  <a:lnTo>
                    <a:pt x="0" y="2133600"/>
                  </a:lnTo>
                  <a:lnTo>
                    <a:pt x="830580" y="2133600"/>
                  </a:lnTo>
                  <a:lnTo>
                    <a:pt x="830580" y="2125980"/>
                  </a:lnTo>
                  <a:close/>
                </a:path>
                <a:path w="830580" h="3200400">
                  <a:moveTo>
                    <a:pt x="830580" y="1775460"/>
                  </a:moveTo>
                  <a:lnTo>
                    <a:pt x="0" y="1775460"/>
                  </a:lnTo>
                  <a:lnTo>
                    <a:pt x="0" y="1783080"/>
                  </a:lnTo>
                  <a:lnTo>
                    <a:pt x="830580" y="1783080"/>
                  </a:lnTo>
                  <a:lnTo>
                    <a:pt x="830580" y="1775460"/>
                  </a:lnTo>
                  <a:close/>
                </a:path>
                <a:path w="830580" h="3200400">
                  <a:moveTo>
                    <a:pt x="830580" y="1417320"/>
                  </a:moveTo>
                  <a:lnTo>
                    <a:pt x="0" y="1417320"/>
                  </a:lnTo>
                  <a:lnTo>
                    <a:pt x="0" y="1424940"/>
                  </a:lnTo>
                  <a:lnTo>
                    <a:pt x="830580" y="1424940"/>
                  </a:lnTo>
                  <a:lnTo>
                    <a:pt x="830580" y="1417320"/>
                  </a:lnTo>
                  <a:close/>
                </a:path>
                <a:path w="830580" h="3200400">
                  <a:moveTo>
                    <a:pt x="830580" y="1066800"/>
                  </a:moveTo>
                  <a:lnTo>
                    <a:pt x="0" y="1066800"/>
                  </a:lnTo>
                  <a:lnTo>
                    <a:pt x="0" y="1074420"/>
                  </a:lnTo>
                  <a:lnTo>
                    <a:pt x="830580" y="1074420"/>
                  </a:lnTo>
                  <a:lnTo>
                    <a:pt x="830580" y="1066800"/>
                  </a:lnTo>
                  <a:close/>
                </a:path>
                <a:path w="830580" h="3200400">
                  <a:moveTo>
                    <a:pt x="830580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830580" y="716280"/>
                  </a:lnTo>
                  <a:lnTo>
                    <a:pt x="830580" y="708660"/>
                  </a:lnTo>
                  <a:close/>
                </a:path>
                <a:path w="830580" h="3200400">
                  <a:moveTo>
                    <a:pt x="830580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830580" y="365760"/>
                  </a:lnTo>
                  <a:lnTo>
                    <a:pt x="830580" y="358140"/>
                  </a:lnTo>
                  <a:close/>
                </a:path>
                <a:path w="830580" h="3200400">
                  <a:moveTo>
                    <a:pt x="8305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0580" y="7620"/>
                  </a:lnTo>
                  <a:lnTo>
                    <a:pt x="8305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9220" y="2316480"/>
              <a:ext cx="289560" cy="3726179"/>
            </a:xfrm>
            <a:custGeom>
              <a:avLst/>
              <a:gdLst/>
              <a:ahLst/>
              <a:cxnLst/>
              <a:rect l="l" t="t" r="r" b="b"/>
              <a:pathLst>
                <a:path w="289560" h="3726179">
                  <a:moveTo>
                    <a:pt x="289560" y="3726180"/>
                  </a:moveTo>
                  <a:lnTo>
                    <a:pt x="0" y="372618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372618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540" y="568833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59" h="7620">
                  <a:moveTo>
                    <a:pt x="0" y="7620"/>
                  </a:moveTo>
                  <a:lnTo>
                    <a:pt x="99060" y="762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0600" y="5654039"/>
              <a:ext cx="289560" cy="388620"/>
            </a:xfrm>
            <a:custGeom>
              <a:avLst/>
              <a:gdLst/>
              <a:ahLst/>
              <a:cxnLst/>
              <a:rect l="l" t="t" r="r" b="b"/>
              <a:pathLst>
                <a:path w="289559" h="388620">
                  <a:moveTo>
                    <a:pt x="289560" y="388620"/>
                  </a:moveTo>
                  <a:lnTo>
                    <a:pt x="0" y="38862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38862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640" y="4979682"/>
              <a:ext cx="53340" cy="716280"/>
            </a:xfrm>
            <a:custGeom>
              <a:avLst/>
              <a:gdLst/>
              <a:ahLst/>
              <a:cxnLst/>
              <a:rect l="l" t="t" r="r" b="b"/>
              <a:pathLst>
                <a:path w="53340" h="716279">
                  <a:moveTo>
                    <a:pt x="53340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53340" y="716280"/>
                  </a:lnTo>
                  <a:lnTo>
                    <a:pt x="53340" y="708660"/>
                  </a:lnTo>
                  <a:close/>
                </a:path>
                <a:path w="53340" h="716279">
                  <a:moveTo>
                    <a:pt x="53340" y="350520"/>
                  </a:moveTo>
                  <a:lnTo>
                    <a:pt x="0" y="350520"/>
                  </a:lnTo>
                  <a:lnTo>
                    <a:pt x="0" y="358140"/>
                  </a:lnTo>
                  <a:lnTo>
                    <a:pt x="53340" y="358140"/>
                  </a:lnTo>
                  <a:lnTo>
                    <a:pt x="53340" y="350520"/>
                  </a:lnTo>
                  <a:close/>
                </a:path>
                <a:path w="53340" h="716279">
                  <a:moveTo>
                    <a:pt x="533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340" y="762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601980" y="4861560"/>
              <a:ext cx="289560" cy="1181100"/>
            </a:xfrm>
            <a:custGeom>
              <a:avLst/>
              <a:gdLst/>
              <a:ahLst/>
              <a:cxnLst/>
              <a:rect l="l" t="t" r="r" b="b"/>
              <a:pathLst>
                <a:path w="289559" h="1181100">
                  <a:moveTo>
                    <a:pt x="289560" y="1181100"/>
                  </a:moveTo>
                  <a:lnTo>
                    <a:pt x="0" y="118110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118110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6020" y="6038862"/>
              <a:ext cx="2430780" cy="3810"/>
            </a:xfrm>
            <a:custGeom>
              <a:avLst/>
              <a:gdLst/>
              <a:ahLst/>
              <a:cxnLst/>
              <a:rect l="l" t="t" r="r" b="b"/>
              <a:pathLst>
                <a:path w="2430779" h="3810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2430779" h="3810">
                  <a:moveTo>
                    <a:pt x="487680" y="0"/>
                  </a:moveTo>
                  <a:lnTo>
                    <a:pt x="388620" y="0"/>
                  </a:lnTo>
                  <a:lnTo>
                    <a:pt x="388620" y="3810"/>
                  </a:lnTo>
                  <a:lnTo>
                    <a:pt x="487680" y="3810"/>
                  </a:lnTo>
                  <a:lnTo>
                    <a:pt x="487680" y="0"/>
                  </a:lnTo>
                  <a:close/>
                </a:path>
                <a:path w="2430779" h="3810">
                  <a:moveTo>
                    <a:pt x="876300" y="0"/>
                  </a:moveTo>
                  <a:lnTo>
                    <a:pt x="777240" y="0"/>
                  </a:lnTo>
                  <a:lnTo>
                    <a:pt x="777240" y="3810"/>
                  </a:lnTo>
                  <a:lnTo>
                    <a:pt x="876300" y="3810"/>
                  </a:lnTo>
                  <a:lnTo>
                    <a:pt x="876300" y="0"/>
                  </a:lnTo>
                  <a:close/>
                </a:path>
                <a:path w="2430779" h="3810">
                  <a:moveTo>
                    <a:pt x="1264920" y="0"/>
                  </a:moveTo>
                  <a:lnTo>
                    <a:pt x="1165860" y="0"/>
                  </a:lnTo>
                  <a:lnTo>
                    <a:pt x="1165860" y="3810"/>
                  </a:lnTo>
                  <a:lnTo>
                    <a:pt x="1264920" y="3810"/>
                  </a:lnTo>
                  <a:lnTo>
                    <a:pt x="1264920" y="0"/>
                  </a:lnTo>
                  <a:close/>
                </a:path>
                <a:path w="2430779" h="3810">
                  <a:moveTo>
                    <a:pt x="2042160" y="0"/>
                  </a:moveTo>
                  <a:lnTo>
                    <a:pt x="1554480" y="0"/>
                  </a:lnTo>
                  <a:lnTo>
                    <a:pt x="1554480" y="3810"/>
                  </a:lnTo>
                  <a:lnTo>
                    <a:pt x="2042160" y="3810"/>
                  </a:lnTo>
                  <a:lnTo>
                    <a:pt x="2042160" y="0"/>
                  </a:lnTo>
                  <a:close/>
                </a:path>
                <a:path w="2430779" h="3810">
                  <a:moveTo>
                    <a:pt x="2430780" y="0"/>
                  </a:moveTo>
                  <a:lnTo>
                    <a:pt x="2331720" y="0"/>
                  </a:lnTo>
                  <a:lnTo>
                    <a:pt x="2331720" y="3810"/>
                  </a:lnTo>
                  <a:lnTo>
                    <a:pt x="2430780" y="3810"/>
                  </a:lnTo>
                  <a:lnTo>
                    <a:pt x="243078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777740" y="568833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99060" y="762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4876800" y="5478780"/>
              <a:ext cx="83820" cy="563880"/>
            </a:xfrm>
            <a:custGeom>
              <a:avLst/>
              <a:gdLst/>
              <a:ahLst/>
              <a:cxnLst/>
              <a:rect l="l" t="t" r="r" b="b"/>
              <a:pathLst>
                <a:path w="83820" h="563879">
                  <a:moveTo>
                    <a:pt x="0" y="563880"/>
                  </a:moveTo>
                  <a:lnTo>
                    <a:pt x="83820" y="56388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56388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2354580" y="4979682"/>
              <a:ext cx="3246120" cy="716280"/>
            </a:xfrm>
            <a:custGeom>
              <a:avLst/>
              <a:gdLst/>
              <a:ahLst/>
              <a:cxnLst/>
              <a:rect l="l" t="t" r="r" b="b"/>
              <a:pathLst>
                <a:path w="3246120" h="716279">
                  <a:moveTo>
                    <a:pt x="2133600" y="708660"/>
                  </a:moveTo>
                  <a:lnTo>
                    <a:pt x="1257300" y="708660"/>
                  </a:lnTo>
                  <a:lnTo>
                    <a:pt x="1257300" y="716280"/>
                  </a:lnTo>
                  <a:lnTo>
                    <a:pt x="2133600" y="716280"/>
                  </a:lnTo>
                  <a:lnTo>
                    <a:pt x="2133600" y="708660"/>
                  </a:lnTo>
                  <a:close/>
                </a:path>
                <a:path w="3246120" h="716279">
                  <a:moveTo>
                    <a:pt x="2133600" y="350520"/>
                  </a:moveTo>
                  <a:lnTo>
                    <a:pt x="388620" y="350520"/>
                  </a:lnTo>
                  <a:lnTo>
                    <a:pt x="388620" y="358140"/>
                  </a:lnTo>
                  <a:lnTo>
                    <a:pt x="2133600" y="358140"/>
                  </a:lnTo>
                  <a:lnTo>
                    <a:pt x="2133600" y="350520"/>
                  </a:lnTo>
                  <a:close/>
                </a:path>
                <a:path w="3246120" h="716279">
                  <a:moveTo>
                    <a:pt x="21336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2133600" y="7620"/>
                  </a:lnTo>
                  <a:lnTo>
                    <a:pt x="2133600" y="3810"/>
                  </a:lnTo>
                  <a:lnTo>
                    <a:pt x="2133600" y="0"/>
                  </a:lnTo>
                  <a:close/>
                </a:path>
                <a:path w="3246120" h="716279">
                  <a:moveTo>
                    <a:pt x="2994660" y="350520"/>
                  </a:moveTo>
                  <a:lnTo>
                    <a:pt x="2423160" y="350520"/>
                  </a:lnTo>
                  <a:lnTo>
                    <a:pt x="2423160" y="358140"/>
                  </a:lnTo>
                  <a:lnTo>
                    <a:pt x="2994660" y="358140"/>
                  </a:lnTo>
                  <a:lnTo>
                    <a:pt x="2994660" y="350520"/>
                  </a:lnTo>
                  <a:close/>
                </a:path>
                <a:path w="3246120" h="716279">
                  <a:moveTo>
                    <a:pt x="3246120" y="0"/>
                  </a:moveTo>
                  <a:lnTo>
                    <a:pt x="2423160" y="0"/>
                  </a:lnTo>
                  <a:lnTo>
                    <a:pt x="2423160" y="7620"/>
                  </a:lnTo>
                  <a:lnTo>
                    <a:pt x="3246120" y="7620"/>
                  </a:lnTo>
                  <a:lnTo>
                    <a:pt x="32461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3710940" y="4937759"/>
              <a:ext cx="1066800" cy="1105535"/>
            </a:xfrm>
            <a:custGeom>
              <a:avLst/>
              <a:gdLst/>
              <a:ahLst/>
              <a:cxnLst/>
              <a:rect l="l" t="t" r="r" b="b"/>
              <a:pathLst>
                <a:path w="1066800" h="1105535">
                  <a:moveTo>
                    <a:pt x="83820" y="922032"/>
                  </a:moveTo>
                  <a:lnTo>
                    <a:pt x="0" y="922032"/>
                  </a:lnTo>
                  <a:lnTo>
                    <a:pt x="0" y="1104912"/>
                  </a:lnTo>
                  <a:lnTo>
                    <a:pt x="83820" y="1104912"/>
                  </a:lnTo>
                  <a:lnTo>
                    <a:pt x="83820" y="922032"/>
                  </a:lnTo>
                  <a:close/>
                </a:path>
                <a:path w="1066800" h="1105535">
                  <a:moveTo>
                    <a:pt x="289560" y="922032"/>
                  </a:moveTo>
                  <a:lnTo>
                    <a:pt x="198120" y="922032"/>
                  </a:lnTo>
                  <a:lnTo>
                    <a:pt x="198120" y="1104912"/>
                  </a:lnTo>
                  <a:lnTo>
                    <a:pt x="289560" y="1104912"/>
                  </a:lnTo>
                  <a:lnTo>
                    <a:pt x="289560" y="922032"/>
                  </a:lnTo>
                  <a:close/>
                </a:path>
                <a:path w="1066800" h="1105535">
                  <a:moveTo>
                    <a:pt x="678180" y="1074420"/>
                  </a:moveTo>
                  <a:lnTo>
                    <a:pt x="388620" y="1074420"/>
                  </a:lnTo>
                  <a:lnTo>
                    <a:pt x="388620" y="1104900"/>
                  </a:lnTo>
                  <a:lnTo>
                    <a:pt x="678180" y="1104900"/>
                  </a:lnTo>
                  <a:lnTo>
                    <a:pt x="678180" y="1074420"/>
                  </a:lnTo>
                  <a:close/>
                </a:path>
                <a:path w="1066800" h="1105535">
                  <a:moveTo>
                    <a:pt x="1066800" y="0"/>
                  </a:moveTo>
                  <a:lnTo>
                    <a:pt x="777240" y="0"/>
                  </a:lnTo>
                  <a:lnTo>
                    <a:pt x="777240" y="1104900"/>
                  </a:lnTo>
                  <a:lnTo>
                    <a:pt x="1066800" y="11049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2834640" y="5688330"/>
              <a:ext cx="487680" cy="7620"/>
            </a:xfrm>
            <a:custGeom>
              <a:avLst/>
              <a:gdLst/>
              <a:ahLst/>
              <a:cxnLst/>
              <a:rect l="l" t="t" r="r" b="b"/>
              <a:pathLst>
                <a:path w="487679" h="7620">
                  <a:moveTo>
                    <a:pt x="0" y="7620"/>
                  </a:moveTo>
                  <a:lnTo>
                    <a:pt x="487680" y="7620"/>
                  </a:lnTo>
                  <a:lnTo>
                    <a:pt x="48768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2933700" y="5455919"/>
              <a:ext cx="678180" cy="587375"/>
            </a:xfrm>
            <a:custGeom>
              <a:avLst/>
              <a:gdLst/>
              <a:ahLst/>
              <a:cxnLst/>
              <a:rect l="l" t="t" r="r" b="b"/>
              <a:pathLst>
                <a:path w="678179" h="587375">
                  <a:moveTo>
                    <a:pt x="83820" y="457212"/>
                  </a:moveTo>
                  <a:lnTo>
                    <a:pt x="0" y="457212"/>
                  </a:lnTo>
                  <a:lnTo>
                    <a:pt x="0" y="586752"/>
                  </a:lnTo>
                  <a:lnTo>
                    <a:pt x="83820" y="586752"/>
                  </a:lnTo>
                  <a:lnTo>
                    <a:pt x="83820" y="457212"/>
                  </a:lnTo>
                  <a:close/>
                </a:path>
                <a:path w="678179" h="587375">
                  <a:moveTo>
                    <a:pt x="289560" y="457212"/>
                  </a:moveTo>
                  <a:lnTo>
                    <a:pt x="198120" y="457212"/>
                  </a:lnTo>
                  <a:lnTo>
                    <a:pt x="198120" y="586752"/>
                  </a:lnTo>
                  <a:lnTo>
                    <a:pt x="289560" y="586752"/>
                  </a:lnTo>
                  <a:lnTo>
                    <a:pt x="289560" y="457212"/>
                  </a:lnTo>
                  <a:close/>
                </a:path>
                <a:path w="678179" h="587375">
                  <a:moveTo>
                    <a:pt x="678180" y="0"/>
                  </a:moveTo>
                  <a:lnTo>
                    <a:pt x="388620" y="0"/>
                  </a:lnTo>
                  <a:lnTo>
                    <a:pt x="388620" y="586740"/>
                  </a:lnTo>
                  <a:lnTo>
                    <a:pt x="678180" y="586740"/>
                  </a:lnTo>
                  <a:lnTo>
                    <a:pt x="678180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354580" y="5330202"/>
              <a:ext cx="274320" cy="365760"/>
            </a:xfrm>
            <a:custGeom>
              <a:avLst/>
              <a:gdLst/>
              <a:ahLst/>
              <a:cxnLst/>
              <a:rect l="l" t="t" r="r" b="b"/>
              <a:pathLst>
                <a:path w="274319" h="365760">
                  <a:moveTo>
                    <a:pt x="190500" y="358140"/>
                  </a:moveTo>
                  <a:lnTo>
                    <a:pt x="91440" y="358140"/>
                  </a:lnTo>
                  <a:lnTo>
                    <a:pt x="91440" y="365760"/>
                  </a:lnTo>
                  <a:lnTo>
                    <a:pt x="190500" y="365760"/>
                  </a:lnTo>
                  <a:lnTo>
                    <a:pt x="190500" y="358140"/>
                  </a:lnTo>
                  <a:close/>
                </a:path>
                <a:path w="274319" h="365760">
                  <a:moveTo>
                    <a:pt x="2743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74320" y="762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2354580" y="5356872"/>
              <a:ext cx="480059" cy="685800"/>
            </a:xfrm>
            <a:custGeom>
              <a:avLst/>
              <a:gdLst/>
              <a:ahLst/>
              <a:cxnLst/>
              <a:rect l="l" t="t" r="r" b="b"/>
              <a:pathLst>
                <a:path w="480060" h="685800">
                  <a:moveTo>
                    <a:pt x="91440" y="99060"/>
                  </a:moveTo>
                  <a:lnTo>
                    <a:pt x="0" y="99060"/>
                  </a:lnTo>
                  <a:lnTo>
                    <a:pt x="0" y="685800"/>
                  </a:lnTo>
                  <a:lnTo>
                    <a:pt x="91440" y="685800"/>
                  </a:lnTo>
                  <a:lnTo>
                    <a:pt x="91440" y="99060"/>
                  </a:lnTo>
                  <a:close/>
                </a:path>
                <a:path w="480060" h="685800">
                  <a:moveTo>
                    <a:pt x="274320" y="0"/>
                  </a:moveTo>
                  <a:lnTo>
                    <a:pt x="190500" y="0"/>
                  </a:lnTo>
                  <a:lnTo>
                    <a:pt x="190500" y="685800"/>
                  </a:lnTo>
                  <a:lnTo>
                    <a:pt x="274320" y="685800"/>
                  </a:lnTo>
                  <a:lnTo>
                    <a:pt x="274320" y="0"/>
                  </a:lnTo>
                  <a:close/>
                </a:path>
                <a:path w="480060" h="685800">
                  <a:moveTo>
                    <a:pt x="480060" y="0"/>
                  </a:moveTo>
                  <a:lnTo>
                    <a:pt x="388620" y="0"/>
                  </a:lnTo>
                  <a:lnTo>
                    <a:pt x="388620" y="685800"/>
                  </a:lnTo>
                  <a:lnTo>
                    <a:pt x="480060" y="685800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5166360" y="6038850"/>
              <a:ext cx="99060" cy="3810"/>
            </a:xfrm>
            <a:custGeom>
              <a:avLst/>
              <a:gdLst/>
              <a:ahLst/>
              <a:cxnLst/>
              <a:rect l="l" t="t" r="r" b="b"/>
              <a:pathLst>
                <a:path w="99060" h="3810">
                  <a:moveTo>
                    <a:pt x="0" y="3810"/>
                  </a:moveTo>
                  <a:lnTo>
                    <a:pt x="99060" y="381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6360" y="5688330"/>
              <a:ext cx="99060" cy="7620"/>
            </a:xfrm>
            <a:custGeom>
              <a:avLst/>
              <a:gdLst/>
              <a:ahLst/>
              <a:cxnLst/>
              <a:rect l="l" t="t" r="r" b="b"/>
              <a:pathLst>
                <a:path w="99060" h="7620">
                  <a:moveTo>
                    <a:pt x="0" y="7620"/>
                  </a:moveTo>
                  <a:lnTo>
                    <a:pt x="99060" y="7620"/>
                  </a:lnTo>
                  <a:lnTo>
                    <a:pt x="990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5074920" y="5478792"/>
              <a:ext cx="274320" cy="563880"/>
            </a:xfrm>
            <a:custGeom>
              <a:avLst/>
              <a:gdLst/>
              <a:ahLst/>
              <a:cxnLst/>
              <a:rect l="l" t="t" r="r" b="b"/>
              <a:pathLst>
                <a:path w="274320" h="563879">
                  <a:moveTo>
                    <a:pt x="91440" y="0"/>
                  </a:moveTo>
                  <a:lnTo>
                    <a:pt x="0" y="0"/>
                  </a:lnTo>
                  <a:lnTo>
                    <a:pt x="0" y="563880"/>
                  </a:lnTo>
                  <a:lnTo>
                    <a:pt x="91440" y="563880"/>
                  </a:lnTo>
                  <a:lnTo>
                    <a:pt x="91440" y="0"/>
                  </a:lnTo>
                  <a:close/>
                </a:path>
                <a:path w="274320" h="563879">
                  <a:moveTo>
                    <a:pt x="274320" y="38100"/>
                  </a:moveTo>
                  <a:lnTo>
                    <a:pt x="190500" y="38100"/>
                  </a:lnTo>
                  <a:lnTo>
                    <a:pt x="190500" y="563880"/>
                  </a:lnTo>
                  <a:lnTo>
                    <a:pt x="274320" y="563880"/>
                  </a:lnTo>
                  <a:lnTo>
                    <a:pt x="274320" y="3810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5600700" y="604266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5554980" y="6038850"/>
              <a:ext cx="45720" cy="3810"/>
            </a:xfrm>
            <a:custGeom>
              <a:avLst/>
              <a:gdLst/>
              <a:ahLst/>
              <a:cxnLst/>
              <a:rect l="l" t="t" r="r" b="b"/>
              <a:pathLst>
                <a:path w="45720" h="3810">
                  <a:moveTo>
                    <a:pt x="0" y="3810"/>
                  </a:moveTo>
                  <a:lnTo>
                    <a:pt x="45720" y="381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5554980" y="5688330"/>
              <a:ext cx="45720" cy="7620"/>
            </a:xfrm>
            <a:custGeom>
              <a:avLst/>
              <a:gdLst/>
              <a:ahLst/>
              <a:cxnLst/>
              <a:rect l="l" t="t" r="r" b="b"/>
              <a:pathLst>
                <a:path w="45720" h="7620">
                  <a:moveTo>
                    <a:pt x="0" y="7620"/>
                  </a:moveTo>
                  <a:lnTo>
                    <a:pt x="45720" y="76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5463540" y="5516880"/>
              <a:ext cx="91440" cy="525780"/>
            </a:xfrm>
            <a:custGeom>
              <a:avLst/>
              <a:gdLst/>
              <a:ahLst/>
              <a:cxnLst/>
              <a:rect l="l" t="t" r="r" b="b"/>
              <a:pathLst>
                <a:path w="91439" h="525779">
                  <a:moveTo>
                    <a:pt x="0" y="525780"/>
                  </a:moveTo>
                  <a:lnTo>
                    <a:pt x="91440" y="52578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5463540" y="5330190"/>
              <a:ext cx="137160" cy="7620"/>
            </a:xfrm>
            <a:custGeom>
              <a:avLst/>
              <a:gdLst/>
              <a:ahLst/>
              <a:cxnLst/>
              <a:rect l="l" t="t" r="r" b="b"/>
              <a:pathLst>
                <a:path w="137160" h="7620">
                  <a:moveTo>
                    <a:pt x="0" y="7620"/>
                  </a:moveTo>
                  <a:lnTo>
                    <a:pt x="137160" y="762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85800" y="3147059"/>
              <a:ext cx="4777740" cy="2895600"/>
            </a:xfrm>
            <a:custGeom>
              <a:avLst/>
              <a:gdLst/>
              <a:ahLst/>
              <a:cxnLst/>
              <a:rect l="l" t="t" r="r" b="b"/>
              <a:pathLst>
                <a:path w="4777740" h="2895600">
                  <a:moveTo>
                    <a:pt x="114300" y="2225040"/>
                  </a:moveTo>
                  <a:lnTo>
                    <a:pt x="0" y="2225040"/>
                  </a:lnTo>
                  <a:lnTo>
                    <a:pt x="0" y="2895600"/>
                  </a:lnTo>
                  <a:lnTo>
                    <a:pt x="114300" y="2895600"/>
                  </a:lnTo>
                  <a:lnTo>
                    <a:pt x="114300" y="2225040"/>
                  </a:lnTo>
                  <a:close/>
                </a:path>
                <a:path w="4777740" h="2895600">
                  <a:moveTo>
                    <a:pt x="502920" y="2560320"/>
                  </a:moveTo>
                  <a:lnTo>
                    <a:pt x="388620" y="2560320"/>
                  </a:lnTo>
                  <a:lnTo>
                    <a:pt x="388620" y="2895600"/>
                  </a:lnTo>
                  <a:lnTo>
                    <a:pt x="502920" y="2895600"/>
                  </a:lnTo>
                  <a:lnTo>
                    <a:pt x="502920" y="2560320"/>
                  </a:lnTo>
                  <a:close/>
                </a:path>
                <a:path w="4777740" h="2895600">
                  <a:moveTo>
                    <a:pt x="891540" y="91440"/>
                  </a:moveTo>
                  <a:lnTo>
                    <a:pt x="777240" y="91440"/>
                  </a:lnTo>
                  <a:lnTo>
                    <a:pt x="777240" y="2895600"/>
                  </a:lnTo>
                  <a:lnTo>
                    <a:pt x="891540" y="2895600"/>
                  </a:lnTo>
                  <a:lnTo>
                    <a:pt x="891540" y="91440"/>
                  </a:lnTo>
                  <a:close/>
                </a:path>
                <a:path w="4777740" h="2895600">
                  <a:moveTo>
                    <a:pt x="1280160" y="0"/>
                  </a:moveTo>
                  <a:lnTo>
                    <a:pt x="1165860" y="0"/>
                  </a:lnTo>
                  <a:lnTo>
                    <a:pt x="1165860" y="2895600"/>
                  </a:lnTo>
                  <a:lnTo>
                    <a:pt x="1280160" y="2895600"/>
                  </a:lnTo>
                  <a:lnTo>
                    <a:pt x="1280160" y="0"/>
                  </a:lnTo>
                  <a:close/>
                </a:path>
                <a:path w="4777740" h="2895600">
                  <a:moveTo>
                    <a:pt x="1668780" y="1798320"/>
                  </a:moveTo>
                  <a:lnTo>
                    <a:pt x="1554480" y="1798320"/>
                  </a:lnTo>
                  <a:lnTo>
                    <a:pt x="1554480" y="2895600"/>
                  </a:lnTo>
                  <a:lnTo>
                    <a:pt x="1668780" y="2895600"/>
                  </a:lnTo>
                  <a:lnTo>
                    <a:pt x="1668780" y="1798320"/>
                  </a:lnTo>
                  <a:close/>
                </a:path>
                <a:path w="4777740" h="2895600">
                  <a:moveTo>
                    <a:pt x="2057400" y="1836420"/>
                  </a:moveTo>
                  <a:lnTo>
                    <a:pt x="1943100" y="1836420"/>
                  </a:lnTo>
                  <a:lnTo>
                    <a:pt x="1943100" y="2895600"/>
                  </a:lnTo>
                  <a:lnTo>
                    <a:pt x="2057400" y="2895600"/>
                  </a:lnTo>
                  <a:lnTo>
                    <a:pt x="2057400" y="1836420"/>
                  </a:lnTo>
                  <a:close/>
                </a:path>
                <a:path w="4777740" h="2895600">
                  <a:moveTo>
                    <a:pt x="2446020" y="2674620"/>
                  </a:moveTo>
                  <a:lnTo>
                    <a:pt x="2331720" y="2674620"/>
                  </a:lnTo>
                  <a:lnTo>
                    <a:pt x="2331720" y="2895600"/>
                  </a:lnTo>
                  <a:lnTo>
                    <a:pt x="2446020" y="2895600"/>
                  </a:lnTo>
                  <a:lnTo>
                    <a:pt x="2446020" y="2674620"/>
                  </a:lnTo>
                  <a:close/>
                </a:path>
                <a:path w="4777740" h="2895600">
                  <a:moveTo>
                    <a:pt x="2834640" y="2446020"/>
                  </a:moveTo>
                  <a:lnTo>
                    <a:pt x="2720340" y="2446020"/>
                  </a:lnTo>
                  <a:lnTo>
                    <a:pt x="2720340" y="2895600"/>
                  </a:lnTo>
                  <a:lnTo>
                    <a:pt x="2834640" y="2895600"/>
                  </a:lnTo>
                  <a:lnTo>
                    <a:pt x="2834640" y="2446020"/>
                  </a:lnTo>
                  <a:close/>
                </a:path>
                <a:path w="4777740" h="2895600">
                  <a:moveTo>
                    <a:pt x="3223260" y="2705100"/>
                  </a:moveTo>
                  <a:lnTo>
                    <a:pt x="3108960" y="2705100"/>
                  </a:lnTo>
                  <a:lnTo>
                    <a:pt x="3108960" y="2895600"/>
                  </a:lnTo>
                  <a:lnTo>
                    <a:pt x="3223260" y="2895600"/>
                  </a:lnTo>
                  <a:lnTo>
                    <a:pt x="3223260" y="2705100"/>
                  </a:lnTo>
                  <a:close/>
                </a:path>
                <a:path w="4777740" h="2895600">
                  <a:moveTo>
                    <a:pt x="3611880" y="2849880"/>
                  </a:moveTo>
                  <a:lnTo>
                    <a:pt x="3497580" y="2849880"/>
                  </a:lnTo>
                  <a:lnTo>
                    <a:pt x="3497580" y="2895600"/>
                  </a:lnTo>
                  <a:lnTo>
                    <a:pt x="3611880" y="2895600"/>
                  </a:lnTo>
                  <a:lnTo>
                    <a:pt x="3611880" y="2849880"/>
                  </a:lnTo>
                  <a:close/>
                </a:path>
                <a:path w="4777740" h="2895600">
                  <a:moveTo>
                    <a:pt x="4000500" y="2217420"/>
                  </a:moveTo>
                  <a:lnTo>
                    <a:pt x="3886200" y="2217420"/>
                  </a:lnTo>
                  <a:lnTo>
                    <a:pt x="3886200" y="2895600"/>
                  </a:lnTo>
                  <a:lnTo>
                    <a:pt x="4000500" y="2895600"/>
                  </a:lnTo>
                  <a:lnTo>
                    <a:pt x="4000500" y="2217420"/>
                  </a:lnTo>
                  <a:close/>
                </a:path>
                <a:path w="4777740" h="2895600">
                  <a:moveTo>
                    <a:pt x="4389120" y="2217420"/>
                  </a:moveTo>
                  <a:lnTo>
                    <a:pt x="4274820" y="2217420"/>
                  </a:lnTo>
                  <a:lnTo>
                    <a:pt x="4274820" y="2895600"/>
                  </a:lnTo>
                  <a:lnTo>
                    <a:pt x="4389120" y="2895600"/>
                  </a:lnTo>
                  <a:lnTo>
                    <a:pt x="4389120" y="2217420"/>
                  </a:lnTo>
                  <a:close/>
                </a:path>
                <a:path w="4777740" h="2895600">
                  <a:moveTo>
                    <a:pt x="4777740" y="1943100"/>
                  </a:moveTo>
                  <a:lnTo>
                    <a:pt x="4663440" y="1943100"/>
                  </a:lnTo>
                  <a:lnTo>
                    <a:pt x="4663440" y="2895600"/>
                  </a:lnTo>
                  <a:lnTo>
                    <a:pt x="4777740" y="2895600"/>
                  </a:lnTo>
                  <a:lnTo>
                    <a:pt x="4777740" y="194310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640" y="1085862"/>
              <a:ext cx="5052060" cy="1066800"/>
            </a:xfrm>
            <a:custGeom>
              <a:avLst/>
              <a:gdLst/>
              <a:ahLst/>
              <a:cxnLst/>
              <a:rect l="l" t="t" r="r" b="b"/>
              <a:pathLst>
                <a:path w="5052060" h="1066800">
                  <a:moveTo>
                    <a:pt x="5052060" y="1059180"/>
                  </a:moveTo>
                  <a:lnTo>
                    <a:pt x="0" y="1059180"/>
                  </a:lnTo>
                  <a:lnTo>
                    <a:pt x="0" y="1066800"/>
                  </a:lnTo>
                  <a:lnTo>
                    <a:pt x="5052060" y="1066800"/>
                  </a:lnTo>
                  <a:lnTo>
                    <a:pt x="5052060" y="1059180"/>
                  </a:lnTo>
                  <a:close/>
                </a:path>
                <a:path w="5052060" h="1066800">
                  <a:moveTo>
                    <a:pt x="5052060" y="701040"/>
                  </a:moveTo>
                  <a:lnTo>
                    <a:pt x="0" y="701040"/>
                  </a:lnTo>
                  <a:lnTo>
                    <a:pt x="0" y="708660"/>
                  </a:lnTo>
                  <a:lnTo>
                    <a:pt x="5052060" y="708660"/>
                  </a:lnTo>
                  <a:lnTo>
                    <a:pt x="5052060" y="701040"/>
                  </a:lnTo>
                  <a:close/>
                </a:path>
                <a:path w="5052060" h="1066800">
                  <a:moveTo>
                    <a:pt x="5052060" y="350520"/>
                  </a:moveTo>
                  <a:lnTo>
                    <a:pt x="0" y="350520"/>
                  </a:lnTo>
                  <a:lnTo>
                    <a:pt x="0" y="358140"/>
                  </a:lnTo>
                  <a:lnTo>
                    <a:pt x="5052060" y="358140"/>
                  </a:lnTo>
                  <a:lnTo>
                    <a:pt x="5052060" y="350520"/>
                  </a:lnTo>
                  <a:close/>
                </a:path>
                <a:path w="5052060" h="1066800">
                  <a:moveTo>
                    <a:pt x="5052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052060" y="7620"/>
                  </a:lnTo>
                  <a:lnTo>
                    <a:pt x="50520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640" y="990599"/>
              <a:ext cx="0" cy="5052060"/>
            </a:xfrm>
            <a:custGeom>
              <a:avLst/>
              <a:gdLst/>
              <a:ahLst/>
              <a:cxnLst/>
              <a:rect l="l" t="t" r="r" b="b"/>
              <a:pathLst>
                <a:path h="5052060">
                  <a:moveTo>
                    <a:pt x="0" y="0"/>
                  </a:moveTo>
                  <a:lnTo>
                    <a:pt x="0" y="505206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548640" y="990612"/>
              <a:ext cx="5052060" cy="5055870"/>
            </a:xfrm>
            <a:custGeom>
              <a:avLst/>
              <a:gdLst/>
              <a:ahLst/>
              <a:cxnLst/>
              <a:rect l="l" t="t" r="r" b="b"/>
              <a:pathLst>
                <a:path w="5052060" h="5055870">
                  <a:moveTo>
                    <a:pt x="5052060" y="5048250"/>
                  </a:moveTo>
                  <a:lnTo>
                    <a:pt x="0" y="5048250"/>
                  </a:lnTo>
                  <a:lnTo>
                    <a:pt x="0" y="5055870"/>
                  </a:lnTo>
                  <a:lnTo>
                    <a:pt x="5052060" y="5055870"/>
                  </a:lnTo>
                  <a:lnTo>
                    <a:pt x="5052060" y="5048250"/>
                  </a:lnTo>
                  <a:close/>
                </a:path>
                <a:path w="5052060" h="5055870">
                  <a:moveTo>
                    <a:pt x="5052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052060" y="3810"/>
                  </a:lnTo>
                  <a:lnTo>
                    <a:pt x="505206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4381500" y="3886200"/>
              <a:ext cx="1219200" cy="1023619"/>
            </a:xfrm>
            <a:custGeom>
              <a:avLst/>
              <a:gdLst/>
              <a:ahLst/>
              <a:cxnLst/>
              <a:rect l="l" t="t" r="r" b="b"/>
              <a:pathLst>
                <a:path w="1219200" h="1023620">
                  <a:moveTo>
                    <a:pt x="0" y="0"/>
                  </a:moveTo>
                  <a:lnTo>
                    <a:pt x="1219200" y="1023257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5341620" y="3204222"/>
              <a:ext cx="259079" cy="365760"/>
            </a:xfrm>
            <a:custGeom>
              <a:avLst/>
              <a:gdLst/>
              <a:ahLst/>
              <a:cxnLst/>
              <a:rect l="l" t="t" r="r" b="b"/>
              <a:pathLst>
                <a:path w="259079" h="365760">
                  <a:moveTo>
                    <a:pt x="259080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259080" y="365760"/>
                  </a:lnTo>
                  <a:lnTo>
                    <a:pt x="259080" y="358140"/>
                  </a:lnTo>
                  <a:close/>
                </a:path>
                <a:path w="259079" h="365760">
                  <a:moveTo>
                    <a:pt x="2590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59080" y="762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564457" y="2682396"/>
            <a:ext cx="4838437" cy="1479165"/>
          </a:xfrm>
          <a:prstGeom prst="rect">
            <a:avLst/>
          </a:prstGeom>
          <a:solidFill>
            <a:srgbClr val="F9F9F9">
              <a:alpha val="90194"/>
            </a:srgbClr>
          </a:solidFill>
        </p:spPr>
        <p:txBody>
          <a:bodyPr vert="horz" wrap="square" lIns="0" tIns="178921" rIns="0" bIns="0" rtlCol="0">
            <a:spAutoFit/>
          </a:bodyPr>
          <a:lstStyle/>
          <a:p>
            <a:pPr marL="976093" marR="963312" algn="ctr">
              <a:lnSpc>
                <a:spcPct val="114999"/>
              </a:lnSpc>
              <a:spcBef>
                <a:spcPts val="1409"/>
              </a:spcBef>
            </a:pPr>
            <a:r>
              <a:rPr sz="2516" b="1" spc="126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516" b="1" spc="113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2516" b="1" spc="-2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516" b="1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2516" b="1" spc="101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516" b="1" spc="214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516" b="1" spc="-2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516" b="1" spc="75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2516" b="1" spc="63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2516" b="1" spc="201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516" b="1" spc="113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2516" b="1" spc="-2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516" b="1" spc="201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516" b="1" spc="-13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516" b="1" spc="75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2516" b="1" spc="-13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516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516" b="1" spc="101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516" b="1" spc="13" dirty="0">
                <a:solidFill>
                  <a:srgbClr val="333333"/>
                </a:solidFill>
                <a:latin typeface="Trebuchet MS"/>
                <a:cs typeface="Trebuchet MS"/>
              </a:rPr>
              <a:t>r  </a:t>
            </a:r>
            <a:r>
              <a:rPr sz="2516" b="1" spc="38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2516" b="1" spc="101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516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516" b="1" spc="13" dirty="0">
                <a:solidFill>
                  <a:srgbClr val="333333"/>
                </a:solidFill>
                <a:latin typeface="Trebuchet MS"/>
                <a:cs typeface="Trebuchet MS"/>
              </a:rPr>
              <a:t>u</a:t>
            </a:r>
            <a:r>
              <a:rPr sz="2516" b="1" spc="-38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516" b="1" spc="214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516" b="1" spc="-2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516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516" b="1" spc="-13" dirty="0">
                <a:solidFill>
                  <a:srgbClr val="333333"/>
                </a:solidFill>
                <a:latin typeface="Trebuchet MS"/>
                <a:cs typeface="Trebuchet MS"/>
              </a:rPr>
              <a:t>ik</a:t>
            </a:r>
            <a:r>
              <a:rPr sz="2516" b="1" spc="-2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516" b="1" spc="-2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516" b="1" spc="101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516" b="1" spc="25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2516" b="1" spc="38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2516" b="1" spc="63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2516" b="1" spc="38" dirty="0">
                <a:solidFill>
                  <a:srgbClr val="333333"/>
                </a:solidFill>
                <a:latin typeface="Trebuchet MS"/>
                <a:cs typeface="Trebuchet MS"/>
              </a:rPr>
              <a:t>y  Airlines</a:t>
            </a:r>
            <a:endParaRPr sz="2516" dirty="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42158" y="9059771"/>
            <a:ext cx="11961814" cy="1636163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293944">
              <a:spcBef>
                <a:spcPts val="252"/>
              </a:spcBef>
            </a:pPr>
            <a:r>
              <a:rPr sz="2264" spc="38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Alask</a:t>
            </a:r>
            <a:r>
              <a:rPr sz="2264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Alegi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lang="en-US"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Amer</a:t>
            </a:r>
            <a:r>
              <a:rPr lang="en-US"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Delta</a:t>
            </a:r>
            <a:r>
              <a:rPr lang="en-US"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  </a:t>
            </a:r>
            <a:r>
              <a:rPr sz="2264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Ende</a:t>
            </a:r>
            <a:r>
              <a:rPr lang="en-US" sz="2264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  </a:t>
            </a:r>
            <a:r>
              <a:rPr sz="2264" spc="13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Envo</a:t>
            </a:r>
            <a:r>
              <a:rPr lang="en-US" sz="2264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25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Expre</a:t>
            </a:r>
            <a:r>
              <a:rPr lang="en-US" sz="2264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Front</a:t>
            </a:r>
            <a:r>
              <a:rPr lang="en-US"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Hawa</a:t>
            </a:r>
            <a:r>
              <a:rPr lang="en-US"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Horiz</a:t>
            </a:r>
            <a:r>
              <a:rPr lang="en-US"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 err="1">
                <a:solidFill>
                  <a:srgbClr val="666666"/>
                </a:solidFill>
                <a:latin typeface="Microsoft Sans Serif"/>
                <a:cs typeface="Microsoft Sans Serif"/>
              </a:rPr>
              <a:t>JetBl</a:t>
            </a:r>
            <a:r>
              <a:rPr lang="en-US"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  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Mesa</a:t>
            </a:r>
            <a:r>
              <a:rPr lang="en-US"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  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PSA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endParaRPr sz="2264" dirty="0">
              <a:latin typeface="Microsoft Sans Serif"/>
              <a:cs typeface="Microsoft Sans Serif"/>
            </a:endParaRPr>
          </a:p>
          <a:p>
            <a:pPr>
              <a:spcBef>
                <a:spcPts val="50"/>
              </a:spcBef>
            </a:pPr>
            <a:endParaRPr sz="3019" dirty="0">
              <a:latin typeface="Microsoft Sans Serif"/>
              <a:cs typeface="Microsoft Sans Serif"/>
            </a:endParaRPr>
          </a:p>
          <a:p>
            <a:pPr marL="31951" marR="12780">
              <a:lnSpc>
                <a:spcPct val="116700"/>
              </a:lnSpc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and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Flights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for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dirty="0">
                <a:solidFill>
                  <a:srgbClr val="666666"/>
                </a:solidFill>
                <a:latin typeface="Microsoft Sans Serif"/>
                <a:cs typeface="Microsoft Sans Serif"/>
              </a:rPr>
              <a:t>each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Op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Unique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Carrier.</a:t>
            </a:r>
            <a:r>
              <a:rPr sz="2264" spc="40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Color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shows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details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about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and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Flights.</a:t>
            </a:r>
            <a:r>
              <a:rPr sz="2264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The </a:t>
            </a:r>
            <a:r>
              <a:rPr sz="22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data</a:t>
            </a:r>
            <a:r>
              <a:rPr sz="2264" spc="-13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is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ﬁltered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on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Distance,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which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keeps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non-Null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values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only.</a:t>
            </a:r>
            <a:endParaRPr sz="2264" dirty="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194943" y="141994"/>
            <a:ext cx="11129609" cy="613062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3774" spc="-352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3774" spc="-113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3774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3774" spc="-16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3774" spc="-13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3774" spc="-113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126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3774" spc="151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8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377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3774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3774" spc="50" dirty="0">
                <a:solidFill>
                  <a:srgbClr val="333333"/>
                </a:solidFill>
                <a:latin typeface="Verdana"/>
                <a:cs typeface="Verdana"/>
              </a:rPr>
              <a:t>li</a:t>
            </a:r>
            <a:r>
              <a:rPr sz="3774" spc="-176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3774" spc="-16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3774" spc="-5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138" dirty="0">
                <a:solidFill>
                  <a:srgbClr val="333333"/>
                </a:solidFill>
                <a:latin typeface="Verdana"/>
                <a:cs typeface="Verdana"/>
              </a:rPr>
              <a:t>aga</a:t>
            </a:r>
            <a:r>
              <a:rPr sz="377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3774" spc="-176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3774" spc="-6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3774" spc="15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302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3774" spc="5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3774" spc="-6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3774" spc="138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3774" spc="-13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3774" spc="-176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3774" spc="-164" dirty="0">
                <a:solidFill>
                  <a:srgbClr val="333333"/>
                </a:solidFill>
                <a:latin typeface="Verdana"/>
                <a:cs typeface="Verdana"/>
              </a:rPr>
              <a:t>ce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13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3774" spc="-176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3774" spc="-113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3774" spc="-5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774" spc="-101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3774" spc="50" dirty="0">
                <a:solidFill>
                  <a:srgbClr val="333333"/>
                </a:solidFill>
                <a:latin typeface="Verdana"/>
                <a:cs typeface="Verdana"/>
              </a:rPr>
              <a:t>li</a:t>
            </a:r>
            <a:r>
              <a:rPr sz="3774" spc="-138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3774" spc="-164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3774" spc="138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3774" spc="-5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3774" dirty="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913936" y="1155700"/>
            <a:ext cx="220620" cy="199122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106680"/>
                </a:moveTo>
                <a:lnTo>
                  <a:pt x="0" y="106680"/>
                </a:lnTo>
                <a:lnTo>
                  <a:pt x="0" y="0"/>
                </a:lnTo>
                <a:lnTo>
                  <a:pt x="106680" y="0"/>
                </a:lnTo>
                <a:lnTo>
                  <a:pt x="106680" y="106680"/>
                </a:lnTo>
                <a:close/>
              </a:path>
            </a:pathLst>
          </a:custGeom>
          <a:solidFill>
            <a:srgbClr val="ECC84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2" name="object 82"/>
          <p:cNvSpPr/>
          <p:nvPr/>
        </p:nvSpPr>
        <p:spPr>
          <a:xfrm>
            <a:off x="15913936" y="1558271"/>
            <a:ext cx="220620" cy="199122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106680"/>
                </a:moveTo>
                <a:lnTo>
                  <a:pt x="0" y="106680"/>
                </a:lnTo>
                <a:lnTo>
                  <a:pt x="0" y="0"/>
                </a:lnTo>
                <a:lnTo>
                  <a:pt x="106680" y="0"/>
                </a:lnTo>
                <a:lnTo>
                  <a:pt x="106680" y="106680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3" name="object 83"/>
          <p:cNvSpPr txBox="1"/>
          <p:nvPr/>
        </p:nvSpPr>
        <p:spPr>
          <a:xfrm>
            <a:off x="15822774" y="678700"/>
            <a:ext cx="1845029" cy="1179567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432931" marR="12780" indent="-402578">
              <a:lnSpc>
                <a:spcPct val="113900"/>
              </a:lnSpc>
              <a:spcBef>
                <a:spcPts val="176"/>
              </a:spcBef>
            </a:pPr>
            <a:r>
              <a:rPr sz="2264" spc="101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64" spc="-8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26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-23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64" spc="-138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s  </a:t>
            </a:r>
            <a:r>
              <a:rPr sz="226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Distance </a:t>
            </a:r>
            <a:r>
              <a:rPr sz="226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2264" dirty="0">
              <a:latin typeface="Microsoft Sans Serif"/>
              <a:cs typeface="Microsoft Sans Serif"/>
            </a:endParaRPr>
          </a:p>
        </p:txBody>
      </p:sp>
      <p:grpSp>
        <p:nvGrpSpPr>
          <p:cNvPr id="85" name="object 3">
            <a:extLst>
              <a:ext uri="{FF2B5EF4-FFF2-40B4-BE49-F238E27FC236}">
                <a16:creationId xmlns:a16="http://schemas.microsoft.com/office/drawing/2014/main" id="{16EBC3A7-EA30-6889-BBC4-B9F691290295}"/>
              </a:ext>
            </a:extLst>
          </p:cNvPr>
          <p:cNvGrpSpPr/>
          <p:nvPr/>
        </p:nvGrpSpPr>
        <p:grpSpPr>
          <a:xfrm>
            <a:off x="12644162" y="1059509"/>
            <a:ext cx="5003386" cy="9071849"/>
            <a:chOff x="506730" y="834390"/>
            <a:chExt cx="1988820" cy="5516880"/>
          </a:xfrm>
        </p:grpSpPr>
        <p:sp>
          <p:nvSpPr>
            <p:cNvPr id="86" name="object 4">
              <a:extLst>
                <a:ext uri="{FF2B5EF4-FFF2-40B4-BE49-F238E27FC236}">
                  <a16:creationId xmlns:a16="http://schemas.microsoft.com/office/drawing/2014/main" id="{8F025A19-E39E-535D-BE7C-2792E5E0DFCB}"/>
                </a:ext>
              </a:extLst>
            </p:cNvPr>
            <p:cNvSpPr/>
            <p:nvPr/>
          </p:nvSpPr>
          <p:spPr>
            <a:xfrm>
              <a:off x="548640" y="838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7" name="object 5">
              <a:extLst>
                <a:ext uri="{FF2B5EF4-FFF2-40B4-BE49-F238E27FC236}">
                  <a16:creationId xmlns:a16="http://schemas.microsoft.com/office/drawing/2014/main" id="{7FC20E81-3244-BF22-7765-6759F73867C5}"/>
                </a:ext>
              </a:extLst>
            </p:cNvPr>
            <p:cNvSpPr/>
            <p:nvPr/>
          </p:nvSpPr>
          <p:spPr>
            <a:xfrm>
              <a:off x="548640" y="6042660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8" name="object 6">
              <a:extLst>
                <a:ext uri="{FF2B5EF4-FFF2-40B4-BE49-F238E27FC236}">
                  <a16:creationId xmlns:a16="http://schemas.microsoft.com/office/drawing/2014/main" id="{BC33AA02-E64A-11EF-4A9D-BE91A324FE19}"/>
                </a:ext>
              </a:extLst>
            </p:cNvPr>
            <p:cNvSpPr/>
            <p:nvPr/>
          </p:nvSpPr>
          <p:spPr>
            <a:xfrm>
              <a:off x="548640" y="604266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9" name="object 7">
              <a:extLst>
                <a:ext uri="{FF2B5EF4-FFF2-40B4-BE49-F238E27FC236}">
                  <a16:creationId xmlns:a16="http://schemas.microsoft.com/office/drawing/2014/main" id="{5FCA7F59-DC64-8A13-C563-9610D067D3E9}"/>
                </a:ext>
              </a:extLst>
            </p:cNvPr>
            <p:cNvSpPr/>
            <p:nvPr/>
          </p:nvSpPr>
          <p:spPr>
            <a:xfrm>
              <a:off x="510540" y="604266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0" name="object 8">
              <a:extLst>
                <a:ext uri="{FF2B5EF4-FFF2-40B4-BE49-F238E27FC236}">
                  <a16:creationId xmlns:a16="http://schemas.microsoft.com/office/drawing/2014/main" id="{4C23CD39-D310-FF68-BE1D-42D196306295}"/>
                </a:ext>
              </a:extLst>
            </p:cNvPr>
            <p:cNvSpPr/>
            <p:nvPr/>
          </p:nvSpPr>
          <p:spPr>
            <a:xfrm>
              <a:off x="937260" y="6042660"/>
              <a:ext cx="388620" cy="38100"/>
            </a:xfrm>
            <a:custGeom>
              <a:avLst/>
              <a:gdLst/>
              <a:ahLst/>
              <a:cxnLst/>
              <a:rect l="l" t="t" r="r" b="b"/>
              <a:pathLst>
                <a:path w="388619" h="38100">
                  <a:moveTo>
                    <a:pt x="0" y="0"/>
                  </a:moveTo>
                  <a:lnTo>
                    <a:pt x="0" y="38100"/>
                  </a:lnTo>
                </a:path>
                <a:path w="388619" h="38100">
                  <a:moveTo>
                    <a:pt x="388620" y="0"/>
                  </a:moveTo>
                  <a:lnTo>
                    <a:pt x="38862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7C07D5CB-A9BC-9932-1FF9-F4413DFB3CA1}"/>
                </a:ext>
              </a:extLst>
            </p:cNvPr>
            <p:cNvSpPr/>
            <p:nvPr/>
          </p:nvSpPr>
          <p:spPr>
            <a:xfrm>
              <a:off x="510540" y="1440180"/>
              <a:ext cx="38100" cy="4251960"/>
            </a:xfrm>
            <a:custGeom>
              <a:avLst/>
              <a:gdLst/>
              <a:ahLst/>
              <a:cxnLst/>
              <a:rect l="l" t="t" r="r" b="b"/>
              <a:pathLst>
                <a:path w="38100" h="4251960">
                  <a:moveTo>
                    <a:pt x="0" y="1417320"/>
                  </a:moveTo>
                  <a:lnTo>
                    <a:pt x="38100" y="1417320"/>
                  </a:lnTo>
                </a:path>
                <a:path w="38100" h="4251960">
                  <a:moveTo>
                    <a:pt x="0" y="1059180"/>
                  </a:moveTo>
                  <a:lnTo>
                    <a:pt x="38100" y="1059180"/>
                  </a:lnTo>
                </a:path>
                <a:path w="38100" h="4251960">
                  <a:moveTo>
                    <a:pt x="0" y="708660"/>
                  </a:moveTo>
                  <a:lnTo>
                    <a:pt x="38100" y="708660"/>
                  </a:lnTo>
                </a:path>
                <a:path w="38100" h="4251960">
                  <a:moveTo>
                    <a:pt x="0" y="350520"/>
                  </a:moveTo>
                  <a:lnTo>
                    <a:pt x="38100" y="350520"/>
                  </a:lnTo>
                </a:path>
                <a:path w="38100" h="4251960">
                  <a:moveTo>
                    <a:pt x="0" y="0"/>
                  </a:moveTo>
                  <a:lnTo>
                    <a:pt x="38100" y="0"/>
                  </a:lnTo>
                </a:path>
                <a:path w="38100" h="4251960">
                  <a:moveTo>
                    <a:pt x="0" y="3185160"/>
                  </a:moveTo>
                  <a:lnTo>
                    <a:pt x="38100" y="3185160"/>
                  </a:lnTo>
                </a:path>
                <a:path w="38100" h="4251960">
                  <a:moveTo>
                    <a:pt x="0" y="2834640"/>
                  </a:moveTo>
                  <a:lnTo>
                    <a:pt x="38100" y="2834640"/>
                  </a:lnTo>
                </a:path>
                <a:path w="38100" h="4251960">
                  <a:moveTo>
                    <a:pt x="0" y="4251960"/>
                  </a:moveTo>
                  <a:lnTo>
                    <a:pt x="38100" y="4251960"/>
                  </a:lnTo>
                </a:path>
                <a:path w="38100" h="4251960">
                  <a:moveTo>
                    <a:pt x="0" y="3893820"/>
                  </a:moveTo>
                  <a:lnTo>
                    <a:pt x="38100" y="389382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10">
              <a:extLst>
                <a:ext uri="{FF2B5EF4-FFF2-40B4-BE49-F238E27FC236}">
                  <a16:creationId xmlns:a16="http://schemas.microsoft.com/office/drawing/2014/main" id="{A804B0B6-BCB9-FDD3-7F48-E8C2FC4B4057}"/>
                </a:ext>
              </a:extLst>
            </p:cNvPr>
            <p:cNvSpPr/>
            <p:nvPr/>
          </p:nvSpPr>
          <p:spPr>
            <a:xfrm>
              <a:off x="1714500" y="6042660"/>
              <a:ext cx="777240" cy="38100"/>
            </a:xfrm>
            <a:custGeom>
              <a:avLst/>
              <a:gdLst/>
              <a:ahLst/>
              <a:cxnLst/>
              <a:rect l="l" t="t" r="r" b="b"/>
              <a:pathLst>
                <a:path w="777239" h="38100">
                  <a:moveTo>
                    <a:pt x="0" y="0"/>
                  </a:moveTo>
                  <a:lnTo>
                    <a:pt x="0" y="38100"/>
                  </a:lnTo>
                </a:path>
                <a:path w="777239" h="38100">
                  <a:moveTo>
                    <a:pt x="388620" y="0"/>
                  </a:moveTo>
                  <a:lnTo>
                    <a:pt x="388620" y="38100"/>
                  </a:lnTo>
                </a:path>
                <a:path w="777239" h="38100">
                  <a:moveTo>
                    <a:pt x="777240" y="0"/>
                  </a:moveTo>
                  <a:lnTo>
                    <a:pt x="777240" y="3810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11">
              <a:extLst>
                <a:ext uri="{FF2B5EF4-FFF2-40B4-BE49-F238E27FC236}">
                  <a16:creationId xmlns:a16="http://schemas.microsoft.com/office/drawing/2014/main" id="{7B172CFF-6E73-51C6-C86D-1E8CCDE70B22}"/>
                </a:ext>
              </a:extLst>
            </p:cNvPr>
            <p:cNvSpPr/>
            <p:nvPr/>
          </p:nvSpPr>
          <p:spPr>
            <a:xfrm>
              <a:off x="510540" y="1089660"/>
              <a:ext cx="38100" cy="3893820"/>
            </a:xfrm>
            <a:custGeom>
              <a:avLst/>
              <a:gdLst/>
              <a:ahLst/>
              <a:cxnLst/>
              <a:rect l="l" t="t" r="r" b="b"/>
              <a:pathLst>
                <a:path w="38100" h="3893820">
                  <a:moveTo>
                    <a:pt x="0" y="2827020"/>
                  </a:moveTo>
                  <a:lnTo>
                    <a:pt x="38100" y="2827020"/>
                  </a:lnTo>
                </a:path>
                <a:path w="38100" h="3893820">
                  <a:moveTo>
                    <a:pt x="0" y="2476500"/>
                  </a:moveTo>
                  <a:lnTo>
                    <a:pt x="38100" y="2476500"/>
                  </a:lnTo>
                </a:path>
                <a:path w="38100" h="3893820">
                  <a:moveTo>
                    <a:pt x="0" y="2118360"/>
                  </a:moveTo>
                  <a:lnTo>
                    <a:pt x="38100" y="2118360"/>
                  </a:lnTo>
                </a:path>
                <a:path w="38100" h="3893820">
                  <a:moveTo>
                    <a:pt x="0" y="3893820"/>
                  </a:moveTo>
                  <a:lnTo>
                    <a:pt x="38100" y="3893820"/>
                  </a:lnTo>
                </a:path>
                <a:path w="38100" h="389382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94" name="object 12">
            <a:extLst>
              <a:ext uri="{FF2B5EF4-FFF2-40B4-BE49-F238E27FC236}">
                <a16:creationId xmlns:a16="http://schemas.microsoft.com/office/drawing/2014/main" id="{7FC071BC-561E-DBE7-A94F-49C3358A199D}"/>
              </a:ext>
            </a:extLst>
          </p:cNvPr>
          <p:cNvSpPr txBox="1"/>
          <p:nvPr/>
        </p:nvSpPr>
        <p:spPr>
          <a:xfrm>
            <a:off x="12497189" y="13075947"/>
            <a:ext cx="150165" cy="694518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  <a:p>
            <a:pPr marL="31951">
              <a:spcBef>
                <a:spcPts val="2566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3DF70D8B-B6BB-E376-022B-E54BE2826AB4}"/>
              </a:ext>
            </a:extLst>
          </p:cNvPr>
          <p:cNvSpPr txBox="1"/>
          <p:nvPr/>
        </p:nvSpPr>
        <p:spPr>
          <a:xfrm>
            <a:off x="12497189" y="12174954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96" name="object 14">
            <a:extLst>
              <a:ext uri="{FF2B5EF4-FFF2-40B4-BE49-F238E27FC236}">
                <a16:creationId xmlns:a16="http://schemas.microsoft.com/office/drawing/2014/main" id="{E270870E-B2F2-6282-2805-2BB5337B5D4D}"/>
              </a:ext>
            </a:extLst>
          </p:cNvPr>
          <p:cNvSpPr txBox="1"/>
          <p:nvPr/>
        </p:nvSpPr>
        <p:spPr>
          <a:xfrm>
            <a:off x="12497189" y="11293131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97" name="object 15">
            <a:extLst>
              <a:ext uri="{FF2B5EF4-FFF2-40B4-BE49-F238E27FC236}">
                <a16:creationId xmlns:a16="http://schemas.microsoft.com/office/drawing/2014/main" id="{F2F1B210-71A5-FCE5-4D39-03EAE9807667}"/>
              </a:ext>
            </a:extLst>
          </p:cNvPr>
          <p:cNvSpPr txBox="1"/>
          <p:nvPr/>
        </p:nvSpPr>
        <p:spPr>
          <a:xfrm>
            <a:off x="12497189" y="10392136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98" name="object 16">
            <a:extLst>
              <a:ext uri="{FF2B5EF4-FFF2-40B4-BE49-F238E27FC236}">
                <a16:creationId xmlns:a16="http://schemas.microsoft.com/office/drawing/2014/main" id="{3E11ACE2-BB88-7C8D-C2C1-A1A2C1682103}"/>
              </a:ext>
            </a:extLst>
          </p:cNvPr>
          <p:cNvSpPr txBox="1"/>
          <p:nvPr/>
        </p:nvSpPr>
        <p:spPr>
          <a:xfrm>
            <a:off x="12497189" y="9510315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99" name="object 17">
            <a:extLst>
              <a:ext uri="{FF2B5EF4-FFF2-40B4-BE49-F238E27FC236}">
                <a16:creationId xmlns:a16="http://schemas.microsoft.com/office/drawing/2014/main" id="{22FBBBBB-8A3C-21DD-80AA-9FC20A01DAA8}"/>
              </a:ext>
            </a:extLst>
          </p:cNvPr>
          <p:cNvSpPr txBox="1"/>
          <p:nvPr/>
        </p:nvSpPr>
        <p:spPr>
          <a:xfrm>
            <a:off x="12497189" y="8609323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0" name="object 18">
            <a:extLst>
              <a:ext uri="{FF2B5EF4-FFF2-40B4-BE49-F238E27FC236}">
                <a16:creationId xmlns:a16="http://schemas.microsoft.com/office/drawing/2014/main" id="{9C4C05CA-FF6E-D059-7409-AF92894CEB5F}"/>
              </a:ext>
            </a:extLst>
          </p:cNvPr>
          <p:cNvSpPr txBox="1"/>
          <p:nvPr/>
        </p:nvSpPr>
        <p:spPr>
          <a:xfrm>
            <a:off x="12497189" y="7727500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1" name="object 19">
            <a:extLst>
              <a:ext uri="{FF2B5EF4-FFF2-40B4-BE49-F238E27FC236}">
                <a16:creationId xmlns:a16="http://schemas.microsoft.com/office/drawing/2014/main" id="{CA741D84-B236-1E2D-5D9A-8CDBD0B5F3E8}"/>
              </a:ext>
            </a:extLst>
          </p:cNvPr>
          <p:cNvSpPr txBox="1"/>
          <p:nvPr/>
        </p:nvSpPr>
        <p:spPr>
          <a:xfrm>
            <a:off x="12497189" y="6826507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3" name="object 21">
            <a:extLst>
              <a:ext uri="{FF2B5EF4-FFF2-40B4-BE49-F238E27FC236}">
                <a16:creationId xmlns:a16="http://schemas.microsoft.com/office/drawing/2014/main" id="{93BA2C4C-7E64-5BD3-F3CE-610C5B1341A3}"/>
              </a:ext>
            </a:extLst>
          </p:cNvPr>
          <p:cNvSpPr txBox="1"/>
          <p:nvPr/>
        </p:nvSpPr>
        <p:spPr>
          <a:xfrm>
            <a:off x="12497189" y="5043691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 dirty="0">
              <a:latin typeface="Microsoft Sans Serif"/>
              <a:cs typeface="Microsoft Sans Serif"/>
            </a:endParaRPr>
          </a:p>
        </p:txBody>
      </p:sp>
      <p:sp>
        <p:nvSpPr>
          <p:cNvPr id="104" name="object 22">
            <a:extLst>
              <a:ext uri="{FF2B5EF4-FFF2-40B4-BE49-F238E27FC236}">
                <a16:creationId xmlns:a16="http://schemas.microsoft.com/office/drawing/2014/main" id="{CAF4544B-59C5-88E3-418F-CA40239B7341}"/>
              </a:ext>
            </a:extLst>
          </p:cNvPr>
          <p:cNvSpPr txBox="1"/>
          <p:nvPr/>
        </p:nvSpPr>
        <p:spPr>
          <a:xfrm>
            <a:off x="12497189" y="4161865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5" name="object 23">
            <a:extLst>
              <a:ext uri="{FF2B5EF4-FFF2-40B4-BE49-F238E27FC236}">
                <a16:creationId xmlns:a16="http://schemas.microsoft.com/office/drawing/2014/main" id="{6BC8D775-3C26-51F1-E3DC-763B08DF5E9F}"/>
              </a:ext>
            </a:extLst>
          </p:cNvPr>
          <p:cNvSpPr txBox="1"/>
          <p:nvPr/>
        </p:nvSpPr>
        <p:spPr>
          <a:xfrm>
            <a:off x="12497189" y="3260872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6" name="object 24">
            <a:extLst>
              <a:ext uri="{FF2B5EF4-FFF2-40B4-BE49-F238E27FC236}">
                <a16:creationId xmlns:a16="http://schemas.microsoft.com/office/drawing/2014/main" id="{7528F0A3-7572-F4A6-7381-3710F22E759F}"/>
              </a:ext>
            </a:extLst>
          </p:cNvPr>
          <p:cNvSpPr txBox="1"/>
          <p:nvPr/>
        </p:nvSpPr>
        <p:spPr>
          <a:xfrm>
            <a:off x="12497189" y="2379052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07" name="object 25">
            <a:extLst>
              <a:ext uri="{FF2B5EF4-FFF2-40B4-BE49-F238E27FC236}">
                <a16:creationId xmlns:a16="http://schemas.microsoft.com/office/drawing/2014/main" id="{2A863DC9-C855-AE1C-4A39-A7B266430800}"/>
              </a:ext>
            </a:extLst>
          </p:cNvPr>
          <p:cNvSpPr txBox="1"/>
          <p:nvPr/>
        </p:nvSpPr>
        <p:spPr>
          <a:xfrm>
            <a:off x="12497189" y="1497229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grpSp>
        <p:nvGrpSpPr>
          <p:cNvPr id="108" name="object 26">
            <a:extLst>
              <a:ext uri="{FF2B5EF4-FFF2-40B4-BE49-F238E27FC236}">
                <a16:creationId xmlns:a16="http://schemas.microsoft.com/office/drawing/2014/main" id="{D7640EEB-4C3B-3820-780B-028E0C301892}"/>
              </a:ext>
            </a:extLst>
          </p:cNvPr>
          <p:cNvGrpSpPr/>
          <p:nvPr/>
        </p:nvGrpSpPr>
        <p:grpSpPr>
          <a:xfrm>
            <a:off x="12509972" y="1442912"/>
            <a:ext cx="5233427" cy="8320038"/>
            <a:chOff x="453390" y="986789"/>
            <a:chExt cx="2080260" cy="5059680"/>
          </a:xfrm>
        </p:grpSpPr>
        <p:sp>
          <p:nvSpPr>
            <p:cNvPr id="109" name="object 27">
              <a:extLst>
                <a:ext uri="{FF2B5EF4-FFF2-40B4-BE49-F238E27FC236}">
                  <a16:creationId xmlns:a16="http://schemas.microsoft.com/office/drawing/2014/main" id="{A3296429-6F1A-3D9F-8664-AA5F008370C8}"/>
                </a:ext>
              </a:extLst>
            </p:cNvPr>
            <p:cNvSpPr/>
            <p:nvPr/>
          </p:nvSpPr>
          <p:spPr>
            <a:xfrm>
              <a:off x="457200" y="990599"/>
              <a:ext cx="91440" cy="5052060"/>
            </a:xfrm>
            <a:custGeom>
              <a:avLst/>
              <a:gdLst/>
              <a:ahLst/>
              <a:cxnLst/>
              <a:rect l="l" t="t" r="r" b="b"/>
              <a:pathLst>
                <a:path w="91440" h="5052060">
                  <a:moveTo>
                    <a:pt x="91440" y="0"/>
                  </a:moveTo>
                  <a:lnTo>
                    <a:pt x="0" y="0"/>
                  </a:lnTo>
                </a:path>
                <a:path w="91440" h="5052060">
                  <a:moveTo>
                    <a:pt x="91440" y="5052060"/>
                  </a:moveTo>
                  <a:lnTo>
                    <a:pt x="0" y="505206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28">
              <a:extLst>
                <a:ext uri="{FF2B5EF4-FFF2-40B4-BE49-F238E27FC236}">
                  <a16:creationId xmlns:a16="http://schemas.microsoft.com/office/drawing/2014/main" id="{CCC3B5EC-93ED-A541-CD9C-2EA6B8AA618B}"/>
                </a:ext>
              </a:extLst>
            </p:cNvPr>
            <p:cNvSpPr/>
            <p:nvPr/>
          </p:nvSpPr>
          <p:spPr>
            <a:xfrm>
              <a:off x="2491740" y="1295399"/>
              <a:ext cx="38100" cy="4747260"/>
            </a:xfrm>
            <a:custGeom>
              <a:avLst/>
              <a:gdLst/>
              <a:ahLst/>
              <a:cxnLst/>
              <a:rect l="l" t="t" r="r" b="b"/>
              <a:pathLst>
                <a:path w="38100" h="4747260">
                  <a:moveTo>
                    <a:pt x="0" y="4747260"/>
                  </a:moveTo>
                  <a:lnTo>
                    <a:pt x="38100" y="4747260"/>
                  </a:lnTo>
                </a:path>
                <a:path w="38100" h="4747260">
                  <a:moveTo>
                    <a:pt x="0" y="3695700"/>
                  </a:moveTo>
                  <a:lnTo>
                    <a:pt x="38100" y="3695700"/>
                  </a:lnTo>
                </a:path>
                <a:path w="38100" h="4747260">
                  <a:moveTo>
                    <a:pt x="0" y="2636520"/>
                  </a:moveTo>
                  <a:lnTo>
                    <a:pt x="38100" y="2636520"/>
                  </a:lnTo>
                </a:path>
                <a:path w="38100" h="4747260">
                  <a:moveTo>
                    <a:pt x="0" y="1584960"/>
                  </a:moveTo>
                  <a:lnTo>
                    <a:pt x="38100" y="1584960"/>
                  </a:lnTo>
                </a:path>
                <a:path w="38100" h="4747260">
                  <a:moveTo>
                    <a:pt x="0" y="533400"/>
                  </a:moveTo>
                  <a:lnTo>
                    <a:pt x="38100" y="533400"/>
                  </a:lnTo>
                </a:path>
                <a:path w="38100" h="4747260">
                  <a:moveTo>
                    <a:pt x="0" y="4221480"/>
                  </a:moveTo>
                  <a:lnTo>
                    <a:pt x="38100" y="4221480"/>
                  </a:lnTo>
                </a:path>
                <a:path w="38100" h="4747260">
                  <a:moveTo>
                    <a:pt x="0" y="3162300"/>
                  </a:moveTo>
                  <a:lnTo>
                    <a:pt x="38100" y="3162300"/>
                  </a:lnTo>
                </a:path>
                <a:path w="38100" h="4747260">
                  <a:moveTo>
                    <a:pt x="0" y="2110740"/>
                  </a:moveTo>
                  <a:lnTo>
                    <a:pt x="38100" y="2110740"/>
                  </a:lnTo>
                </a:path>
                <a:path w="38100" h="4747260">
                  <a:moveTo>
                    <a:pt x="0" y="1059180"/>
                  </a:moveTo>
                  <a:lnTo>
                    <a:pt x="38100" y="1059180"/>
                  </a:lnTo>
                </a:path>
                <a:path w="38100" h="474726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11" name="object 29">
            <a:extLst>
              <a:ext uri="{FF2B5EF4-FFF2-40B4-BE49-F238E27FC236}">
                <a16:creationId xmlns:a16="http://schemas.microsoft.com/office/drawing/2014/main" id="{08FA6AA7-CBBA-76D6-289D-ABCE6B51C2C5}"/>
              </a:ext>
            </a:extLst>
          </p:cNvPr>
          <p:cNvSpPr txBox="1"/>
          <p:nvPr/>
        </p:nvSpPr>
        <p:spPr>
          <a:xfrm>
            <a:off x="17749786" y="13746897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2" name="object 30">
            <a:extLst>
              <a:ext uri="{FF2B5EF4-FFF2-40B4-BE49-F238E27FC236}">
                <a16:creationId xmlns:a16="http://schemas.microsoft.com/office/drawing/2014/main" id="{6457583B-726D-3944-75E3-7B7FF0124879}"/>
              </a:ext>
            </a:extLst>
          </p:cNvPr>
          <p:cNvSpPr txBox="1"/>
          <p:nvPr/>
        </p:nvSpPr>
        <p:spPr>
          <a:xfrm>
            <a:off x="17749786" y="12635036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3" name="object 31">
            <a:extLst>
              <a:ext uri="{FF2B5EF4-FFF2-40B4-BE49-F238E27FC236}">
                <a16:creationId xmlns:a16="http://schemas.microsoft.com/office/drawing/2014/main" id="{55252679-EC17-77AA-697C-C61163E4E323}"/>
              </a:ext>
            </a:extLst>
          </p:cNvPr>
          <p:cNvSpPr txBox="1"/>
          <p:nvPr/>
        </p:nvSpPr>
        <p:spPr>
          <a:xfrm>
            <a:off x="17749786" y="11312301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4" name="object 32">
            <a:extLst>
              <a:ext uri="{FF2B5EF4-FFF2-40B4-BE49-F238E27FC236}">
                <a16:creationId xmlns:a16="http://schemas.microsoft.com/office/drawing/2014/main" id="{16EFDBD3-18C6-379C-C53E-BEFF1FD83146}"/>
              </a:ext>
            </a:extLst>
          </p:cNvPr>
          <p:cNvSpPr txBox="1"/>
          <p:nvPr/>
        </p:nvSpPr>
        <p:spPr>
          <a:xfrm>
            <a:off x="17749786" y="9970397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5" name="object 33">
            <a:extLst>
              <a:ext uri="{FF2B5EF4-FFF2-40B4-BE49-F238E27FC236}">
                <a16:creationId xmlns:a16="http://schemas.microsoft.com/office/drawing/2014/main" id="{E3CBDAF5-FBAF-1D09-450F-17E8E7EE7024}"/>
              </a:ext>
            </a:extLst>
          </p:cNvPr>
          <p:cNvSpPr txBox="1"/>
          <p:nvPr/>
        </p:nvSpPr>
        <p:spPr>
          <a:xfrm>
            <a:off x="17749786" y="8647663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6" name="object 34">
            <a:extLst>
              <a:ext uri="{FF2B5EF4-FFF2-40B4-BE49-F238E27FC236}">
                <a16:creationId xmlns:a16="http://schemas.microsoft.com/office/drawing/2014/main" id="{741085FC-877C-5B27-A655-A8A9744BC5AA}"/>
              </a:ext>
            </a:extLst>
          </p:cNvPr>
          <p:cNvSpPr txBox="1"/>
          <p:nvPr/>
        </p:nvSpPr>
        <p:spPr>
          <a:xfrm>
            <a:off x="17749786" y="7324926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7" name="object 35">
            <a:extLst>
              <a:ext uri="{FF2B5EF4-FFF2-40B4-BE49-F238E27FC236}">
                <a16:creationId xmlns:a16="http://schemas.microsoft.com/office/drawing/2014/main" id="{AF265FF5-2384-83E0-0BD3-743BACB00FCB}"/>
              </a:ext>
            </a:extLst>
          </p:cNvPr>
          <p:cNvSpPr txBox="1"/>
          <p:nvPr/>
        </p:nvSpPr>
        <p:spPr>
          <a:xfrm>
            <a:off x="17749786" y="6002194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8" name="object 36">
            <a:extLst>
              <a:ext uri="{FF2B5EF4-FFF2-40B4-BE49-F238E27FC236}">
                <a16:creationId xmlns:a16="http://schemas.microsoft.com/office/drawing/2014/main" id="{4FBE648D-894E-7DA2-AE87-851D47D9933B}"/>
              </a:ext>
            </a:extLst>
          </p:cNvPr>
          <p:cNvSpPr txBox="1"/>
          <p:nvPr/>
        </p:nvSpPr>
        <p:spPr>
          <a:xfrm>
            <a:off x="17749786" y="4679460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19" name="object 37">
            <a:extLst>
              <a:ext uri="{FF2B5EF4-FFF2-40B4-BE49-F238E27FC236}">
                <a16:creationId xmlns:a16="http://schemas.microsoft.com/office/drawing/2014/main" id="{B4925159-1726-2353-E411-4C3FA3B32943}"/>
              </a:ext>
            </a:extLst>
          </p:cNvPr>
          <p:cNvSpPr txBox="1"/>
          <p:nvPr/>
        </p:nvSpPr>
        <p:spPr>
          <a:xfrm>
            <a:off x="17749786" y="3356723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20" name="object 38">
            <a:extLst>
              <a:ext uri="{FF2B5EF4-FFF2-40B4-BE49-F238E27FC236}">
                <a16:creationId xmlns:a16="http://schemas.microsoft.com/office/drawing/2014/main" id="{D8E228C1-3C3B-2D6C-BD89-DDAA7A8108E5}"/>
              </a:ext>
            </a:extLst>
          </p:cNvPr>
          <p:cNvSpPr txBox="1"/>
          <p:nvPr/>
        </p:nvSpPr>
        <p:spPr>
          <a:xfrm>
            <a:off x="17749786" y="2014818"/>
            <a:ext cx="150165" cy="248825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2264">
              <a:latin typeface="Microsoft Sans Serif"/>
              <a:cs typeface="Microsoft Sans Serif"/>
            </a:endParaRPr>
          </a:p>
        </p:txBody>
      </p:sp>
      <p:grpSp>
        <p:nvGrpSpPr>
          <p:cNvPr id="121" name="object 39">
            <a:extLst>
              <a:ext uri="{FF2B5EF4-FFF2-40B4-BE49-F238E27FC236}">
                <a16:creationId xmlns:a16="http://schemas.microsoft.com/office/drawing/2014/main" id="{55A95C41-07B2-92A6-7BB4-878421B01EB5}"/>
              </a:ext>
            </a:extLst>
          </p:cNvPr>
          <p:cNvGrpSpPr/>
          <p:nvPr/>
        </p:nvGrpSpPr>
        <p:grpSpPr>
          <a:xfrm>
            <a:off x="12731187" y="2199424"/>
            <a:ext cx="5596367" cy="7854363"/>
            <a:chOff x="537209" y="986789"/>
            <a:chExt cx="2045970" cy="5059680"/>
          </a:xfrm>
        </p:grpSpPr>
        <p:sp>
          <p:nvSpPr>
            <p:cNvPr id="122" name="object 40">
              <a:extLst>
                <a:ext uri="{FF2B5EF4-FFF2-40B4-BE49-F238E27FC236}">
                  <a16:creationId xmlns:a16="http://schemas.microsoft.com/office/drawing/2014/main" id="{C8AA4543-B4BB-C7E7-52F5-27EA03233EFF}"/>
                </a:ext>
              </a:extLst>
            </p:cNvPr>
            <p:cNvSpPr/>
            <p:nvPr/>
          </p:nvSpPr>
          <p:spPr>
            <a:xfrm>
              <a:off x="548627" y="6038862"/>
              <a:ext cx="831215" cy="3810"/>
            </a:xfrm>
            <a:custGeom>
              <a:avLst/>
              <a:gdLst/>
              <a:ahLst/>
              <a:cxnLst/>
              <a:rect l="l" t="t" r="r" b="b"/>
              <a:pathLst>
                <a:path w="831215" h="3810">
                  <a:moveTo>
                    <a:pt x="5335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53352" y="3810"/>
                  </a:lnTo>
                  <a:lnTo>
                    <a:pt x="53352" y="0"/>
                  </a:lnTo>
                  <a:close/>
                </a:path>
                <a:path w="831215" h="3810">
                  <a:moveTo>
                    <a:pt x="441972" y="0"/>
                  </a:moveTo>
                  <a:lnTo>
                    <a:pt x="342912" y="0"/>
                  </a:lnTo>
                  <a:lnTo>
                    <a:pt x="342912" y="3810"/>
                  </a:lnTo>
                  <a:lnTo>
                    <a:pt x="441972" y="3810"/>
                  </a:lnTo>
                  <a:lnTo>
                    <a:pt x="441972" y="0"/>
                  </a:lnTo>
                  <a:close/>
                </a:path>
                <a:path w="831215" h="3810">
                  <a:moveTo>
                    <a:pt x="830592" y="0"/>
                  </a:moveTo>
                  <a:lnTo>
                    <a:pt x="731532" y="0"/>
                  </a:lnTo>
                  <a:lnTo>
                    <a:pt x="731532" y="3810"/>
                  </a:lnTo>
                  <a:lnTo>
                    <a:pt x="830592" y="3810"/>
                  </a:lnTo>
                  <a:lnTo>
                    <a:pt x="83059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3" name="object 41">
              <a:extLst>
                <a:ext uri="{FF2B5EF4-FFF2-40B4-BE49-F238E27FC236}">
                  <a16:creationId xmlns:a16="http://schemas.microsoft.com/office/drawing/2014/main" id="{05887CE3-76AA-EA8F-B103-01F182D213C4}"/>
                </a:ext>
              </a:extLst>
            </p:cNvPr>
            <p:cNvSpPr/>
            <p:nvPr/>
          </p:nvSpPr>
          <p:spPr>
            <a:xfrm>
              <a:off x="548627" y="1436382"/>
              <a:ext cx="831215" cy="4259580"/>
            </a:xfrm>
            <a:custGeom>
              <a:avLst/>
              <a:gdLst/>
              <a:ahLst/>
              <a:cxnLst/>
              <a:rect l="l" t="t" r="r" b="b"/>
              <a:pathLst>
                <a:path w="831215" h="4259580">
                  <a:moveTo>
                    <a:pt x="830592" y="4251960"/>
                  </a:moveTo>
                  <a:lnTo>
                    <a:pt x="731532" y="4251960"/>
                  </a:lnTo>
                  <a:lnTo>
                    <a:pt x="731532" y="4259580"/>
                  </a:lnTo>
                  <a:lnTo>
                    <a:pt x="830592" y="4259580"/>
                  </a:lnTo>
                  <a:lnTo>
                    <a:pt x="830592" y="4251960"/>
                  </a:lnTo>
                  <a:close/>
                </a:path>
                <a:path w="831215" h="4259580">
                  <a:moveTo>
                    <a:pt x="830592" y="3893820"/>
                  </a:moveTo>
                  <a:lnTo>
                    <a:pt x="731532" y="3893820"/>
                  </a:lnTo>
                  <a:lnTo>
                    <a:pt x="731532" y="3901440"/>
                  </a:lnTo>
                  <a:lnTo>
                    <a:pt x="830592" y="3901440"/>
                  </a:lnTo>
                  <a:lnTo>
                    <a:pt x="830592" y="3893820"/>
                  </a:lnTo>
                  <a:close/>
                </a:path>
                <a:path w="831215" h="4259580">
                  <a:moveTo>
                    <a:pt x="830592" y="3543300"/>
                  </a:moveTo>
                  <a:lnTo>
                    <a:pt x="731532" y="3543300"/>
                  </a:lnTo>
                  <a:lnTo>
                    <a:pt x="731532" y="3550920"/>
                  </a:lnTo>
                  <a:lnTo>
                    <a:pt x="830592" y="3550920"/>
                  </a:lnTo>
                  <a:lnTo>
                    <a:pt x="830592" y="3543300"/>
                  </a:lnTo>
                  <a:close/>
                </a:path>
                <a:path w="831215" h="4259580">
                  <a:moveTo>
                    <a:pt x="830592" y="3185160"/>
                  </a:moveTo>
                  <a:lnTo>
                    <a:pt x="731532" y="3185160"/>
                  </a:lnTo>
                  <a:lnTo>
                    <a:pt x="731532" y="3192780"/>
                  </a:lnTo>
                  <a:lnTo>
                    <a:pt x="830592" y="3192780"/>
                  </a:lnTo>
                  <a:lnTo>
                    <a:pt x="830592" y="3185160"/>
                  </a:lnTo>
                  <a:close/>
                </a:path>
                <a:path w="831215" h="4259580">
                  <a:moveTo>
                    <a:pt x="830592" y="2834640"/>
                  </a:moveTo>
                  <a:lnTo>
                    <a:pt x="731532" y="2834640"/>
                  </a:lnTo>
                  <a:lnTo>
                    <a:pt x="731532" y="2842260"/>
                  </a:lnTo>
                  <a:lnTo>
                    <a:pt x="830592" y="2842260"/>
                  </a:lnTo>
                  <a:lnTo>
                    <a:pt x="830592" y="2834640"/>
                  </a:lnTo>
                  <a:close/>
                </a:path>
                <a:path w="831215" h="4259580">
                  <a:moveTo>
                    <a:pt x="830592" y="2476500"/>
                  </a:moveTo>
                  <a:lnTo>
                    <a:pt x="640092" y="2476500"/>
                  </a:lnTo>
                  <a:lnTo>
                    <a:pt x="640092" y="2484120"/>
                  </a:lnTo>
                  <a:lnTo>
                    <a:pt x="830592" y="2484120"/>
                  </a:lnTo>
                  <a:lnTo>
                    <a:pt x="830592" y="2476500"/>
                  </a:lnTo>
                  <a:close/>
                </a:path>
                <a:path w="831215" h="4259580">
                  <a:moveTo>
                    <a:pt x="830592" y="2125980"/>
                  </a:moveTo>
                  <a:lnTo>
                    <a:pt x="640092" y="2125980"/>
                  </a:lnTo>
                  <a:lnTo>
                    <a:pt x="640092" y="2133600"/>
                  </a:lnTo>
                  <a:lnTo>
                    <a:pt x="830592" y="2133600"/>
                  </a:lnTo>
                  <a:lnTo>
                    <a:pt x="830592" y="2125980"/>
                  </a:lnTo>
                  <a:close/>
                </a:path>
                <a:path w="831215" h="4259580">
                  <a:moveTo>
                    <a:pt x="830592" y="1767840"/>
                  </a:moveTo>
                  <a:lnTo>
                    <a:pt x="640092" y="1767840"/>
                  </a:lnTo>
                  <a:lnTo>
                    <a:pt x="640092" y="1775460"/>
                  </a:lnTo>
                  <a:lnTo>
                    <a:pt x="830592" y="1775460"/>
                  </a:lnTo>
                  <a:lnTo>
                    <a:pt x="830592" y="1767840"/>
                  </a:lnTo>
                  <a:close/>
                </a:path>
                <a:path w="831215" h="4259580">
                  <a:moveTo>
                    <a:pt x="830592" y="1417320"/>
                  </a:moveTo>
                  <a:lnTo>
                    <a:pt x="0" y="1417320"/>
                  </a:lnTo>
                  <a:lnTo>
                    <a:pt x="0" y="1424940"/>
                  </a:lnTo>
                  <a:lnTo>
                    <a:pt x="830592" y="1424940"/>
                  </a:lnTo>
                  <a:lnTo>
                    <a:pt x="830592" y="1417320"/>
                  </a:lnTo>
                  <a:close/>
                </a:path>
                <a:path w="831215" h="4259580">
                  <a:moveTo>
                    <a:pt x="830592" y="1059180"/>
                  </a:moveTo>
                  <a:lnTo>
                    <a:pt x="0" y="1059180"/>
                  </a:lnTo>
                  <a:lnTo>
                    <a:pt x="0" y="1066800"/>
                  </a:lnTo>
                  <a:lnTo>
                    <a:pt x="830592" y="1066800"/>
                  </a:lnTo>
                  <a:lnTo>
                    <a:pt x="830592" y="1059180"/>
                  </a:lnTo>
                  <a:close/>
                </a:path>
                <a:path w="831215" h="4259580">
                  <a:moveTo>
                    <a:pt x="830592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830592" y="716280"/>
                  </a:lnTo>
                  <a:lnTo>
                    <a:pt x="830592" y="708660"/>
                  </a:lnTo>
                  <a:close/>
                </a:path>
                <a:path w="831215" h="4259580">
                  <a:moveTo>
                    <a:pt x="830592" y="350520"/>
                  </a:moveTo>
                  <a:lnTo>
                    <a:pt x="0" y="350520"/>
                  </a:lnTo>
                  <a:lnTo>
                    <a:pt x="0" y="358140"/>
                  </a:lnTo>
                  <a:lnTo>
                    <a:pt x="830592" y="358140"/>
                  </a:lnTo>
                  <a:lnTo>
                    <a:pt x="830592" y="350520"/>
                  </a:lnTo>
                  <a:close/>
                </a:path>
                <a:path w="831215" h="4259580">
                  <a:moveTo>
                    <a:pt x="83059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0592" y="7620"/>
                  </a:lnTo>
                  <a:lnTo>
                    <a:pt x="830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4" name="object 42">
              <a:extLst>
                <a:ext uri="{FF2B5EF4-FFF2-40B4-BE49-F238E27FC236}">
                  <a16:creationId xmlns:a16="http://schemas.microsoft.com/office/drawing/2014/main" id="{47F8FEFC-F90E-08E5-F5A1-3BF311CEFA53}"/>
                </a:ext>
              </a:extLst>
            </p:cNvPr>
            <p:cNvSpPr/>
            <p:nvPr/>
          </p:nvSpPr>
          <p:spPr>
            <a:xfrm>
              <a:off x="1379220" y="1234439"/>
              <a:ext cx="83820" cy="4808220"/>
            </a:xfrm>
            <a:custGeom>
              <a:avLst/>
              <a:gdLst/>
              <a:ahLst/>
              <a:cxnLst/>
              <a:rect l="l" t="t" r="r" b="b"/>
              <a:pathLst>
                <a:path w="83819" h="4808220">
                  <a:moveTo>
                    <a:pt x="0" y="4808220"/>
                  </a:moveTo>
                  <a:lnTo>
                    <a:pt x="83820" y="48082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480822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5" name="object 43">
              <a:extLst>
                <a:ext uri="{FF2B5EF4-FFF2-40B4-BE49-F238E27FC236}">
                  <a16:creationId xmlns:a16="http://schemas.microsoft.com/office/drawing/2014/main" id="{CE273746-A222-8874-8178-320C036A92CB}"/>
                </a:ext>
              </a:extLst>
            </p:cNvPr>
            <p:cNvSpPr/>
            <p:nvPr/>
          </p:nvSpPr>
          <p:spPr>
            <a:xfrm>
              <a:off x="548627" y="4271022"/>
              <a:ext cx="442595" cy="1424940"/>
            </a:xfrm>
            <a:custGeom>
              <a:avLst/>
              <a:gdLst/>
              <a:ahLst/>
              <a:cxnLst/>
              <a:rect l="l" t="t" r="r" b="b"/>
              <a:pathLst>
                <a:path w="442594" h="1424939">
                  <a:moveTo>
                    <a:pt x="441972" y="1417320"/>
                  </a:moveTo>
                  <a:lnTo>
                    <a:pt x="342912" y="1417320"/>
                  </a:lnTo>
                  <a:lnTo>
                    <a:pt x="342912" y="1424940"/>
                  </a:lnTo>
                  <a:lnTo>
                    <a:pt x="441972" y="1424940"/>
                  </a:lnTo>
                  <a:lnTo>
                    <a:pt x="441972" y="1417320"/>
                  </a:lnTo>
                  <a:close/>
                </a:path>
                <a:path w="442594" h="1424939">
                  <a:moveTo>
                    <a:pt x="441972" y="1059180"/>
                  </a:moveTo>
                  <a:lnTo>
                    <a:pt x="342912" y="1059180"/>
                  </a:lnTo>
                  <a:lnTo>
                    <a:pt x="342912" y="1066800"/>
                  </a:lnTo>
                  <a:lnTo>
                    <a:pt x="441972" y="1066800"/>
                  </a:lnTo>
                  <a:lnTo>
                    <a:pt x="441972" y="1059180"/>
                  </a:lnTo>
                  <a:close/>
                </a:path>
                <a:path w="442594" h="1424939">
                  <a:moveTo>
                    <a:pt x="441972" y="708660"/>
                  </a:moveTo>
                  <a:lnTo>
                    <a:pt x="251472" y="708660"/>
                  </a:lnTo>
                  <a:lnTo>
                    <a:pt x="251472" y="716280"/>
                  </a:lnTo>
                  <a:lnTo>
                    <a:pt x="441972" y="716280"/>
                  </a:lnTo>
                  <a:lnTo>
                    <a:pt x="441972" y="708660"/>
                  </a:lnTo>
                  <a:close/>
                </a:path>
                <a:path w="442594" h="1424939">
                  <a:moveTo>
                    <a:pt x="441972" y="350520"/>
                  </a:moveTo>
                  <a:lnTo>
                    <a:pt x="0" y="350520"/>
                  </a:lnTo>
                  <a:lnTo>
                    <a:pt x="0" y="358140"/>
                  </a:lnTo>
                  <a:lnTo>
                    <a:pt x="441972" y="358140"/>
                  </a:lnTo>
                  <a:lnTo>
                    <a:pt x="441972" y="350520"/>
                  </a:lnTo>
                  <a:close/>
                </a:path>
                <a:path w="442594" h="1424939">
                  <a:moveTo>
                    <a:pt x="44197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441972" y="7620"/>
                  </a:lnTo>
                  <a:lnTo>
                    <a:pt x="4419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44">
              <a:extLst>
                <a:ext uri="{FF2B5EF4-FFF2-40B4-BE49-F238E27FC236}">
                  <a16:creationId xmlns:a16="http://schemas.microsoft.com/office/drawing/2014/main" id="{BC366C1A-CB08-54C0-ECAA-D2DDBCAACC43}"/>
                </a:ext>
              </a:extLst>
            </p:cNvPr>
            <p:cNvSpPr/>
            <p:nvPr/>
          </p:nvSpPr>
          <p:spPr>
            <a:xfrm>
              <a:off x="990600" y="4023372"/>
              <a:ext cx="289560" cy="2019300"/>
            </a:xfrm>
            <a:custGeom>
              <a:avLst/>
              <a:gdLst/>
              <a:ahLst/>
              <a:cxnLst/>
              <a:rect l="l" t="t" r="r" b="b"/>
              <a:pathLst>
                <a:path w="289559" h="2019300">
                  <a:moveTo>
                    <a:pt x="8382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83820" y="2019300"/>
                  </a:lnTo>
                  <a:lnTo>
                    <a:pt x="83820" y="0"/>
                  </a:lnTo>
                  <a:close/>
                </a:path>
                <a:path w="289559" h="2019300">
                  <a:moveTo>
                    <a:pt x="289560" y="0"/>
                  </a:moveTo>
                  <a:lnTo>
                    <a:pt x="198120" y="0"/>
                  </a:lnTo>
                  <a:lnTo>
                    <a:pt x="198120" y="2019300"/>
                  </a:lnTo>
                  <a:lnTo>
                    <a:pt x="289560" y="2019300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45">
              <a:extLst>
                <a:ext uri="{FF2B5EF4-FFF2-40B4-BE49-F238E27FC236}">
                  <a16:creationId xmlns:a16="http://schemas.microsoft.com/office/drawing/2014/main" id="{4C5D9FD9-92A2-F952-BE9E-5096E4A8D12D}"/>
                </a:ext>
              </a:extLst>
            </p:cNvPr>
            <p:cNvSpPr/>
            <p:nvPr/>
          </p:nvSpPr>
          <p:spPr>
            <a:xfrm>
              <a:off x="548627" y="5330202"/>
              <a:ext cx="53975" cy="365760"/>
            </a:xfrm>
            <a:custGeom>
              <a:avLst/>
              <a:gdLst/>
              <a:ahLst/>
              <a:cxnLst/>
              <a:rect l="l" t="t" r="r" b="b"/>
              <a:pathLst>
                <a:path w="53975" h="365760">
                  <a:moveTo>
                    <a:pt x="53352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53352" y="365760"/>
                  </a:lnTo>
                  <a:lnTo>
                    <a:pt x="53352" y="358140"/>
                  </a:lnTo>
                  <a:close/>
                </a:path>
                <a:path w="53975" h="365760">
                  <a:moveTo>
                    <a:pt x="5335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352" y="7620"/>
                  </a:lnTo>
                  <a:lnTo>
                    <a:pt x="533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46">
              <a:extLst>
                <a:ext uri="{FF2B5EF4-FFF2-40B4-BE49-F238E27FC236}">
                  <a16:creationId xmlns:a16="http://schemas.microsoft.com/office/drawing/2014/main" id="{3D390F27-96CA-1CB0-4A0B-A91D12447EC7}"/>
                </a:ext>
              </a:extLst>
            </p:cNvPr>
            <p:cNvSpPr/>
            <p:nvPr/>
          </p:nvSpPr>
          <p:spPr>
            <a:xfrm>
              <a:off x="601980" y="5219712"/>
              <a:ext cx="289560" cy="822960"/>
            </a:xfrm>
            <a:custGeom>
              <a:avLst/>
              <a:gdLst/>
              <a:ahLst/>
              <a:cxnLst/>
              <a:rect l="l" t="t" r="r" b="b"/>
              <a:pathLst>
                <a:path w="289559" h="822960">
                  <a:moveTo>
                    <a:pt x="83820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83820" y="822960"/>
                  </a:lnTo>
                  <a:lnTo>
                    <a:pt x="83820" y="0"/>
                  </a:lnTo>
                  <a:close/>
                </a:path>
                <a:path w="289559" h="822960">
                  <a:moveTo>
                    <a:pt x="289560" y="0"/>
                  </a:moveTo>
                  <a:lnTo>
                    <a:pt x="198120" y="0"/>
                  </a:lnTo>
                  <a:lnTo>
                    <a:pt x="198120" y="822960"/>
                  </a:lnTo>
                  <a:lnTo>
                    <a:pt x="289560" y="822960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47">
              <a:extLst>
                <a:ext uri="{FF2B5EF4-FFF2-40B4-BE49-F238E27FC236}">
                  <a16:creationId xmlns:a16="http://schemas.microsoft.com/office/drawing/2014/main" id="{B4BE0839-883F-6BB9-B4DF-6D82E51FFEC3}"/>
                </a:ext>
              </a:extLst>
            </p:cNvPr>
            <p:cNvSpPr/>
            <p:nvPr/>
          </p:nvSpPr>
          <p:spPr>
            <a:xfrm>
              <a:off x="1668780" y="6038862"/>
              <a:ext cx="487680" cy="3810"/>
            </a:xfrm>
            <a:custGeom>
              <a:avLst/>
              <a:gdLst/>
              <a:ahLst/>
              <a:cxnLst/>
              <a:rect l="l" t="t" r="r" b="b"/>
              <a:pathLst>
                <a:path w="487680" h="3810">
                  <a:moveTo>
                    <a:pt x="9906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99060" y="3810"/>
                  </a:lnTo>
                  <a:lnTo>
                    <a:pt x="99060" y="0"/>
                  </a:lnTo>
                  <a:close/>
                </a:path>
                <a:path w="487680" h="3810">
                  <a:moveTo>
                    <a:pt x="487680" y="0"/>
                  </a:moveTo>
                  <a:lnTo>
                    <a:pt x="388620" y="0"/>
                  </a:lnTo>
                  <a:lnTo>
                    <a:pt x="388620" y="3810"/>
                  </a:lnTo>
                  <a:lnTo>
                    <a:pt x="487680" y="3810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48">
              <a:extLst>
                <a:ext uri="{FF2B5EF4-FFF2-40B4-BE49-F238E27FC236}">
                  <a16:creationId xmlns:a16="http://schemas.microsoft.com/office/drawing/2014/main" id="{A3115660-55D2-7387-431E-37F481F39F0A}"/>
                </a:ext>
              </a:extLst>
            </p:cNvPr>
            <p:cNvSpPr/>
            <p:nvPr/>
          </p:nvSpPr>
          <p:spPr>
            <a:xfrm>
              <a:off x="2491740" y="604266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49">
              <a:extLst>
                <a:ext uri="{FF2B5EF4-FFF2-40B4-BE49-F238E27FC236}">
                  <a16:creationId xmlns:a16="http://schemas.microsoft.com/office/drawing/2014/main" id="{6E5D7462-A278-3BE2-8990-77F9260B0A30}"/>
                </a:ext>
              </a:extLst>
            </p:cNvPr>
            <p:cNvSpPr/>
            <p:nvPr/>
          </p:nvSpPr>
          <p:spPr>
            <a:xfrm>
              <a:off x="2446020" y="6038850"/>
              <a:ext cx="45720" cy="3810"/>
            </a:xfrm>
            <a:custGeom>
              <a:avLst/>
              <a:gdLst/>
              <a:ahLst/>
              <a:cxnLst/>
              <a:rect l="l" t="t" r="r" b="b"/>
              <a:pathLst>
                <a:path w="45719" h="3810">
                  <a:moveTo>
                    <a:pt x="0" y="3810"/>
                  </a:moveTo>
                  <a:lnTo>
                    <a:pt x="45720" y="381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50">
              <a:extLst>
                <a:ext uri="{FF2B5EF4-FFF2-40B4-BE49-F238E27FC236}">
                  <a16:creationId xmlns:a16="http://schemas.microsoft.com/office/drawing/2014/main" id="{42A8D8B8-C28A-C77A-6059-474BBB077E1D}"/>
                </a:ext>
              </a:extLst>
            </p:cNvPr>
            <p:cNvSpPr/>
            <p:nvPr/>
          </p:nvSpPr>
          <p:spPr>
            <a:xfrm>
              <a:off x="1668780" y="3912882"/>
              <a:ext cx="822960" cy="1783080"/>
            </a:xfrm>
            <a:custGeom>
              <a:avLst/>
              <a:gdLst/>
              <a:ahLst/>
              <a:cxnLst/>
              <a:rect l="l" t="t" r="r" b="b"/>
              <a:pathLst>
                <a:path w="822960" h="1783079">
                  <a:moveTo>
                    <a:pt x="487680" y="1775460"/>
                  </a:moveTo>
                  <a:lnTo>
                    <a:pt x="388620" y="1775460"/>
                  </a:lnTo>
                  <a:lnTo>
                    <a:pt x="388620" y="1783080"/>
                  </a:lnTo>
                  <a:lnTo>
                    <a:pt x="487680" y="1783080"/>
                  </a:lnTo>
                  <a:lnTo>
                    <a:pt x="487680" y="1775460"/>
                  </a:lnTo>
                  <a:close/>
                </a:path>
                <a:path w="822960" h="1783079">
                  <a:moveTo>
                    <a:pt x="487680" y="1417320"/>
                  </a:moveTo>
                  <a:lnTo>
                    <a:pt x="388620" y="1417320"/>
                  </a:lnTo>
                  <a:lnTo>
                    <a:pt x="388620" y="1424940"/>
                  </a:lnTo>
                  <a:lnTo>
                    <a:pt x="487680" y="1424940"/>
                  </a:lnTo>
                  <a:lnTo>
                    <a:pt x="487680" y="1417320"/>
                  </a:lnTo>
                  <a:close/>
                </a:path>
                <a:path w="822960" h="1783079">
                  <a:moveTo>
                    <a:pt x="487680" y="1066800"/>
                  </a:moveTo>
                  <a:lnTo>
                    <a:pt x="0" y="1066800"/>
                  </a:lnTo>
                  <a:lnTo>
                    <a:pt x="0" y="1074420"/>
                  </a:lnTo>
                  <a:lnTo>
                    <a:pt x="487680" y="1074420"/>
                  </a:lnTo>
                  <a:lnTo>
                    <a:pt x="487680" y="1066800"/>
                  </a:lnTo>
                  <a:close/>
                </a:path>
                <a:path w="822960" h="1783079">
                  <a:moveTo>
                    <a:pt x="487680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487680" y="716280"/>
                  </a:lnTo>
                  <a:lnTo>
                    <a:pt x="487680" y="708660"/>
                  </a:lnTo>
                  <a:close/>
                </a:path>
                <a:path w="822960" h="1783079">
                  <a:moveTo>
                    <a:pt x="487680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487680" y="365760"/>
                  </a:lnTo>
                  <a:lnTo>
                    <a:pt x="487680" y="358140"/>
                  </a:lnTo>
                  <a:close/>
                </a:path>
                <a:path w="822960" h="1783079">
                  <a:moveTo>
                    <a:pt x="48768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487680" y="7620"/>
                  </a:lnTo>
                  <a:lnTo>
                    <a:pt x="487680" y="0"/>
                  </a:lnTo>
                  <a:close/>
                </a:path>
                <a:path w="822960" h="1783079">
                  <a:moveTo>
                    <a:pt x="822960" y="1775460"/>
                  </a:moveTo>
                  <a:lnTo>
                    <a:pt x="777240" y="1775460"/>
                  </a:lnTo>
                  <a:lnTo>
                    <a:pt x="777240" y="1783080"/>
                  </a:lnTo>
                  <a:lnTo>
                    <a:pt x="822960" y="1783080"/>
                  </a:lnTo>
                  <a:lnTo>
                    <a:pt x="822960" y="1775460"/>
                  </a:lnTo>
                  <a:close/>
                </a:path>
                <a:path w="822960" h="1783079">
                  <a:moveTo>
                    <a:pt x="822960" y="1417320"/>
                  </a:moveTo>
                  <a:lnTo>
                    <a:pt x="777240" y="1417320"/>
                  </a:lnTo>
                  <a:lnTo>
                    <a:pt x="777240" y="1424940"/>
                  </a:lnTo>
                  <a:lnTo>
                    <a:pt x="822960" y="1424940"/>
                  </a:lnTo>
                  <a:lnTo>
                    <a:pt x="822960" y="1417320"/>
                  </a:lnTo>
                  <a:close/>
                </a:path>
                <a:path w="822960" h="1783079">
                  <a:moveTo>
                    <a:pt x="822960" y="1066800"/>
                  </a:moveTo>
                  <a:lnTo>
                    <a:pt x="777240" y="1066800"/>
                  </a:lnTo>
                  <a:lnTo>
                    <a:pt x="777240" y="1074420"/>
                  </a:lnTo>
                  <a:lnTo>
                    <a:pt x="822960" y="1074420"/>
                  </a:lnTo>
                  <a:lnTo>
                    <a:pt x="822960" y="1066800"/>
                  </a:lnTo>
                  <a:close/>
                </a:path>
                <a:path w="822960" h="1783079">
                  <a:moveTo>
                    <a:pt x="822960" y="708660"/>
                  </a:moveTo>
                  <a:lnTo>
                    <a:pt x="777240" y="708660"/>
                  </a:lnTo>
                  <a:lnTo>
                    <a:pt x="777240" y="716280"/>
                  </a:lnTo>
                  <a:lnTo>
                    <a:pt x="822960" y="716280"/>
                  </a:lnTo>
                  <a:lnTo>
                    <a:pt x="822960" y="708660"/>
                  </a:lnTo>
                  <a:close/>
                </a:path>
                <a:path w="822960" h="1783079">
                  <a:moveTo>
                    <a:pt x="822960" y="358140"/>
                  </a:moveTo>
                  <a:lnTo>
                    <a:pt x="777240" y="358140"/>
                  </a:lnTo>
                  <a:lnTo>
                    <a:pt x="777240" y="365760"/>
                  </a:lnTo>
                  <a:lnTo>
                    <a:pt x="822960" y="365760"/>
                  </a:lnTo>
                  <a:lnTo>
                    <a:pt x="822960" y="358140"/>
                  </a:lnTo>
                  <a:close/>
                </a:path>
                <a:path w="822960" h="1783079">
                  <a:moveTo>
                    <a:pt x="822960" y="0"/>
                  </a:moveTo>
                  <a:lnTo>
                    <a:pt x="777240" y="0"/>
                  </a:lnTo>
                  <a:lnTo>
                    <a:pt x="777240" y="7620"/>
                  </a:lnTo>
                  <a:lnTo>
                    <a:pt x="822960" y="7620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51">
              <a:extLst>
                <a:ext uri="{FF2B5EF4-FFF2-40B4-BE49-F238E27FC236}">
                  <a16:creationId xmlns:a16="http://schemas.microsoft.com/office/drawing/2014/main" id="{D4296A3E-510D-83DE-3677-7DE1BFA6C4FF}"/>
                </a:ext>
              </a:extLst>
            </p:cNvPr>
            <p:cNvSpPr/>
            <p:nvPr/>
          </p:nvSpPr>
          <p:spPr>
            <a:xfrm>
              <a:off x="2156460" y="3665220"/>
              <a:ext cx="289560" cy="2377440"/>
            </a:xfrm>
            <a:custGeom>
              <a:avLst/>
              <a:gdLst/>
              <a:ahLst/>
              <a:cxnLst/>
              <a:rect l="l" t="t" r="r" b="b"/>
              <a:pathLst>
                <a:path w="289560" h="2377440">
                  <a:moveTo>
                    <a:pt x="289560" y="2377440"/>
                  </a:moveTo>
                  <a:lnTo>
                    <a:pt x="0" y="237744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237744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52">
              <a:extLst>
                <a:ext uri="{FF2B5EF4-FFF2-40B4-BE49-F238E27FC236}">
                  <a16:creationId xmlns:a16="http://schemas.microsoft.com/office/drawing/2014/main" id="{D686EA99-CD88-04E6-66DF-A4DADEA0B9D8}"/>
                </a:ext>
              </a:extLst>
            </p:cNvPr>
            <p:cNvSpPr/>
            <p:nvPr/>
          </p:nvSpPr>
          <p:spPr>
            <a:xfrm>
              <a:off x="1668780" y="5330202"/>
              <a:ext cx="99060" cy="365760"/>
            </a:xfrm>
            <a:custGeom>
              <a:avLst/>
              <a:gdLst/>
              <a:ahLst/>
              <a:cxnLst/>
              <a:rect l="l" t="t" r="r" b="b"/>
              <a:pathLst>
                <a:path w="99060" h="365760">
                  <a:moveTo>
                    <a:pt x="99060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99060" y="365760"/>
                  </a:lnTo>
                  <a:lnTo>
                    <a:pt x="99060" y="358140"/>
                  </a:lnTo>
                  <a:close/>
                </a:path>
                <a:path w="99060" h="365760">
                  <a:moveTo>
                    <a:pt x="990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99060" y="762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53">
              <a:extLst>
                <a:ext uri="{FF2B5EF4-FFF2-40B4-BE49-F238E27FC236}">
                  <a16:creationId xmlns:a16="http://schemas.microsoft.com/office/drawing/2014/main" id="{6D7F4A5A-9ED1-19A2-8AC5-914308FD5B37}"/>
                </a:ext>
              </a:extLst>
            </p:cNvPr>
            <p:cNvSpPr/>
            <p:nvPr/>
          </p:nvSpPr>
          <p:spPr>
            <a:xfrm>
              <a:off x="1767840" y="5105400"/>
              <a:ext cx="289560" cy="937260"/>
            </a:xfrm>
            <a:custGeom>
              <a:avLst/>
              <a:gdLst/>
              <a:ahLst/>
              <a:cxnLst/>
              <a:rect l="l" t="t" r="r" b="b"/>
              <a:pathLst>
                <a:path w="289560" h="937260">
                  <a:moveTo>
                    <a:pt x="289560" y="937260"/>
                  </a:moveTo>
                  <a:lnTo>
                    <a:pt x="0" y="937260"/>
                  </a:lnTo>
                  <a:lnTo>
                    <a:pt x="0" y="0"/>
                  </a:lnTo>
                  <a:lnTo>
                    <a:pt x="289560" y="0"/>
                  </a:lnTo>
                  <a:lnTo>
                    <a:pt x="289560" y="93726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54">
              <a:extLst>
                <a:ext uri="{FF2B5EF4-FFF2-40B4-BE49-F238E27FC236}">
                  <a16:creationId xmlns:a16="http://schemas.microsoft.com/office/drawing/2014/main" id="{68A9925C-60F9-65A1-4F30-5D8C4B23B985}"/>
                </a:ext>
              </a:extLst>
            </p:cNvPr>
            <p:cNvSpPr/>
            <p:nvPr/>
          </p:nvSpPr>
          <p:spPr>
            <a:xfrm>
              <a:off x="1668780" y="1436382"/>
              <a:ext cx="822960" cy="2133600"/>
            </a:xfrm>
            <a:custGeom>
              <a:avLst/>
              <a:gdLst/>
              <a:ahLst/>
              <a:cxnLst/>
              <a:rect l="l" t="t" r="r" b="b"/>
              <a:pathLst>
                <a:path w="822960" h="2133600">
                  <a:moveTo>
                    <a:pt x="822960" y="2125980"/>
                  </a:moveTo>
                  <a:lnTo>
                    <a:pt x="0" y="2125980"/>
                  </a:lnTo>
                  <a:lnTo>
                    <a:pt x="0" y="2133600"/>
                  </a:lnTo>
                  <a:lnTo>
                    <a:pt x="822960" y="2133600"/>
                  </a:lnTo>
                  <a:lnTo>
                    <a:pt x="822960" y="2125980"/>
                  </a:lnTo>
                  <a:close/>
                </a:path>
                <a:path w="822960" h="2133600">
                  <a:moveTo>
                    <a:pt x="822960" y="1767840"/>
                  </a:moveTo>
                  <a:lnTo>
                    <a:pt x="0" y="1767840"/>
                  </a:lnTo>
                  <a:lnTo>
                    <a:pt x="0" y="1775460"/>
                  </a:lnTo>
                  <a:lnTo>
                    <a:pt x="822960" y="1775460"/>
                  </a:lnTo>
                  <a:lnTo>
                    <a:pt x="822960" y="1767840"/>
                  </a:lnTo>
                  <a:close/>
                </a:path>
                <a:path w="822960" h="2133600">
                  <a:moveTo>
                    <a:pt x="822960" y="1417320"/>
                  </a:moveTo>
                  <a:lnTo>
                    <a:pt x="0" y="1417320"/>
                  </a:lnTo>
                  <a:lnTo>
                    <a:pt x="0" y="1424940"/>
                  </a:lnTo>
                  <a:lnTo>
                    <a:pt x="822960" y="1424940"/>
                  </a:lnTo>
                  <a:lnTo>
                    <a:pt x="822960" y="1417320"/>
                  </a:lnTo>
                  <a:close/>
                </a:path>
                <a:path w="822960" h="2133600">
                  <a:moveTo>
                    <a:pt x="822960" y="1059180"/>
                  </a:moveTo>
                  <a:lnTo>
                    <a:pt x="0" y="1059180"/>
                  </a:lnTo>
                  <a:lnTo>
                    <a:pt x="0" y="1066800"/>
                  </a:lnTo>
                  <a:lnTo>
                    <a:pt x="822960" y="1066800"/>
                  </a:lnTo>
                  <a:lnTo>
                    <a:pt x="822960" y="1059180"/>
                  </a:lnTo>
                  <a:close/>
                </a:path>
                <a:path w="822960" h="2133600">
                  <a:moveTo>
                    <a:pt x="822960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822960" y="716280"/>
                  </a:lnTo>
                  <a:lnTo>
                    <a:pt x="822960" y="708660"/>
                  </a:lnTo>
                  <a:close/>
                </a:path>
                <a:path w="822960" h="2133600">
                  <a:moveTo>
                    <a:pt x="822960" y="350520"/>
                  </a:moveTo>
                  <a:lnTo>
                    <a:pt x="0" y="350520"/>
                  </a:lnTo>
                  <a:lnTo>
                    <a:pt x="0" y="358140"/>
                  </a:lnTo>
                  <a:lnTo>
                    <a:pt x="822960" y="358140"/>
                  </a:lnTo>
                  <a:lnTo>
                    <a:pt x="822960" y="350520"/>
                  </a:lnTo>
                  <a:close/>
                </a:path>
                <a:path w="822960" h="2133600">
                  <a:moveTo>
                    <a:pt x="82296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22960" y="7620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55">
              <a:extLst>
                <a:ext uri="{FF2B5EF4-FFF2-40B4-BE49-F238E27FC236}">
                  <a16:creationId xmlns:a16="http://schemas.microsoft.com/office/drawing/2014/main" id="{0F2E2443-EF8A-A1AE-F61F-B5DE06F0EFEF}"/>
                </a:ext>
              </a:extLst>
            </p:cNvPr>
            <p:cNvSpPr/>
            <p:nvPr/>
          </p:nvSpPr>
          <p:spPr>
            <a:xfrm>
              <a:off x="1577340" y="1234439"/>
              <a:ext cx="91440" cy="4808220"/>
            </a:xfrm>
            <a:custGeom>
              <a:avLst/>
              <a:gdLst/>
              <a:ahLst/>
              <a:cxnLst/>
              <a:rect l="l" t="t" r="r" b="b"/>
              <a:pathLst>
                <a:path w="91439" h="4808220">
                  <a:moveTo>
                    <a:pt x="0" y="4808220"/>
                  </a:moveTo>
                  <a:lnTo>
                    <a:pt x="91440" y="480822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480822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56">
              <a:extLst>
                <a:ext uri="{FF2B5EF4-FFF2-40B4-BE49-F238E27FC236}">
                  <a16:creationId xmlns:a16="http://schemas.microsoft.com/office/drawing/2014/main" id="{99611ABF-225E-0A4D-1479-508A72DA9579}"/>
                </a:ext>
              </a:extLst>
            </p:cNvPr>
            <p:cNvSpPr/>
            <p:nvPr/>
          </p:nvSpPr>
          <p:spPr>
            <a:xfrm>
              <a:off x="1463040" y="1234439"/>
              <a:ext cx="891540" cy="4808220"/>
            </a:xfrm>
            <a:custGeom>
              <a:avLst/>
              <a:gdLst/>
              <a:ahLst/>
              <a:cxnLst/>
              <a:rect l="l" t="t" r="r" b="b"/>
              <a:pathLst>
                <a:path w="891539" h="4808220">
                  <a:moveTo>
                    <a:pt x="114300" y="0"/>
                  </a:moveTo>
                  <a:lnTo>
                    <a:pt x="0" y="0"/>
                  </a:lnTo>
                  <a:lnTo>
                    <a:pt x="0" y="4808220"/>
                  </a:lnTo>
                  <a:lnTo>
                    <a:pt x="114300" y="4808220"/>
                  </a:lnTo>
                  <a:lnTo>
                    <a:pt x="114300" y="0"/>
                  </a:lnTo>
                  <a:close/>
                </a:path>
                <a:path w="891539" h="4808220">
                  <a:moveTo>
                    <a:pt x="502920" y="4130040"/>
                  </a:moveTo>
                  <a:lnTo>
                    <a:pt x="388620" y="4130040"/>
                  </a:lnTo>
                  <a:lnTo>
                    <a:pt x="388620" y="4808220"/>
                  </a:lnTo>
                  <a:lnTo>
                    <a:pt x="502920" y="4808220"/>
                  </a:lnTo>
                  <a:lnTo>
                    <a:pt x="502920" y="4130040"/>
                  </a:lnTo>
                  <a:close/>
                </a:path>
                <a:path w="891539" h="4808220">
                  <a:moveTo>
                    <a:pt x="891540" y="3314700"/>
                  </a:moveTo>
                  <a:lnTo>
                    <a:pt x="777240" y="3314700"/>
                  </a:lnTo>
                  <a:lnTo>
                    <a:pt x="777240" y="4808220"/>
                  </a:lnTo>
                  <a:lnTo>
                    <a:pt x="891540" y="4808220"/>
                  </a:lnTo>
                  <a:lnTo>
                    <a:pt x="891540" y="331470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57">
              <a:extLst>
                <a:ext uri="{FF2B5EF4-FFF2-40B4-BE49-F238E27FC236}">
                  <a16:creationId xmlns:a16="http://schemas.microsoft.com/office/drawing/2014/main" id="{852F1656-4C2B-888D-8994-070161C61D9E}"/>
                </a:ext>
              </a:extLst>
            </p:cNvPr>
            <p:cNvSpPr/>
            <p:nvPr/>
          </p:nvSpPr>
          <p:spPr>
            <a:xfrm>
              <a:off x="548627" y="3204222"/>
              <a:ext cx="526415" cy="716280"/>
            </a:xfrm>
            <a:custGeom>
              <a:avLst/>
              <a:gdLst/>
              <a:ahLst/>
              <a:cxnLst/>
              <a:rect l="l" t="t" r="r" b="b"/>
              <a:pathLst>
                <a:path w="526415" h="716279">
                  <a:moveTo>
                    <a:pt x="525792" y="708660"/>
                  </a:moveTo>
                  <a:lnTo>
                    <a:pt x="0" y="708660"/>
                  </a:lnTo>
                  <a:lnTo>
                    <a:pt x="0" y="716280"/>
                  </a:lnTo>
                  <a:lnTo>
                    <a:pt x="525792" y="716280"/>
                  </a:lnTo>
                  <a:lnTo>
                    <a:pt x="525792" y="708660"/>
                  </a:lnTo>
                  <a:close/>
                </a:path>
                <a:path w="526415" h="716279">
                  <a:moveTo>
                    <a:pt x="525792" y="358140"/>
                  </a:moveTo>
                  <a:lnTo>
                    <a:pt x="0" y="358140"/>
                  </a:lnTo>
                  <a:lnTo>
                    <a:pt x="0" y="365760"/>
                  </a:lnTo>
                  <a:lnTo>
                    <a:pt x="525792" y="365760"/>
                  </a:lnTo>
                  <a:lnTo>
                    <a:pt x="525792" y="358140"/>
                  </a:lnTo>
                  <a:close/>
                </a:path>
                <a:path w="526415" h="716279">
                  <a:moveTo>
                    <a:pt x="525792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25792" y="7620"/>
                  </a:lnTo>
                  <a:lnTo>
                    <a:pt x="5257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0" name="object 58">
              <a:extLst>
                <a:ext uri="{FF2B5EF4-FFF2-40B4-BE49-F238E27FC236}">
                  <a16:creationId xmlns:a16="http://schemas.microsoft.com/office/drawing/2014/main" id="{0CBB0254-AD2F-0FC3-198B-D4856B466985}"/>
                </a:ext>
              </a:extLst>
            </p:cNvPr>
            <p:cNvSpPr/>
            <p:nvPr/>
          </p:nvSpPr>
          <p:spPr>
            <a:xfrm>
              <a:off x="1074420" y="3063239"/>
              <a:ext cx="114300" cy="2979420"/>
            </a:xfrm>
            <a:custGeom>
              <a:avLst/>
              <a:gdLst/>
              <a:ahLst/>
              <a:cxnLst/>
              <a:rect l="l" t="t" r="r" b="b"/>
              <a:pathLst>
                <a:path w="114300" h="2979420">
                  <a:moveTo>
                    <a:pt x="114300" y="2979420"/>
                  </a:moveTo>
                  <a:lnTo>
                    <a:pt x="0" y="297942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297942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1" name="object 59">
              <a:extLst>
                <a:ext uri="{FF2B5EF4-FFF2-40B4-BE49-F238E27FC236}">
                  <a16:creationId xmlns:a16="http://schemas.microsoft.com/office/drawing/2014/main" id="{F7BD8196-AA2A-2052-B163-C8D4B9AAEFE7}"/>
                </a:ext>
              </a:extLst>
            </p:cNvPr>
            <p:cNvSpPr/>
            <p:nvPr/>
          </p:nvSpPr>
          <p:spPr>
            <a:xfrm>
              <a:off x="548639" y="4979670"/>
              <a:ext cx="137160" cy="7620"/>
            </a:xfrm>
            <a:custGeom>
              <a:avLst/>
              <a:gdLst/>
              <a:ahLst/>
              <a:cxnLst/>
              <a:rect l="l" t="t" r="r" b="b"/>
              <a:pathLst>
                <a:path w="137159" h="7620">
                  <a:moveTo>
                    <a:pt x="0" y="7620"/>
                  </a:moveTo>
                  <a:lnTo>
                    <a:pt x="137160" y="762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2" name="object 60">
              <a:extLst>
                <a:ext uri="{FF2B5EF4-FFF2-40B4-BE49-F238E27FC236}">
                  <a16:creationId xmlns:a16="http://schemas.microsoft.com/office/drawing/2014/main" id="{C62DCC6D-A0D7-CFF9-5BC1-5ED72A5089B1}"/>
                </a:ext>
              </a:extLst>
            </p:cNvPr>
            <p:cNvSpPr/>
            <p:nvPr/>
          </p:nvSpPr>
          <p:spPr>
            <a:xfrm>
              <a:off x="685800" y="4937760"/>
              <a:ext cx="114300" cy="1104900"/>
            </a:xfrm>
            <a:custGeom>
              <a:avLst/>
              <a:gdLst/>
              <a:ahLst/>
              <a:cxnLst/>
              <a:rect l="l" t="t" r="r" b="b"/>
              <a:pathLst>
                <a:path w="114300" h="1104900">
                  <a:moveTo>
                    <a:pt x="114300" y="1104900"/>
                  </a:moveTo>
                  <a:lnTo>
                    <a:pt x="0" y="1104900"/>
                  </a:lnTo>
                  <a:lnTo>
                    <a:pt x="0" y="0"/>
                  </a:lnTo>
                  <a:lnTo>
                    <a:pt x="114300" y="0"/>
                  </a:lnTo>
                  <a:lnTo>
                    <a:pt x="114300" y="110490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3" name="object 61">
              <a:extLst>
                <a:ext uri="{FF2B5EF4-FFF2-40B4-BE49-F238E27FC236}">
                  <a16:creationId xmlns:a16="http://schemas.microsoft.com/office/drawing/2014/main" id="{86D2C339-EEC8-7467-F245-13BA0C0CB571}"/>
                </a:ext>
              </a:extLst>
            </p:cNvPr>
            <p:cNvSpPr/>
            <p:nvPr/>
          </p:nvSpPr>
          <p:spPr>
            <a:xfrm>
              <a:off x="548639" y="1085849"/>
              <a:ext cx="1943100" cy="7620"/>
            </a:xfrm>
            <a:custGeom>
              <a:avLst/>
              <a:gdLst/>
              <a:ahLst/>
              <a:cxnLst/>
              <a:rect l="l" t="t" r="r" b="b"/>
              <a:pathLst>
                <a:path w="1943100" h="7619">
                  <a:moveTo>
                    <a:pt x="1943100" y="7620"/>
                  </a:moveTo>
                  <a:lnTo>
                    <a:pt x="0" y="7620"/>
                  </a:lnTo>
                  <a:lnTo>
                    <a:pt x="0" y="0"/>
                  </a:lnTo>
                  <a:lnTo>
                    <a:pt x="1943100" y="0"/>
                  </a:lnTo>
                  <a:lnTo>
                    <a:pt x="1943100" y="76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4" name="object 62">
              <a:extLst>
                <a:ext uri="{FF2B5EF4-FFF2-40B4-BE49-F238E27FC236}">
                  <a16:creationId xmlns:a16="http://schemas.microsoft.com/office/drawing/2014/main" id="{110BC1C8-F9E1-211B-9D09-2DF8F7983030}"/>
                </a:ext>
              </a:extLst>
            </p:cNvPr>
            <p:cNvSpPr/>
            <p:nvPr/>
          </p:nvSpPr>
          <p:spPr>
            <a:xfrm>
              <a:off x="2491740" y="99059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5" name="object 63">
              <a:extLst>
                <a:ext uri="{FF2B5EF4-FFF2-40B4-BE49-F238E27FC236}">
                  <a16:creationId xmlns:a16="http://schemas.microsoft.com/office/drawing/2014/main" id="{9A158211-2B66-EB26-57EE-AB5BF170447D}"/>
                </a:ext>
              </a:extLst>
            </p:cNvPr>
            <p:cNvSpPr/>
            <p:nvPr/>
          </p:nvSpPr>
          <p:spPr>
            <a:xfrm>
              <a:off x="2491740" y="990599"/>
              <a:ext cx="0" cy="5052060"/>
            </a:xfrm>
            <a:custGeom>
              <a:avLst/>
              <a:gdLst/>
              <a:ahLst/>
              <a:cxnLst/>
              <a:rect l="l" t="t" r="r" b="b"/>
              <a:pathLst>
                <a:path h="5052060">
                  <a:moveTo>
                    <a:pt x="0" y="0"/>
                  </a:moveTo>
                  <a:lnTo>
                    <a:pt x="0" y="505206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6" name="object 64">
              <a:extLst>
                <a:ext uri="{FF2B5EF4-FFF2-40B4-BE49-F238E27FC236}">
                  <a16:creationId xmlns:a16="http://schemas.microsoft.com/office/drawing/2014/main" id="{B2E7CE97-400B-98BE-4904-D32A9FEAD892}"/>
                </a:ext>
              </a:extLst>
            </p:cNvPr>
            <p:cNvSpPr/>
            <p:nvPr/>
          </p:nvSpPr>
          <p:spPr>
            <a:xfrm>
              <a:off x="548627" y="990612"/>
              <a:ext cx="1943735" cy="5055870"/>
            </a:xfrm>
            <a:custGeom>
              <a:avLst/>
              <a:gdLst/>
              <a:ahLst/>
              <a:cxnLst/>
              <a:rect l="l" t="t" r="r" b="b"/>
              <a:pathLst>
                <a:path w="1943735" h="5055870">
                  <a:moveTo>
                    <a:pt x="1943112" y="5048237"/>
                  </a:moveTo>
                  <a:lnTo>
                    <a:pt x="0" y="5048237"/>
                  </a:lnTo>
                  <a:lnTo>
                    <a:pt x="0" y="5055857"/>
                  </a:lnTo>
                  <a:lnTo>
                    <a:pt x="1943112" y="5055857"/>
                  </a:lnTo>
                  <a:lnTo>
                    <a:pt x="1943112" y="5048237"/>
                  </a:lnTo>
                  <a:close/>
                </a:path>
                <a:path w="1943735" h="5055870">
                  <a:moveTo>
                    <a:pt x="1943112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1943112" y="3810"/>
                  </a:lnTo>
                  <a:lnTo>
                    <a:pt x="194311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7" name="object 65">
              <a:extLst>
                <a:ext uri="{FF2B5EF4-FFF2-40B4-BE49-F238E27FC236}">
                  <a16:creationId xmlns:a16="http://schemas.microsoft.com/office/drawing/2014/main" id="{7B423EAE-CAC9-6D7D-6E6C-6BA6ECF7393E}"/>
                </a:ext>
              </a:extLst>
            </p:cNvPr>
            <p:cNvSpPr/>
            <p:nvPr/>
          </p:nvSpPr>
          <p:spPr>
            <a:xfrm>
              <a:off x="548639" y="4909457"/>
              <a:ext cx="60960" cy="51435"/>
            </a:xfrm>
            <a:custGeom>
              <a:avLst/>
              <a:gdLst/>
              <a:ahLst/>
              <a:cxnLst/>
              <a:rect l="l" t="t" r="r" b="b"/>
              <a:pathLst>
                <a:path w="60959" h="51435">
                  <a:moveTo>
                    <a:pt x="0" y="0"/>
                  </a:moveTo>
                  <a:lnTo>
                    <a:pt x="60960" y="51162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8" name="object 66">
              <a:extLst>
                <a:ext uri="{FF2B5EF4-FFF2-40B4-BE49-F238E27FC236}">
                  <a16:creationId xmlns:a16="http://schemas.microsoft.com/office/drawing/2014/main" id="{B85CEA5C-0EDE-731C-8A20-EF8F1C66AB2E}"/>
                </a:ext>
              </a:extLst>
            </p:cNvPr>
            <p:cNvSpPr/>
            <p:nvPr/>
          </p:nvSpPr>
          <p:spPr>
            <a:xfrm>
              <a:off x="556260" y="4907280"/>
              <a:ext cx="114300" cy="106680"/>
            </a:xfrm>
            <a:custGeom>
              <a:avLst/>
              <a:gdLst/>
              <a:ahLst/>
              <a:cxnLst/>
              <a:rect l="l" t="t" r="r" b="b"/>
              <a:pathLst>
                <a:path w="114300" h="106679">
                  <a:moveTo>
                    <a:pt x="114300" y="106680"/>
                  </a:moveTo>
                  <a:lnTo>
                    <a:pt x="0" y="76200"/>
                  </a:lnTo>
                  <a:lnTo>
                    <a:pt x="60960" y="0"/>
                  </a:lnTo>
                  <a:lnTo>
                    <a:pt x="114300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9" name="object 67">
              <a:extLst>
                <a:ext uri="{FF2B5EF4-FFF2-40B4-BE49-F238E27FC236}">
                  <a16:creationId xmlns:a16="http://schemas.microsoft.com/office/drawing/2014/main" id="{5FEC3615-2F99-889A-6559-EB737135733B}"/>
                </a:ext>
              </a:extLst>
            </p:cNvPr>
            <p:cNvSpPr/>
            <p:nvPr/>
          </p:nvSpPr>
          <p:spPr>
            <a:xfrm>
              <a:off x="548640" y="9905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F9F9F9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0" name="object 68">
              <a:extLst>
                <a:ext uri="{FF2B5EF4-FFF2-40B4-BE49-F238E27FC236}">
                  <a16:creationId xmlns:a16="http://schemas.microsoft.com/office/drawing/2014/main" id="{309C729F-AE94-0707-8EF6-4CA7D41F19C8}"/>
                </a:ext>
              </a:extLst>
            </p:cNvPr>
            <p:cNvSpPr/>
            <p:nvPr/>
          </p:nvSpPr>
          <p:spPr>
            <a:xfrm>
              <a:off x="548640" y="990599"/>
              <a:ext cx="0" cy="5052060"/>
            </a:xfrm>
            <a:custGeom>
              <a:avLst/>
              <a:gdLst/>
              <a:ahLst/>
              <a:cxnLst/>
              <a:rect l="l" t="t" r="r" b="b"/>
              <a:pathLst>
                <a:path h="5052060">
                  <a:moveTo>
                    <a:pt x="0" y="0"/>
                  </a:moveTo>
                  <a:lnTo>
                    <a:pt x="0" y="5052060"/>
                  </a:lnTo>
                </a:path>
              </a:pathLst>
            </a:custGeom>
            <a:ln w="762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51" name="object 69">
            <a:extLst>
              <a:ext uri="{FF2B5EF4-FFF2-40B4-BE49-F238E27FC236}">
                <a16:creationId xmlns:a16="http://schemas.microsoft.com/office/drawing/2014/main" id="{980FB446-1919-9C35-8F59-C810DBDE372E}"/>
              </a:ext>
            </a:extLst>
          </p:cNvPr>
          <p:cNvSpPr txBox="1"/>
          <p:nvPr/>
        </p:nvSpPr>
        <p:spPr>
          <a:xfrm>
            <a:off x="12487606" y="14226140"/>
            <a:ext cx="13607550" cy="1069450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7907">
              <a:spcBef>
                <a:spcPts val="252"/>
              </a:spcBef>
            </a:pPr>
            <a:r>
              <a:rPr sz="2264" spc="-151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2264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189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W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r>
              <a:rPr sz="2264" spc="13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189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2264" spc="340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r>
              <a:rPr sz="22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277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189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2264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2264" spc="201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2264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2264" spc="340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r>
              <a:rPr sz="2264" spc="-239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50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2264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2264" spc="340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2264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</a:t>
            </a:r>
            <a:endParaRPr sz="2264">
              <a:latin typeface="Microsoft Sans Serif"/>
              <a:cs typeface="Microsoft Sans Serif"/>
            </a:endParaRPr>
          </a:p>
          <a:p>
            <a:pPr>
              <a:spcBef>
                <a:spcPts val="50"/>
              </a:spcBef>
            </a:pPr>
            <a:endParaRPr sz="3019">
              <a:latin typeface="Microsoft Sans Serif"/>
              <a:cs typeface="Microsoft Sans Serif"/>
            </a:endParaRPr>
          </a:p>
          <a:p>
            <a:pPr marL="31951" marR="12780">
              <a:lnSpc>
                <a:spcPct val="116700"/>
              </a:lnSpc>
            </a:pP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and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Flights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for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dirty="0">
                <a:solidFill>
                  <a:srgbClr val="666666"/>
                </a:solidFill>
                <a:latin typeface="Microsoft Sans Serif"/>
                <a:cs typeface="Microsoft Sans Serif"/>
              </a:rPr>
              <a:t>each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Op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Unique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Carrier.</a:t>
            </a:r>
            <a:r>
              <a:rPr sz="2264" spc="40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Color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shows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details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about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and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Flights.</a:t>
            </a:r>
            <a:r>
              <a:rPr sz="2264" spc="-1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The </a:t>
            </a:r>
            <a:r>
              <a:rPr sz="22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data</a:t>
            </a:r>
            <a:r>
              <a:rPr sz="2264" spc="-13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is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ﬁltered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on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Distance,</a:t>
            </a:r>
            <a:r>
              <a:rPr sz="2264" spc="-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which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keeps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non-Null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values</a:t>
            </a:r>
            <a:r>
              <a:rPr sz="2264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2264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only.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53" name="object 71">
            <a:extLst>
              <a:ext uri="{FF2B5EF4-FFF2-40B4-BE49-F238E27FC236}">
                <a16:creationId xmlns:a16="http://schemas.microsoft.com/office/drawing/2014/main" id="{92D2AF33-D098-DD42-D0B8-ABD7A98A484D}"/>
              </a:ext>
            </a:extLst>
          </p:cNvPr>
          <p:cNvSpPr/>
          <p:nvPr/>
        </p:nvSpPr>
        <p:spPr>
          <a:xfrm>
            <a:off x="26615991" y="1554787"/>
            <a:ext cx="268381" cy="175417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106680"/>
                </a:moveTo>
                <a:lnTo>
                  <a:pt x="0" y="106680"/>
                </a:lnTo>
                <a:lnTo>
                  <a:pt x="0" y="0"/>
                </a:lnTo>
                <a:lnTo>
                  <a:pt x="106680" y="0"/>
                </a:lnTo>
                <a:lnTo>
                  <a:pt x="106680" y="106680"/>
                </a:lnTo>
                <a:close/>
              </a:path>
            </a:pathLst>
          </a:custGeom>
          <a:solidFill>
            <a:srgbClr val="ECC84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54" name="object 72">
            <a:extLst>
              <a:ext uri="{FF2B5EF4-FFF2-40B4-BE49-F238E27FC236}">
                <a16:creationId xmlns:a16="http://schemas.microsoft.com/office/drawing/2014/main" id="{95331FD7-1639-026E-8BD6-B00622145383}"/>
              </a:ext>
            </a:extLst>
          </p:cNvPr>
          <p:cNvSpPr/>
          <p:nvPr/>
        </p:nvSpPr>
        <p:spPr>
          <a:xfrm>
            <a:off x="26615991" y="1957358"/>
            <a:ext cx="268381" cy="175417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106680"/>
                </a:moveTo>
                <a:lnTo>
                  <a:pt x="0" y="106680"/>
                </a:lnTo>
                <a:lnTo>
                  <a:pt x="0" y="0"/>
                </a:lnTo>
                <a:lnTo>
                  <a:pt x="106680" y="0"/>
                </a:lnTo>
                <a:lnTo>
                  <a:pt x="106680" y="106680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55" name="object 73">
            <a:extLst>
              <a:ext uri="{FF2B5EF4-FFF2-40B4-BE49-F238E27FC236}">
                <a16:creationId xmlns:a16="http://schemas.microsoft.com/office/drawing/2014/main" id="{76345BA7-DF35-E1CB-91CE-776748AE2DB8}"/>
              </a:ext>
            </a:extLst>
          </p:cNvPr>
          <p:cNvSpPr txBox="1"/>
          <p:nvPr/>
        </p:nvSpPr>
        <p:spPr>
          <a:xfrm>
            <a:off x="26539261" y="1056318"/>
            <a:ext cx="2244495" cy="771005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432931" marR="12780" indent="-402578">
              <a:lnSpc>
                <a:spcPct val="113900"/>
              </a:lnSpc>
              <a:spcBef>
                <a:spcPts val="176"/>
              </a:spcBef>
            </a:pPr>
            <a:r>
              <a:rPr sz="2264" spc="101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64" spc="-8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264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-23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2264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64" spc="-138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2264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64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s  </a:t>
            </a:r>
            <a:r>
              <a:rPr sz="2264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Distance </a:t>
            </a:r>
            <a:r>
              <a:rPr sz="2264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264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Flights</a:t>
            </a:r>
            <a:endParaRPr sz="2264">
              <a:latin typeface="Microsoft Sans Serif"/>
              <a:cs typeface="Microsoft Sans Serif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7C60A1-FE1A-389B-5075-444344F48CD4}"/>
              </a:ext>
            </a:extLst>
          </p:cNvPr>
          <p:cNvSpPr txBox="1"/>
          <p:nvPr/>
        </p:nvSpPr>
        <p:spPr>
          <a:xfrm>
            <a:off x="12959169" y="10067304"/>
            <a:ext cx="14537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Repu</a:t>
            </a:r>
            <a:r>
              <a:rPr lang="en-US" dirty="0"/>
              <a:t>.          </a:t>
            </a:r>
            <a:r>
              <a:rPr lang="en-US" dirty="0" err="1"/>
              <a:t>SkyW</a:t>
            </a:r>
            <a:r>
              <a:rPr lang="en-US" dirty="0"/>
              <a:t>.           </a:t>
            </a:r>
            <a:r>
              <a:rPr lang="en-US" dirty="0" err="1"/>
              <a:t>Sout</a:t>
            </a:r>
            <a:r>
              <a:rPr lang="en-US" dirty="0"/>
              <a:t>.         Spirit           Unite..</a:t>
            </a:r>
          </a:p>
        </p:txBody>
      </p:sp>
    </p:spTree>
  </p:cSld>
  <p:clrMapOvr>
    <a:masterClrMapping/>
  </p:clrMapOvr>
  <p:transition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238" y="0"/>
            <a:ext cx="17889074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6639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5281" y="1003330"/>
            <a:ext cx="14970001" cy="868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788" y="1504995"/>
            <a:ext cx="11902982" cy="768340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304891" y="-6870872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24958"/>
              </p:ext>
            </p:extLst>
          </p:nvPr>
        </p:nvGraphicFramePr>
        <p:xfrm>
          <a:off x="1281826" y="-6098536"/>
          <a:ext cx="16447912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>
                          <a:latin typeface="Microsoft Sans Serif"/>
                          <a:cs typeface="Microsoft Sans Serif"/>
                        </a:rPr>
                        <a:t>Envo</a:t>
                      </a:r>
                      <a:r>
                        <a:rPr sz="190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latin typeface="Microsoft Sans Serif"/>
                          <a:cs typeface="Microsoft Sans Serif"/>
                        </a:rPr>
                        <a:t>Airlin</a:t>
                      </a:r>
                      <a:r>
                        <a:rPr sz="1900">
                          <a:latin typeface="Microsoft Sans Serif"/>
                          <a:cs typeface="Microsoft Sans Serif"/>
                        </a:rPr>
                        <a:t>e</a:t>
                      </a:r>
                    </a:p>
                  </a:txBody>
                  <a:tcPr marL="0" marR="0" marT="170933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Marke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Shar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71805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Percentag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  </a:t>
                      </a:r>
                      <a:r>
                        <a:rPr sz="1900" spc="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Departure</a:t>
                      </a:r>
                      <a:r>
                        <a:rPr sz="1900" spc="-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0132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Compariso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Airlin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  </a:t>
                      </a:r>
                      <a:r>
                        <a:rPr sz="1900" spc="2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Distance</a:t>
                      </a:r>
                      <a:r>
                        <a:rPr sz="1900" spc="-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3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900" spc="-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Flight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81805" y="-4913916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30" h="59055">
                <a:moveTo>
                  <a:pt x="1484579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79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</p:spTree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238" y="0"/>
            <a:ext cx="17889074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6639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5281" y="1003330"/>
            <a:ext cx="14970001" cy="868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940" y="2624380"/>
            <a:ext cx="13966678" cy="544463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304891" y="-6870871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16340"/>
              </p:ext>
            </p:extLst>
          </p:nvPr>
        </p:nvGraphicFramePr>
        <p:xfrm>
          <a:off x="1281825" y="-6098537"/>
          <a:ext cx="16447914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6830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2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sz="1900" spc="-5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Series</a:t>
                      </a:r>
                      <a:r>
                        <a:rPr sz="1900" spc="-5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(Cancelled</a:t>
                      </a:r>
                      <a:r>
                        <a:rPr sz="1900" spc="-5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vs </a:t>
                      </a:r>
                      <a:r>
                        <a:rPr sz="1900" spc="-18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Diverted)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2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sz="1900" spc="-5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1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Series</a:t>
                      </a:r>
                      <a:r>
                        <a:rPr sz="1900" spc="-4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Arrival</a:t>
                      </a:r>
                      <a:r>
                        <a:rPr sz="1900" spc="-45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15">
                          <a:latin typeface="Microsoft Sans Serif"/>
                          <a:cs typeface="Microsoft Sans Serif"/>
                        </a:rPr>
                        <a:t>Conclusion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3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Recommendation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999960" y="-4913916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43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64" y="673"/>
                </a:lnTo>
                <a:lnTo>
                  <a:pt x="1451864" y="0"/>
                </a:lnTo>
                <a:lnTo>
                  <a:pt x="29425" y="0"/>
                </a:lnTo>
                <a:lnTo>
                  <a:pt x="26149" y="0"/>
                </a:lnTo>
                <a:lnTo>
                  <a:pt x="26149" y="673"/>
                </a:lnTo>
                <a:lnTo>
                  <a:pt x="17970" y="2311"/>
                </a:lnTo>
                <a:lnTo>
                  <a:pt x="8610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10" y="50241"/>
                </a:lnTo>
                <a:lnTo>
                  <a:pt x="17970" y="56553"/>
                </a:lnTo>
                <a:lnTo>
                  <a:pt x="26149" y="58204"/>
                </a:lnTo>
                <a:lnTo>
                  <a:pt x="26149" y="58864"/>
                </a:lnTo>
                <a:lnTo>
                  <a:pt x="29425" y="58864"/>
                </a:lnTo>
                <a:lnTo>
                  <a:pt x="1451864" y="58864"/>
                </a:lnTo>
                <a:lnTo>
                  <a:pt x="1451864" y="58204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43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</p:spTree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079F42-5C7A-44DD-9E9F-A34795A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238" y="0"/>
            <a:ext cx="17889074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09777E15-6D68-4808-AD20-82EA7377F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76639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E79CAD8-9F7F-4756-BD12-8463CA4C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23A21-5790-4667-B5C7-ADA793B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5281" y="1003330"/>
            <a:ext cx="14970001" cy="86867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ject 5" descr="A close-up of a flight attendant's information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940" y="2204196"/>
            <a:ext cx="13966678" cy="6285005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36"/>
              </p:ext>
            </p:extLst>
          </p:nvPr>
        </p:nvGraphicFramePr>
        <p:xfrm>
          <a:off x="1487106" y="54841"/>
          <a:ext cx="16447912" cy="1151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6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6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1706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Envo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Airlin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%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Marke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latin typeface="Microsoft Sans Serif"/>
                          <a:cs typeface="Microsoft Sans Serif"/>
                        </a:rPr>
                        <a:t>Shar</a:t>
                      </a:r>
                      <a:r>
                        <a:rPr sz="19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71805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Percentag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Arriva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  </a:t>
                      </a:r>
                      <a:r>
                        <a:rPr sz="1900" spc="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Departure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2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Delay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401320">
                        <a:lnSpc>
                          <a:spcPct val="1202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Compariso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Airlin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900" spc="-3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-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y  </a:t>
                      </a:r>
                      <a:r>
                        <a:rPr sz="1900" spc="25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Distance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3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900" spc="-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900" spc="4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Flight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342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900" dirty="0">
                          <a:solidFill>
                            <a:srgbClr val="757575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endParaRPr sz="19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933" marB="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380431" y="1395829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30" h="59055">
                <a:moveTo>
                  <a:pt x="1484579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79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5" name="object 5"/>
          <p:cNvGrpSpPr/>
          <p:nvPr/>
        </p:nvGrpSpPr>
        <p:grpSpPr>
          <a:xfrm>
            <a:off x="5815754" y="2885730"/>
            <a:ext cx="5100834" cy="5100834"/>
            <a:chOff x="2556528" y="2425729"/>
            <a:chExt cx="2027555" cy="2027555"/>
          </a:xfrm>
        </p:grpSpPr>
        <p:sp>
          <p:nvSpPr>
            <p:cNvPr id="6" name="object 6"/>
            <p:cNvSpPr/>
            <p:nvPr/>
          </p:nvSpPr>
          <p:spPr>
            <a:xfrm>
              <a:off x="3570223" y="2425729"/>
              <a:ext cx="185420" cy="1014094"/>
            </a:xfrm>
            <a:custGeom>
              <a:avLst/>
              <a:gdLst/>
              <a:ahLst/>
              <a:cxnLst/>
              <a:rect l="l" t="t" r="r" b="b"/>
              <a:pathLst>
                <a:path w="185420" h="1014095">
                  <a:moveTo>
                    <a:pt x="0" y="1013694"/>
                  </a:moveTo>
                  <a:lnTo>
                    <a:pt x="0" y="0"/>
                  </a:lnTo>
                  <a:lnTo>
                    <a:pt x="47181" y="1077"/>
                  </a:lnTo>
                  <a:lnTo>
                    <a:pt x="93778" y="4276"/>
                  </a:lnTo>
                  <a:lnTo>
                    <a:pt x="139714" y="9543"/>
                  </a:lnTo>
                  <a:lnTo>
                    <a:pt x="184914" y="16826"/>
                  </a:lnTo>
                  <a:lnTo>
                    <a:pt x="0" y="1013694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" name="object 7"/>
            <p:cNvSpPr/>
            <p:nvPr/>
          </p:nvSpPr>
          <p:spPr>
            <a:xfrm>
              <a:off x="3570223" y="2452671"/>
              <a:ext cx="182880" cy="986790"/>
            </a:xfrm>
            <a:custGeom>
              <a:avLst/>
              <a:gdLst/>
              <a:ahLst/>
              <a:cxnLst/>
              <a:rect l="l" t="t" r="r" b="b"/>
              <a:pathLst>
                <a:path w="182879" h="986789">
                  <a:moveTo>
                    <a:pt x="0" y="986753"/>
                  </a:moveTo>
                  <a:lnTo>
                    <a:pt x="182883" y="0"/>
                  </a:lnTo>
                </a:path>
              </a:pathLst>
            </a:custGeom>
            <a:ln w="9809">
              <a:solidFill>
                <a:srgbClr val="9FCAE7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" name="object 8"/>
            <p:cNvSpPr/>
            <p:nvPr/>
          </p:nvSpPr>
          <p:spPr>
            <a:xfrm>
              <a:off x="3570223" y="2442555"/>
              <a:ext cx="274955" cy="996950"/>
            </a:xfrm>
            <a:custGeom>
              <a:avLst/>
              <a:gdLst/>
              <a:ahLst/>
              <a:cxnLst/>
              <a:rect l="l" t="t" r="r" b="b"/>
              <a:pathLst>
                <a:path w="274954" h="996950">
                  <a:moveTo>
                    <a:pt x="0" y="996868"/>
                  </a:moveTo>
                  <a:lnTo>
                    <a:pt x="184914" y="0"/>
                  </a:lnTo>
                  <a:lnTo>
                    <a:pt x="207709" y="4476"/>
                  </a:lnTo>
                  <a:lnTo>
                    <a:pt x="230210" y="9428"/>
                  </a:lnTo>
                  <a:lnTo>
                    <a:pt x="252417" y="14849"/>
                  </a:lnTo>
                  <a:lnTo>
                    <a:pt x="274330" y="20731"/>
                  </a:lnTo>
                  <a:lnTo>
                    <a:pt x="0" y="996868"/>
                  </a:lnTo>
                  <a:close/>
                </a:path>
              </a:pathLst>
            </a:custGeom>
            <a:solidFill>
              <a:srgbClr val="9FCAE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" name="object 9"/>
            <p:cNvSpPr/>
            <p:nvPr/>
          </p:nvSpPr>
          <p:spPr>
            <a:xfrm>
              <a:off x="3570223" y="2463287"/>
              <a:ext cx="871855" cy="976630"/>
            </a:xfrm>
            <a:custGeom>
              <a:avLst/>
              <a:gdLst/>
              <a:ahLst/>
              <a:cxnLst/>
              <a:rect l="l" t="t" r="r" b="b"/>
              <a:pathLst>
                <a:path w="871854" h="976629">
                  <a:moveTo>
                    <a:pt x="0" y="976137"/>
                  </a:moveTo>
                  <a:lnTo>
                    <a:pt x="274330" y="0"/>
                  </a:lnTo>
                  <a:lnTo>
                    <a:pt x="321326" y="14439"/>
                  </a:lnTo>
                  <a:lnTo>
                    <a:pt x="367316" y="31058"/>
                  </a:lnTo>
                  <a:lnTo>
                    <a:pt x="412242" y="49797"/>
                  </a:lnTo>
                  <a:lnTo>
                    <a:pt x="456042" y="70595"/>
                  </a:lnTo>
                  <a:lnTo>
                    <a:pt x="498656" y="93391"/>
                  </a:lnTo>
                  <a:lnTo>
                    <a:pt x="540024" y="118124"/>
                  </a:lnTo>
                  <a:lnTo>
                    <a:pt x="580084" y="144734"/>
                  </a:lnTo>
                  <a:lnTo>
                    <a:pt x="618777" y="173159"/>
                  </a:lnTo>
                  <a:lnTo>
                    <a:pt x="656042" y="203339"/>
                  </a:lnTo>
                  <a:lnTo>
                    <a:pt x="691818" y="235213"/>
                  </a:lnTo>
                  <a:lnTo>
                    <a:pt x="726045" y="268721"/>
                  </a:lnTo>
                  <a:lnTo>
                    <a:pt x="758662" y="303801"/>
                  </a:lnTo>
                  <a:lnTo>
                    <a:pt x="789610" y="340392"/>
                  </a:lnTo>
                  <a:lnTo>
                    <a:pt x="818826" y="378435"/>
                  </a:lnTo>
                  <a:lnTo>
                    <a:pt x="846252" y="417867"/>
                  </a:lnTo>
                  <a:lnTo>
                    <a:pt x="871826" y="458629"/>
                  </a:lnTo>
                  <a:lnTo>
                    <a:pt x="0" y="97613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0223" y="2927253"/>
              <a:ext cx="863600" cy="512445"/>
            </a:xfrm>
            <a:custGeom>
              <a:avLst/>
              <a:gdLst/>
              <a:ahLst/>
              <a:cxnLst/>
              <a:rect l="l" t="t" r="r" b="b"/>
              <a:pathLst>
                <a:path w="863600" h="512445">
                  <a:moveTo>
                    <a:pt x="0" y="512171"/>
                  </a:moveTo>
                  <a:lnTo>
                    <a:pt x="863023" y="0"/>
                  </a:lnTo>
                </a:path>
              </a:pathLst>
            </a:custGeom>
            <a:ln w="9809">
              <a:solidFill>
                <a:srgbClr val="FFBD7C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0223" y="2921916"/>
              <a:ext cx="1014094" cy="767715"/>
            </a:xfrm>
            <a:custGeom>
              <a:avLst/>
              <a:gdLst/>
              <a:ahLst/>
              <a:cxnLst/>
              <a:rect l="l" t="t" r="r" b="b"/>
              <a:pathLst>
                <a:path w="1014095" h="767714">
                  <a:moveTo>
                    <a:pt x="982696" y="767260"/>
                  </a:moveTo>
                  <a:lnTo>
                    <a:pt x="0" y="517507"/>
                  </a:lnTo>
                  <a:lnTo>
                    <a:pt x="871826" y="0"/>
                  </a:lnTo>
                  <a:lnTo>
                    <a:pt x="895444" y="41944"/>
                  </a:lnTo>
                  <a:lnTo>
                    <a:pt x="917098" y="85090"/>
                  </a:lnTo>
                  <a:lnTo>
                    <a:pt x="936729" y="129376"/>
                  </a:lnTo>
                  <a:lnTo>
                    <a:pt x="954276" y="174742"/>
                  </a:lnTo>
                  <a:lnTo>
                    <a:pt x="969679" y="221129"/>
                  </a:lnTo>
                  <a:lnTo>
                    <a:pt x="982877" y="268476"/>
                  </a:lnTo>
                  <a:lnTo>
                    <a:pt x="993810" y="316723"/>
                  </a:lnTo>
                  <a:lnTo>
                    <a:pt x="1002419" y="365809"/>
                  </a:lnTo>
                  <a:lnTo>
                    <a:pt x="1008643" y="415676"/>
                  </a:lnTo>
                  <a:lnTo>
                    <a:pt x="1012421" y="466262"/>
                  </a:lnTo>
                  <a:lnTo>
                    <a:pt x="1013694" y="517507"/>
                  </a:lnTo>
                  <a:lnTo>
                    <a:pt x="1012411" y="568962"/>
                  </a:lnTo>
                  <a:lnTo>
                    <a:pt x="1008606" y="619740"/>
                  </a:lnTo>
                  <a:lnTo>
                    <a:pt x="1002341" y="669764"/>
                  </a:lnTo>
                  <a:lnTo>
                    <a:pt x="993683" y="718963"/>
                  </a:lnTo>
                  <a:lnTo>
                    <a:pt x="982696" y="767260"/>
                  </a:lnTo>
                  <a:close/>
                </a:path>
              </a:pathLst>
            </a:custGeom>
            <a:solidFill>
              <a:srgbClr val="FFBD7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0223" y="3439424"/>
              <a:ext cx="982980" cy="527050"/>
            </a:xfrm>
            <a:custGeom>
              <a:avLst/>
              <a:gdLst/>
              <a:ahLst/>
              <a:cxnLst/>
              <a:rect l="l" t="t" r="r" b="b"/>
              <a:pathLst>
                <a:path w="982979" h="527050">
                  <a:moveTo>
                    <a:pt x="866153" y="526927"/>
                  </a:moveTo>
                  <a:lnTo>
                    <a:pt x="0" y="0"/>
                  </a:lnTo>
                  <a:lnTo>
                    <a:pt x="982696" y="249753"/>
                  </a:lnTo>
                  <a:lnTo>
                    <a:pt x="968920" y="298832"/>
                  </a:lnTo>
                  <a:lnTo>
                    <a:pt x="952797" y="346838"/>
                  </a:lnTo>
                  <a:lnTo>
                    <a:pt x="934393" y="393712"/>
                  </a:lnTo>
                  <a:lnTo>
                    <a:pt x="913774" y="439392"/>
                  </a:lnTo>
                  <a:lnTo>
                    <a:pt x="891005" y="483817"/>
                  </a:lnTo>
                  <a:lnTo>
                    <a:pt x="866153" y="526927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0223" y="3439424"/>
              <a:ext cx="866775" cy="751205"/>
            </a:xfrm>
            <a:custGeom>
              <a:avLst/>
              <a:gdLst/>
              <a:ahLst/>
              <a:cxnLst/>
              <a:rect l="l" t="t" r="r" b="b"/>
              <a:pathLst>
                <a:path w="866775" h="751204">
                  <a:moveTo>
                    <a:pt x="680761" y="751102"/>
                  </a:moveTo>
                  <a:lnTo>
                    <a:pt x="0" y="0"/>
                  </a:lnTo>
                  <a:lnTo>
                    <a:pt x="866153" y="526927"/>
                  </a:lnTo>
                  <a:lnTo>
                    <a:pt x="839754" y="567971"/>
                  </a:lnTo>
                  <a:lnTo>
                    <a:pt x="811472" y="607625"/>
                  </a:lnTo>
                  <a:lnTo>
                    <a:pt x="781369" y="645827"/>
                  </a:lnTo>
                  <a:lnTo>
                    <a:pt x="749507" y="682515"/>
                  </a:lnTo>
                  <a:lnTo>
                    <a:pt x="715951" y="717628"/>
                  </a:lnTo>
                  <a:lnTo>
                    <a:pt x="680761" y="751102"/>
                  </a:lnTo>
                  <a:close/>
                </a:path>
              </a:pathLst>
            </a:custGeom>
            <a:solidFill>
              <a:srgbClr val="0000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0223" y="3439424"/>
              <a:ext cx="681355" cy="791210"/>
            </a:xfrm>
            <a:custGeom>
              <a:avLst/>
              <a:gdLst/>
              <a:ahLst/>
              <a:cxnLst/>
              <a:rect l="l" t="t" r="r" b="b"/>
              <a:pathLst>
                <a:path w="681354" h="791210">
                  <a:moveTo>
                    <a:pt x="634526" y="790585"/>
                  </a:moveTo>
                  <a:lnTo>
                    <a:pt x="0" y="0"/>
                  </a:lnTo>
                  <a:lnTo>
                    <a:pt x="680761" y="751102"/>
                  </a:lnTo>
                  <a:lnTo>
                    <a:pt x="669426" y="761229"/>
                  </a:lnTo>
                  <a:lnTo>
                    <a:pt x="657940" y="771187"/>
                  </a:lnTo>
                  <a:lnTo>
                    <a:pt x="646306" y="780973"/>
                  </a:lnTo>
                  <a:lnTo>
                    <a:pt x="634526" y="790585"/>
                  </a:lnTo>
                  <a:close/>
                </a:path>
              </a:pathLst>
            </a:custGeom>
            <a:solidFill>
              <a:srgbClr val="5454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0223" y="3439424"/>
              <a:ext cx="635000" cy="861694"/>
            </a:xfrm>
            <a:custGeom>
              <a:avLst/>
              <a:gdLst/>
              <a:ahLst/>
              <a:cxnLst/>
              <a:rect l="l" t="t" r="r" b="b"/>
              <a:pathLst>
                <a:path w="635000" h="861695">
                  <a:moveTo>
                    <a:pt x="534499" y="861491"/>
                  </a:moveTo>
                  <a:lnTo>
                    <a:pt x="0" y="0"/>
                  </a:lnTo>
                  <a:lnTo>
                    <a:pt x="634526" y="790585"/>
                  </a:lnTo>
                  <a:lnTo>
                    <a:pt x="610355" y="809418"/>
                  </a:lnTo>
                  <a:lnTo>
                    <a:pt x="585614" y="827526"/>
                  </a:lnTo>
                  <a:lnTo>
                    <a:pt x="560322" y="844889"/>
                  </a:lnTo>
                  <a:lnTo>
                    <a:pt x="534499" y="861491"/>
                  </a:lnTo>
                  <a:close/>
                </a:path>
              </a:pathLst>
            </a:custGeom>
            <a:solidFill>
              <a:srgbClr val="F0CD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0223" y="3439424"/>
              <a:ext cx="534670" cy="888365"/>
            </a:xfrm>
            <a:custGeom>
              <a:avLst/>
              <a:gdLst/>
              <a:ahLst/>
              <a:cxnLst/>
              <a:rect l="l" t="t" r="r" b="b"/>
              <a:pathLst>
                <a:path w="534670" h="888364">
                  <a:moveTo>
                    <a:pt x="488749" y="888302"/>
                  </a:moveTo>
                  <a:lnTo>
                    <a:pt x="0" y="0"/>
                  </a:lnTo>
                  <a:lnTo>
                    <a:pt x="534499" y="861491"/>
                  </a:lnTo>
                  <a:lnTo>
                    <a:pt x="523177" y="868428"/>
                  </a:lnTo>
                  <a:lnTo>
                    <a:pt x="511775" y="875210"/>
                  </a:lnTo>
                  <a:lnTo>
                    <a:pt x="500298" y="881836"/>
                  </a:lnTo>
                  <a:lnTo>
                    <a:pt x="488749" y="888302"/>
                  </a:lnTo>
                  <a:close/>
                </a:path>
              </a:pathLst>
            </a:custGeom>
            <a:solidFill>
              <a:srgbClr val="48979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0223" y="3439424"/>
              <a:ext cx="483870" cy="879475"/>
            </a:xfrm>
            <a:custGeom>
              <a:avLst/>
              <a:gdLst/>
              <a:ahLst/>
              <a:cxnLst/>
              <a:rect l="l" t="t" r="r" b="b"/>
              <a:pathLst>
                <a:path w="483870" h="879475">
                  <a:moveTo>
                    <a:pt x="0" y="0"/>
                  </a:moveTo>
                  <a:lnTo>
                    <a:pt x="483659" y="879318"/>
                  </a:lnTo>
                </a:path>
              </a:pathLst>
            </a:custGeom>
            <a:ln w="9809">
              <a:solidFill>
                <a:srgbClr val="85BBB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0223" y="3439424"/>
              <a:ext cx="488950" cy="894715"/>
            </a:xfrm>
            <a:custGeom>
              <a:avLst/>
              <a:gdLst/>
              <a:ahLst/>
              <a:cxnLst/>
              <a:rect l="l" t="t" r="r" b="b"/>
              <a:pathLst>
                <a:path w="488950" h="894714">
                  <a:moveTo>
                    <a:pt x="478073" y="894106"/>
                  </a:moveTo>
                  <a:lnTo>
                    <a:pt x="0" y="0"/>
                  </a:lnTo>
                  <a:lnTo>
                    <a:pt x="488749" y="888302"/>
                  </a:lnTo>
                  <a:lnTo>
                    <a:pt x="478073" y="894106"/>
                  </a:lnTo>
                  <a:close/>
                </a:path>
              </a:pathLst>
            </a:custGeom>
            <a:solidFill>
              <a:srgbClr val="85BBB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0223" y="3439424"/>
              <a:ext cx="478155" cy="967105"/>
            </a:xfrm>
            <a:custGeom>
              <a:avLst/>
              <a:gdLst/>
              <a:ahLst/>
              <a:cxnLst/>
              <a:rect l="l" t="t" r="r" b="b"/>
              <a:pathLst>
                <a:path w="478154" h="967104">
                  <a:moveTo>
                    <a:pt x="306337" y="966584"/>
                  </a:moveTo>
                  <a:lnTo>
                    <a:pt x="0" y="0"/>
                  </a:lnTo>
                  <a:lnTo>
                    <a:pt x="478073" y="894106"/>
                  </a:lnTo>
                  <a:lnTo>
                    <a:pt x="436606" y="915110"/>
                  </a:lnTo>
                  <a:lnTo>
                    <a:pt x="394116" y="934229"/>
                  </a:lnTo>
                  <a:lnTo>
                    <a:pt x="350670" y="951406"/>
                  </a:lnTo>
                  <a:lnTo>
                    <a:pt x="306337" y="966584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70223" y="3439424"/>
              <a:ext cx="306705" cy="1006475"/>
            </a:xfrm>
            <a:custGeom>
              <a:avLst/>
              <a:gdLst/>
              <a:ahLst/>
              <a:cxnLst/>
              <a:rect l="l" t="t" r="r" b="b"/>
              <a:pathLst>
                <a:path w="306704" h="1006475">
                  <a:moveTo>
                    <a:pt x="123965" y="1006190"/>
                  </a:moveTo>
                  <a:lnTo>
                    <a:pt x="0" y="0"/>
                  </a:lnTo>
                  <a:lnTo>
                    <a:pt x="306337" y="966584"/>
                  </a:lnTo>
                  <a:lnTo>
                    <a:pt x="261772" y="979567"/>
                  </a:lnTo>
                  <a:lnTo>
                    <a:pt x="216482" y="990528"/>
                  </a:lnTo>
                  <a:lnTo>
                    <a:pt x="170527" y="999418"/>
                  </a:lnTo>
                  <a:lnTo>
                    <a:pt x="123965" y="1006190"/>
                  </a:lnTo>
                  <a:close/>
                </a:path>
              </a:pathLst>
            </a:custGeom>
            <a:solidFill>
              <a:srgbClr val="FF9C9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0223" y="3439424"/>
              <a:ext cx="122555" cy="996315"/>
            </a:xfrm>
            <a:custGeom>
              <a:avLst/>
              <a:gdLst/>
              <a:ahLst/>
              <a:cxnLst/>
              <a:rect l="l" t="t" r="r" b="b"/>
              <a:pathLst>
                <a:path w="122554" h="996314">
                  <a:moveTo>
                    <a:pt x="0" y="0"/>
                  </a:moveTo>
                  <a:lnTo>
                    <a:pt x="122302" y="996077"/>
                  </a:lnTo>
                </a:path>
              </a:pathLst>
            </a:custGeom>
            <a:ln w="9809">
              <a:solidFill>
                <a:srgbClr val="786F6D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3395" y="3439424"/>
              <a:ext cx="260985" cy="1014094"/>
            </a:xfrm>
            <a:custGeom>
              <a:avLst/>
              <a:gdLst/>
              <a:ahLst/>
              <a:cxnLst/>
              <a:rect l="l" t="t" r="r" b="b"/>
              <a:pathLst>
                <a:path w="260985" h="1014095">
                  <a:moveTo>
                    <a:pt x="136827" y="1013694"/>
                  </a:moveTo>
                  <a:lnTo>
                    <a:pt x="102087" y="1013111"/>
                  </a:lnTo>
                  <a:lnTo>
                    <a:pt x="67670" y="1011375"/>
                  </a:lnTo>
                  <a:lnTo>
                    <a:pt x="33625" y="1008510"/>
                  </a:lnTo>
                  <a:lnTo>
                    <a:pt x="0" y="1004538"/>
                  </a:lnTo>
                  <a:lnTo>
                    <a:pt x="136827" y="0"/>
                  </a:lnTo>
                  <a:lnTo>
                    <a:pt x="260793" y="1006190"/>
                  </a:lnTo>
                  <a:lnTo>
                    <a:pt x="230080" y="1009458"/>
                  </a:lnTo>
                  <a:lnTo>
                    <a:pt x="199192" y="1011805"/>
                  </a:lnTo>
                  <a:lnTo>
                    <a:pt x="168113" y="1013220"/>
                  </a:lnTo>
                  <a:lnTo>
                    <a:pt x="136827" y="1013694"/>
                  </a:lnTo>
                  <a:close/>
                </a:path>
              </a:pathLst>
            </a:custGeom>
            <a:solidFill>
              <a:srgbClr val="786F6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1628" y="3439424"/>
              <a:ext cx="428625" cy="1004569"/>
            </a:xfrm>
            <a:custGeom>
              <a:avLst/>
              <a:gdLst/>
              <a:ahLst/>
              <a:cxnLst/>
              <a:rect l="l" t="t" r="r" b="b"/>
              <a:pathLst>
                <a:path w="428625" h="1004570">
                  <a:moveTo>
                    <a:pt x="291767" y="1004538"/>
                  </a:moveTo>
                  <a:lnTo>
                    <a:pt x="240608" y="996287"/>
                  </a:lnTo>
                  <a:lnTo>
                    <a:pt x="190381" y="985538"/>
                  </a:lnTo>
                  <a:lnTo>
                    <a:pt x="141145" y="972357"/>
                  </a:lnTo>
                  <a:lnTo>
                    <a:pt x="92962" y="956812"/>
                  </a:lnTo>
                  <a:lnTo>
                    <a:pt x="45893" y="938970"/>
                  </a:lnTo>
                  <a:lnTo>
                    <a:pt x="0" y="918897"/>
                  </a:lnTo>
                  <a:lnTo>
                    <a:pt x="428595" y="0"/>
                  </a:lnTo>
                  <a:lnTo>
                    <a:pt x="291767" y="1004538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609828" y="3439424"/>
              <a:ext cx="960755" cy="919480"/>
            </a:xfrm>
            <a:custGeom>
              <a:avLst/>
              <a:gdLst/>
              <a:ahLst/>
              <a:cxnLst/>
              <a:rect l="l" t="t" r="r" b="b"/>
              <a:pathLst>
                <a:path w="960754" h="919479">
                  <a:moveTo>
                    <a:pt x="531800" y="918897"/>
                  </a:moveTo>
                  <a:lnTo>
                    <a:pt x="488431" y="897347"/>
                  </a:lnTo>
                  <a:lnTo>
                    <a:pt x="446269" y="873820"/>
                  </a:lnTo>
                  <a:lnTo>
                    <a:pt x="405375" y="848378"/>
                  </a:lnTo>
                  <a:lnTo>
                    <a:pt x="365809" y="821081"/>
                  </a:lnTo>
                  <a:lnTo>
                    <a:pt x="327632" y="791991"/>
                  </a:lnTo>
                  <a:lnTo>
                    <a:pt x="290905" y="761168"/>
                  </a:lnTo>
                  <a:lnTo>
                    <a:pt x="255689" y="728673"/>
                  </a:lnTo>
                  <a:lnTo>
                    <a:pt x="222044" y="694569"/>
                  </a:lnTo>
                  <a:lnTo>
                    <a:pt x="190032" y="658915"/>
                  </a:lnTo>
                  <a:lnTo>
                    <a:pt x="159713" y="621773"/>
                  </a:lnTo>
                  <a:lnTo>
                    <a:pt x="131148" y="583203"/>
                  </a:lnTo>
                  <a:lnTo>
                    <a:pt x="104398" y="543267"/>
                  </a:lnTo>
                  <a:lnTo>
                    <a:pt x="79524" y="502027"/>
                  </a:lnTo>
                  <a:lnTo>
                    <a:pt x="56586" y="459542"/>
                  </a:lnTo>
                  <a:lnTo>
                    <a:pt x="35646" y="415874"/>
                  </a:lnTo>
                  <a:lnTo>
                    <a:pt x="16763" y="371084"/>
                  </a:lnTo>
                  <a:lnTo>
                    <a:pt x="0" y="325233"/>
                  </a:lnTo>
                  <a:lnTo>
                    <a:pt x="960395" y="0"/>
                  </a:lnTo>
                  <a:lnTo>
                    <a:pt x="531800" y="918897"/>
                  </a:lnTo>
                  <a:close/>
                </a:path>
              </a:pathLst>
            </a:custGeom>
            <a:solidFill>
              <a:srgbClr val="D2719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619573" y="3439424"/>
              <a:ext cx="951230" cy="321945"/>
            </a:xfrm>
            <a:custGeom>
              <a:avLst/>
              <a:gdLst/>
              <a:ahLst/>
              <a:cxnLst/>
              <a:rect l="l" t="t" r="r" b="b"/>
              <a:pathLst>
                <a:path w="951229" h="321945">
                  <a:moveTo>
                    <a:pt x="950650" y="0"/>
                  </a:moveTo>
                  <a:lnTo>
                    <a:pt x="0" y="321546"/>
                  </a:lnTo>
                </a:path>
              </a:pathLst>
            </a:custGeom>
            <a:ln w="9809">
              <a:solidFill>
                <a:srgbClr val="F9BED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6528" y="2597740"/>
              <a:ext cx="1014094" cy="1167130"/>
            </a:xfrm>
            <a:custGeom>
              <a:avLst/>
              <a:gdLst/>
              <a:ahLst/>
              <a:cxnLst/>
              <a:rect l="l" t="t" r="r" b="b"/>
              <a:pathLst>
                <a:path w="1014095" h="1167129">
                  <a:moveTo>
                    <a:pt x="53299" y="1166917"/>
                  </a:moveTo>
                  <a:lnTo>
                    <a:pt x="39457" y="1122677"/>
                  </a:lnTo>
                  <a:lnTo>
                    <a:pt x="27608" y="1077618"/>
                  </a:lnTo>
                  <a:lnTo>
                    <a:pt x="17802" y="1031787"/>
                  </a:lnTo>
                  <a:lnTo>
                    <a:pt x="10088" y="985230"/>
                  </a:lnTo>
                  <a:lnTo>
                    <a:pt x="4516" y="937995"/>
                  </a:lnTo>
                  <a:lnTo>
                    <a:pt x="1137" y="890131"/>
                  </a:lnTo>
                  <a:lnTo>
                    <a:pt x="0" y="841683"/>
                  </a:lnTo>
                  <a:lnTo>
                    <a:pt x="1324" y="789411"/>
                  </a:lnTo>
                  <a:lnTo>
                    <a:pt x="5255" y="737827"/>
                  </a:lnTo>
                  <a:lnTo>
                    <a:pt x="11727" y="686995"/>
                  </a:lnTo>
                  <a:lnTo>
                    <a:pt x="20678" y="636978"/>
                  </a:lnTo>
                  <a:lnTo>
                    <a:pt x="32043" y="587842"/>
                  </a:lnTo>
                  <a:lnTo>
                    <a:pt x="45757" y="539650"/>
                  </a:lnTo>
                  <a:lnTo>
                    <a:pt x="61757" y="492466"/>
                  </a:lnTo>
                  <a:lnTo>
                    <a:pt x="79978" y="446355"/>
                  </a:lnTo>
                  <a:lnTo>
                    <a:pt x="100357" y="401380"/>
                  </a:lnTo>
                  <a:lnTo>
                    <a:pt x="122829" y="357606"/>
                  </a:lnTo>
                  <a:lnTo>
                    <a:pt x="147330" y="315096"/>
                  </a:lnTo>
                  <a:lnTo>
                    <a:pt x="173797" y="273915"/>
                  </a:lnTo>
                  <a:lnTo>
                    <a:pt x="202164" y="234128"/>
                  </a:lnTo>
                  <a:lnTo>
                    <a:pt x="232369" y="195797"/>
                  </a:lnTo>
                  <a:lnTo>
                    <a:pt x="264346" y="158987"/>
                  </a:lnTo>
                  <a:lnTo>
                    <a:pt x="298031" y="123763"/>
                  </a:lnTo>
                  <a:lnTo>
                    <a:pt x="333361" y="90188"/>
                  </a:lnTo>
                  <a:lnTo>
                    <a:pt x="370272" y="58326"/>
                  </a:lnTo>
                  <a:lnTo>
                    <a:pt x="408699" y="28242"/>
                  </a:lnTo>
                  <a:lnTo>
                    <a:pt x="448578" y="0"/>
                  </a:lnTo>
                  <a:lnTo>
                    <a:pt x="1013694" y="841683"/>
                  </a:lnTo>
                  <a:lnTo>
                    <a:pt x="53299" y="1166917"/>
                  </a:lnTo>
                  <a:close/>
                </a:path>
              </a:pathLst>
            </a:custGeom>
            <a:solidFill>
              <a:srgbClr val="F9BED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5107" y="2508351"/>
              <a:ext cx="565150" cy="931544"/>
            </a:xfrm>
            <a:custGeom>
              <a:avLst/>
              <a:gdLst/>
              <a:ahLst/>
              <a:cxnLst/>
              <a:rect l="l" t="t" r="r" b="b"/>
              <a:pathLst>
                <a:path w="565150" h="931545">
                  <a:moveTo>
                    <a:pt x="565116" y="931072"/>
                  </a:moveTo>
                  <a:lnTo>
                    <a:pt x="0" y="89389"/>
                  </a:lnTo>
                  <a:lnTo>
                    <a:pt x="39199" y="64304"/>
                  </a:lnTo>
                  <a:lnTo>
                    <a:pt x="79578" y="41005"/>
                  </a:lnTo>
                  <a:lnTo>
                    <a:pt x="121070" y="19551"/>
                  </a:lnTo>
                  <a:lnTo>
                    <a:pt x="163613" y="0"/>
                  </a:lnTo>
                  <a:lnTo>
                    <a:pt x="565116" y="931072"/>
                  </a:lnTo>
                  <a:close/>
                </a:path>
              </a:pathLst>
            </a:custGeom>
            <a:solidFill>
              <a:srgbClr val="AF79A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73069" y="2517796"/>
              <a:ext cx="397510" cy="922019"/>
            </a:xfrm>
            <a:custGeom>
              <a:avLst/>
              <a:gdLst/>
              <a:ahLst/>
              <a:cxnLst/>
              <a:rect l="l" t="t" r="r" b="b"/>
              <a:pathLst>
                <a:path w="397510" h="922020">
                  <a:moveTo>
                    <a:pt x="397153" y="921627"/>
                  </a:moveTo>
                  <a:lnTo>
                    <a:pt x="0" y="0"/>
                  </a:lnTo>
                </a:path>
              </a:pathLst>
            </a:custGeom>
            <a:ln w="9809">
              <a:solidFill>
                <a:srgbClr val="D3A5C7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8720" y="2425729"/>
              <a:ext cx="401955" cy="1014094"/>
            </a:xfrm>
            <a:custGeom>
              <a:avLst/>
              <a:gdLst/>
              <a:ahLst/>
              <a:cxnLst/>
              <a:rect l="l" t="t" r="r" b="b"/>
              <a:pathLst>
                <a:path w="401954" h="1014095">
                  <a:moveTo>
                    <a:pt x="401502" y="1013694"/>
                  </a:moveTo>
                  <a:lnTo>
                    <a:pt x="0" y="82621"/>
                  </a:lnTo>
                  <a:lnTo>
                    <a:pt x="46779" y="63801"/>
                  </a:lnTo>
                  <a:lnTo>
                    <a:pt x="94665" y="47274"/>
                  </a:lnTo>
                  <a:lnTo>
                    <a:pt x="143590" y="33107"/>
                  </a:lnTo>
                  <a:lnTo>
                    <a:pt x="193488" y="21366"/>
                  </a:lnTo>
                  <a:lnTo>
                    <a:pt x="244294" y="12118"/>
                  </a:lnTo>
                  <a:lnTo>
                    <a:pt x="295943" y="5430"/>
                  </a:lnTo>
                  <a:lnTo>
                    <a:pt x="348367" y="1368"/>
                  </a:lnTo>
                  <a:lnTo>
                    <a:pt x="401502" y="0"/>
                  </a:lnTo>
                  <a:lnTo>
                    <a:pt x="401502" y="1013694"/>
                  </a:lnTo>
                  <a:close/>
                </a:path>
              </a:pathLst>
            </a:custGeom>
            <a:solidFill>
              <a:srgbClr val="D3A5C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77825" y="3857413"/>
            <a:ext cx="2278042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688537" marR="12780" indent="-658184">
              <a:lnSpc>
                <a:spcPct val="120200"/>
              </a:lnSpc>
              <a:spcBef>
                <a:spcPts val="239"/>
              </a:spcBef>
            </a:pPr>
            <a:r>
              <a:rPr sz="1887" spc="-126" dirty="0">
                <a:latin typeface="Microsoft Sans Serif"/>
                <a:cs typeface="Microsoft Sans Serif"/>
              </a:rPr>
              <a:t>S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75" dirty="0">
                <a:latin typeface="Microsoft Sans Serif"/>
                <a:cs typeface="Microsoft Sans Serif"/>
              </a:rPr>
              <a:t>u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75" dirty="0">
                <a:latin typeface="Microsoft Sans Serif"/>
                <a:cs typeface="Microsoft Sans Serif"/>
              </a:rPr>
              <a:t>h</a:t>
            </a:r>
            <a:r>
              <a:rPr sz="1887" spc="239" dirty="0">
                <a:latin typeface="Microsoft Sans Serif"/>
                <a:cs typeface="Microsoft Sans Serif"/>
              </a:rPr>
              <a:t>w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</a:t>
            </a:r>
            <a:r>
              <a:rPr sz="1887" spc="314" dirty="0">
                <a:latin typeface="Microsoft Sans Serif"/>
                <a:cs typeface="Microsoft Sans Serif"/>
              </a:rPr>
              <a:t>t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20.79%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33796" y="7608684"/>
            <a:ext cx="2107109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672561" marR="12780" indent="-642208">
              <a:lnSpc>
                <a:spcPct val="120200"/>
              </a:lnSpc>
              <a:spcBef>
                <a:spcPts val="239"/>
              </a:spcBef>
            </a:pPr>
            <a:r>
              <a:rPr sz="1887" spc="13" dirty="0">
                <a:latin typeface="Microsoft Sans Serif"/>
                <a:cs typeface="Microsoft Sans Serif"/>
              </a:rPr>
              <a:t>H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239" dirty="0">
                <a:latin typeface="Microsoft Sans Serif"/>
                <a:cs typeface="Microsoft Sans Serif"/>
              </a:rPr>
              <a:t>w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ii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88" dirty="0">
                <a:latin typeface="Microsoft Sans Serif"/>
                <a:cs typeface="Microsoft Sans Serif"/>
              </a:rPr>
              <a:t>n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0.83%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4660" y="7098642"/>
            <a:ext cx="3236546" cy="1455527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573514" marR="1207732" indent="-543161">
              <a:lnSpc>
                <a:spcPct val="120200"/>
              </a:lnSpc>
              <a:spcBef>
                <a:spcPts val="239"/>
              </a:spcBef>
            </a:pPr>
            <a:r>
              <a:rPr sz="1887" spc="-126" dirty="0">
                <a:latin typeface="Microsoft Sans Serif"/>
                <a:cs typeface="Microsoft Sans Serif"/>
              </a:rPr>
              <a:t>S</a:t>
            </a:r>
            <a:r>
              <a:rPr sz="1887" spc="88" dirty="0">
                <a:latin typeface="Microsoft Sans Serif"/>
                <a:cs typeface="Microsoft Sans Serif"/>
              </a:rPr>
              <a:t>k</a:t>
            </a:r>
            <a:r>
              <a:rPr sz="1887" spc="101" dirty="0">
                <a:latin typeface="Microsoft Sans Serif"/>
                <a:cs typeface="Microsoft Sans Serif"/>
              </a:rPr>
              <a:t>y</a:t>
            </a:r>
            <a:r>
              <a:rPr sz="1887" spc="113" dirty="0">
                <a:latin typeface="Microsoft Sans Serif"/>
                <a:cs typeface="Microsoft Sans Serif"/>
              </a:rPr>
              <a:t>W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</a:t>
            </a:r>
            <a:r>
              <a:rPr sz="1887" spc="314" dirty="0">
                <a:latin typeface="Microsoft Sans Serif"/>
                <a:cs typeface="Microsoft Sans Serif"/>
              </a:rPr>
              <a:t>t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12.86%</a:t>
            </a:r>
            <a:endParaRPr sz="1887">
              <a:latin typeface="Microsoft Sans Serif"/>
              <a:cs typeface="Microsoft Sans Serif"/>
            </a:endParaRPr>
          </a:p>
          <a:p>
            <a:pPr marL="1824383" marR="12780" indent="-626233">
              <a:lnSpc>
                <a:spcPct val="120200"/>
              </a:lnSpc>
              <a:spcBef>
                <a:spcPts val="513"/>
              </a:spcBef>
            </a:pPr>
            <a:r>
              <a:rPr sz="1887" spc="-88" dirty="0">
                <a:latin typeface="Microsoft Sans Serif"/>
                <a:cs typeface="Microsoft Sans Serif"/>
              </a:rPr>
              <a:t>R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88" dirty="0">
                <a:latin typeface="Microsoft Sans Serif"/>
                <a:cs typeface="Microsoft Sans Serif"/>
              </a:rPr>
              <a:t>p</a:t>
            </a:r>
            <a:r>
              <a:rPr sz="1887" spc="75" dirty="0">
                <a:latin typeface="Microsoft Sans Serif"/>
                <a:cs typeface="Microsoft Sans Serif"/>
              </a:rPr>
              <a:t>ub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-13" dirty="0">
                <a:latin typeface="Microsoft Sans Serif"/>
                <a:cs typeface="Microsoft Sans Serif"/>
              </a:rPr>
              <a:t>c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239" dirty="0">
                <a:latin typeface="Microsoft Sans Serif"/>
                <a:cs typeface="Microsoft Sans Serif"/>
              </a:rPr>
              <a:t>w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01" dirty="0">
                <a:latin typeface="Microsoft Sans Serif"/>
                <a:cs typeface="Microsoft Sans Serif"/>
              </a:rPr>
              <a:t>y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4.79%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97043" y="2623436"/>
            <a:ext cx="1987297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541564" marR="12780" indent="-511211">
              <a:lnSpc>
                <a:spcPct val="120200"/>
              </a:lnSpc>
              <a:spcBef>
                <a:spcPts val="239"/>
              </a:spcBef>
            </a:pP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m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-25" dirty="0">
                <a:latin typeface="Microsoft Sans Serif"/>
                <a:cs typeface="Microsoft Sans Serif"/>
              </a:rPr>
              <a:t>c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88" dirty="0">
                <a:latin typeface="Microsoft Sans Serif"/>
                <a:cs typeface="Microsoft Sans Serif"/>
              </a:rPr>
              <a:t>n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  </a:t>
            </a:r>
            <a:r>
              <a:rPr sz="1887" spc="88" dirty="0">
                <a:latin typeface="Microsoft Sans Serif"/>
                <a:cs typeface="Microsoft Sans Serif"/>
              </a:rPr>
              <a:t>12.11%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79957" y="2146300"/>
            <a:ext cx="1795596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523988" marR="12780" indent="-493638">
              <a:lnSpc>
                <a:spcPct val="120200"/>
              </a:lnSpc>
              <a:spcBef>
                <a:spcPts val="239"/>
              </a:spcBef>
            </a:pPr>
            <a:r>
              <a:rPr sz="1887" spc="-13" dirty="0">
                <a:latin typeface="Microsoft Sans Serif"/>
                <a:cs typeface="Microsoft Sans Serif"/>
              </a:rPr>
              <a:t>U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101" dirty="0">
                <a:latin typeface="Microsoft Sans Serif"/>
                <a:cs typeface="Microsoft Sans Serif"/>
              </a:rPr>
              <a:t>d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6.46%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84220" y="4318096"/>
            <a:ext cx="1746073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426541" marR="12780" indent="-396188">
              <a:lnSpc>
                <a:spcPct val="120200"/>
              </a:lnSpc>
              <a:spcBef>
                <a:spcPts val="239"/>
              </a:spcBef>
            </a:pPr>
            <a:r>
              <a:rPr sz="1887" spc="-25" dirty="0">
                <a:latin typeface="Microsoft Sans Serif"/>
                <a:cs typeface="Microsoft Sans Serif"/>
              </a:rPr>
              <a:t>D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126" dirty="0">
                <a:latin typeface="Microsoft Sans Serif"/>
                <a:cs typeface="Microsoft Sans Serif"/>
              </a:rPr>
              <a:t>l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50" dirty="0">
                <a:latin typeface="Microsoft Sans Serif"/>
                <a:cs typeface="Microsoft Sans Serif"/>
              </a:rPr>
              <a:t>a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201" dirty="0">
                <a:latin typeface="Microsoft Sans Serif"/>
                <a:cs typeface="Microsoft Sans Serif"/>
              </a:rPr>
              <a:t>r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-101" dirty="0">
                <a:latin typeface="Microsoft Sans Serif"/>
                <a:cs typeface="Microsoft Sans Serif"/>
              </a:rPr>
              <a:t>L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25" dirty="0">
                <a:latin typeface="Microsoft Sans Serif"/>
                <a:cs typeface="Microsoft Sans Serif"/>
              </a:rPr>
              <a:t>s  </a:t>
            </a:r>
            <a:r>
              <a:rPr sz="1887" spc="88" dirty="0">
                <a:latin typeface="Microsoft Sans Serif"/>
                <a:cs typeface="Microsoft Sans Serif"/>
              </a:rPr>
              <a:t>12.51%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719692" y="6374712"/>
            <a:ext cx="1560763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408968" marR="12780" indent="-378615">
              <a:lnSpc>
                <a:spcPct val="120200"/>
              </a:lnSpc>
              <a:spcBef>
                <a:spcPts val="239"/>
              </a:spcBef>
            </a:pPr>
            <a:r>
              <a:rPr sz="1887" spc="-101" dirty="0">
                <a:latin typeface="Microsoft Sans Serif"/>
                <a:cs typeface="Microsoft Sans Serif"/>
              </a:rPr>
              <a:t>E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88" dirty="0">
                <a:latin typeface="Microsoft Sans Serif"/>
                <a:cs typeface="Microsoft Sans Serif"/>
              </a:rPr>
              <a:t>d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88" dirty="0">
                <a:latin typeface="Microsoft Sans Serif"/>
                <a:cs typeface="Microsoft Sans Serif"/>
              </a:rPr>
              <a:t>v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201" dirty="0">
                <a:latin typeface="Microsoft Sans Serif"/>
                <a:cs typeface="Microsoft Sans Serif"/>
              </a:rPr>
              <a:t>r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76" dirty="0">
                <a:latin typeface="Microsoft Sans Serif"/>
                <a:cs typeface="Microsoft Sans Serif"/>
              </a:rPr>
              <a:t>r  </a:t>
            </a:r>
            <a:r>
              <a:rPr sz="1887" spc="88" dirty="0">
                <a:latin typeface="Microsoft Sans Serif"/>
                <a:cs typeface="Microsoft Sans Serif"/>
              </a:rPr>
              <a:t>4.73%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89376" y="10544582"/>
            <a:ext cx="13574002" cy="329086"/>
            <a:chOff x="558569" y="5470083"/>
            <a:chExt cx="5395595" cy="130810"/>
          </a:xfrm>
        </p:grpSpPr>
        <p:sp>
          <p:nvSpPr>
            <p:cNvPr id="38" name="object 38"/>
            <p:cNvSpPr/>
            <p:nvPr/>
          </p:nvSpPr>
          <p:spPr>
            <a:xfrm>
              <a:off x="561839" y="5473353"/>
              <a:ext cx="5389245" cy="124460"/>
            </a:xfrm>
            <a:custGeom>
              <a:avLst/>
              <a:gdLst/>
              <a:ahLst/>
              <a:cxnLst/>
              <a:rect l="l" t="t" r="r" b="b"/>
              <a:pathLst>
                <a:path w="5389245" h="124460">
                  <a:moveTo>
                    <a:pt x="0" y="0"/>
                  </a:moveTo>
                  <a:lnTo>
                    <a:pt x="5388931" y="0"/>
                  </a:lnTo>
                  <a:lnTo>
                    <a:pt x="5388931" y="124259"/>
                  </a:lnTo>
                  <a:lnTo>
                    <a:pt x="0" y="1242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561839" y="5473353"/>
              <a:ext cx="4833620" cy="124460"/>
            </a:xfrm>
            <a:custGeom>
              <a:avLst/>
              <a:gdLst/>
              <a:ahLst/>
              <a:cxnLst/>
              <a:rect l="l" t="t" r="r" b="b"/>
              <a:pathLst>
                <a:path w="4833620" h="124460">
                  <a:moveTo>
                    <a:pt x="4833034" y="124259"/>
                  </a:moveTo>
                  <a:lnTo>
                    <a:pt x="0" y="124259"/>
                  </a:lnTo>
                  <a:lnTo>
                    <a:pt x="0" y="0"/>
                  </a:lnTo>
                  <a:lnTo>
                    <a:pt x="4833034" y="0"/>
                  </a:lnTo>
                  <a:lnTo>
                    <a:pt x="4833034" y="12425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61839" y="5473353"/>
              <a:ext cx="4833620" cy="124460"/>
            </a:xfrm>
            <a:custGeom>
              <a:avLst/>
              <a:gdLst/>
              <a:ahLst/>
              <a:cxnLst/>
              <a:rect l="l" t="t" r="r" b="b"/>
              <a:pathLst>
                <a:path w="4833620" h="124460">
                  <a:moveTo>
                    <a:pt x="0" y="0"/>
                  </a:moveTo>
                  <a:lnTo>
                    <a:pt x="4833034" y="0"/>
                  </a:lnTo>
                  <a:lnTo>
                    <a:pt x="4833034" y="124259"/>
                  </a:lnTo>
                  <a:lnTo>
                    <a:pt x="0" y="1242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41" name="object 41"/>
          <p:cNvSpPr/>
          <p:nvPr/>
        </p:nvSpPr>
        <p:spPr>
          <a:xfrm>
            <a:off x="14475538" y="2509475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2" name="object 42"/>
          <p:cNvSpPr/>
          <p:nvPr/>
        </p:nvSpPr>
        <p:spPr>
          <a:xfrm>
            <a:off x="14475538" y="2854989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9FCAE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3" name="object 43"/>
          <p:cNvSpPr/>
          <p:nvPr/>
        </p:nvSpPr>
        <p:spPr>
          <a:xfrm>
            <a:off x="14475538" y="3200500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4" name="object 44"/>
          <p:cNvSpPr/>
          <p:nvPr/>
        </p:nvSpPr>
        <p:spPr>
          <a:xfrm>
            <a:off x="14475538" y="3546011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BD7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5" name="object 45"/>
          <p:cNvSpPr/>
          <p:nvPr/>
        </p:nvSpPr>
        <p:spPr>
          <a:xfrm>
            <a:off x="14475538" y="3891525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6" name="object 46"/>
          <p:cNvSpPr/>
          <p:nvPr/>
        </p:nvSpPr>
        <p:spPr>
          <a:xfrm>
            <a:off x="14475538" y="4237037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7" name="object 47"/>
          <p:cNvSpPr/>
          <p:nvPr/>
        </p:nvSpPr>
        <p:spPr>
          <a:xfrm>
            <a:off x="14475538" y="458254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5454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8" name="object 48"/>
          <p:cNvSpPr/>
          <p:nvPr/>
        </p:nvSpPr>
        <p:spPr>
          <a:xfrm>
            <a:off x="14475538" y="4928060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0CD62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9" name="object 49"/>
          <p:cNvSpPr/>
          <p:nvPr/>
        </p:nvSpPr>
        <p:spPr>
          <a:xfrm>
            <a:off x="14475538" y="5273574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489793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0" name="object 50"/>
          <p:cNvSpPr/>
          <p:nvPr/>
        </p:nvSpPr>
        <p:spPr>
          <a:xfrm>
            <a:off x="14475538" y="5619085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85BBB5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1" name="object 51"/>
          <p:cNvSpPr/>
          <p:nvPr/>
        </p:nvSpPr>
        <p:spPr>
          <a:xfrm>
            <a:off x="14475538" y="5964597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2" name="object 52"/>
          <p:cNvSpPr/>
          <p:nvPr/>
        </p:nvSpPr>
        <p:spPr>
          <a:xfrm>
            <a:off x="14475538" y="631010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9C99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3" name="object 53"/>
          <p:cNvSpPr/>
          <p:nvPr/>
        </p:nvSpPr>
        <p:spPr>
          <a:xfrm>
            <a:off x="14475538" y="6655622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786F6D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4" name="object 54"/>
          <p:cNvSpPr/>
          <p:nvPr/>
        </p:nvSpPr>
        <p:spPr>
          <a:xfrm>
            <a:off x="14475538" y="7001134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5" name="object 55"/>
          <p:cNvSpPr/>
          <p:nvPr/>
        </p:nvSpPr>
        <p:spPr>
          <a:xfrm>
            <a:off x="14475538" y="7346645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D27194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6" name="object 56"/>
          <p:cNvSpPr/>
          <p:nvPr/>
        </p:nvSpPr>
        <p:spPr>
          <a:xfrm>
            <a:off x="14475538" y="7692156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9BED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7" name="object 57"/>
          <p:cNvSpPr/>
          <p:nvPr/>
        </p:nvSpPr>
        <p:spPr>
          <a:xfrm>
            <a:off x="14475538" y="8037670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AF79A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8" name="object 58"/>
          <p:cNvSpPr/>
          <p:nvPr/>
        </p:nvSpPr>
        <p:spPr>
          <a:xfrm>
            <a:off x="14475538" y="8383182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D3A5C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9" name="object 59"/>
          <p:cNvSpPr txBox="1"/>
          <p:nvPr/>
        </p:nvSpPr>
        <p:spPr>
          <a:xfrm>
            <a:off x="14405153" y="2077129"/>
            <a:ext cx="2508083" cy="7145903"/>
          </a:xfrm>
          <a:prstGeom prst="rect">
            <a:avLst/>
          </a:prstGeom>
        </p:spPr>
        <p:txBody>
          <a:bodyPr vert="horz" wrap="square" lIns="0" tIns="15975" rIns="0" bIns="0" rtlCol="0">
            <a:spAutoFit/>
          </a:bodyPr>
          <a:lstStyle/>
          <a:p>
            <a:pPr marL="377018" marR="68694" indent="-346665">
              <a:lnSpc>
                <a:spcPct val="119600"/>
              </a:lnSpc>
              <a:spcBef>
                <a:spcPts val="126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Alaska 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Alegiant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 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Delta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Lines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Endeavor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ExpressJet 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Frontier 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ii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Horizon 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JetBlue</a:t>
            </a:r>
            <a:endParaRPr sz="1887">
              <a:latin typeface="Microsoft Sans Serif"/>
              <a:cs typeface="Microsoft Sans Serif"/>
            </a:endParaRPr>
          </a:p>
          <a:p>
            <a:pPr marL="377018" marR="107035">
              <a:lnSpc>
                <a:spcPct val="120200"/>
              </a:lnSpc>
            </a:pP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Mesa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 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-126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1887" spc="-126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k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887" spc="3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  <a:p>
            <a:pPr marL="377018" marR="12780">
              <a:lnSpc>
                <a:spcPct val="120200"/>
              </a:lnSpc>
            </a:pPr>
            <a:r>
              <a:rPr sz="1887" spc="-126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sz="1887" spc="302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1887" spc="239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1887" spc="314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..  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Spirit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 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 United</a:t>
            </a:r>
            <a:r>
              <a:rPr sz="1887" spc="-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1748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>
              <a:latin typeface="Lucida Sans Unicode"/>
              <a:cs typeface="Lucida Sans Unicode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4475537" y="9167396"/>
            <a:ext cx="2447376" cy="346659"/>
            <a:chOff x="5998747" y="4250379"/>
            <a:chExt cx="972819" cy="137795"/>
          </a:xfrm>
        </p:grpSpPr>
        <p:sp>
          <p:nvSpPr>
            <p:cNvPr id="61" name="object 61"/>
            <p:cNvSpPr/>
            <p:nvPr/>
          </p:nvSpPr>
          <p:spPr>
            <a:xfrm>
              <a:off x="6005842" y="4257039"/>
              <a:ext cx="965200" cy="124460"/>
            </a:xfrm>
            <a:custGeom>
              <a:avLst/>
              <a:gdLst/>
              <a:ahLst/>
              <a:cxnLst/>
              <a:rect l="l" t="t" r="r" b="b"/>
              <a:pathLst>
                <a:path w="965200" h="124460">
                  <a:moveTo>
                    <a:pt x="965161" y="0"/>
                  </a:moveTo>
                  <a:lnTo>
                    <a:pt x="1016" y="0"/>
                  </a:lnTo>
                  <a:lnTo>
                    <a:pt x="1016" y="12700"/>
                  </a:lnTo>
                  <a:lnTo>
                    <a:pt x="0" y="12700"/>
                  </a:lnTo>
                  <a:lnTo>
                    <a:pt x="0" y="60960"/>
                  </a:lnTo>
                  <a:lnTo>
                    <a:pt x="0" y="109220"/>
                  </a:lnTo>
                  <a:lnTo>
                    <a:pt x="1104" y="109220"/>
                  </a:lnTo>
                  <a:lnTo>
                    <a:pt x="1104" y="124460"/>
                  </a:lnTo>
                  <a:lnTo>
                    <a:pt x="965161" y="124460"/>
                  </a:lnTo>
                  <a:lnTo>
                    <a:pt x="965161" y="109220"/>
                  </a:lnTo>
                  <a:lnTo>
                    <a:pt x="965161" y="60960"/>
                  </a:lnTo>
                  <a:lnTo>
                    <a:pt x="965161" y="12700"/>
                  </a:lnTo>
                  <a:lnTo>
                    <a:pt x="965161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005287" y="4256919"/>
              <a:ext cx="2540" cy="124460"/>
            </a:xfrm>
            <a:custGeom>
              <a:avLst/>
              <a:gdLst/>
              <a:ahLst/>
              <a:cxnLst/>
              <a:rect l="l" t="t" r="r" b="b"/>
              <a:pathLst>
                <a:path w="2539" h="124460">
                  <a:moveTo>
                    <a:pt x="2179" y="124259"/>
                  </a:moveTo>
                  <a:lnTo>
                    <a:pt x="1103" y="108776"/>
                  </a:lnTo>
                  <a:lnTo>
                    <a:pt x="0" y="61056"/>
                  </a:lnTo>
                  <a:lnTo>
                    <a:pt x="1103" y="13337"/>
                  </a:lnTo>
                  <a:lnTo>
                    <a:pt x="2030" y="0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4512571" y="9151899"/>
            <a:ext cx="240903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1190162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8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780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431</a:t>
            </a:r>
            <a:endParaRPr sz="188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24723" y="1460500"/>
            <a:ext cx="212947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endParaRPr sz="1887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95255" y="1821509"/>
            <a:ext cx="10268761" cy="7199956"/>
            <a:chOff x="1866339" y="1647473"/>
            <a:chExt cx="4081779" cy="2861945"/>
          </a:xfrm>
        </p:grpSpPr>
        <p:sp>
          <p:nvSpPr>
            <p:cNvPr id="8" name="object 8"/>
            <p:cNvSpPr/>
            <p:nvPr/>
          </p:nvSpPr>
          <p:spPr>
            <a:xfrm>
              <a:off x="1866562" y="164747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6539" y="0"/>
                  </a:lnTo>
                  <a:lnTo>
                    <a:pt x="6539" y="6540"/>
                  </a:lnTo>
                  <a:lnTo>
                    <a:pt x="0" y="6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" name="object 9"/>
            <p:cNvSpPr/>
            <p:nvPr/>
          </p:nvSpPr>
          <p:spPr>
            <a:xfrm>
              <a:off x="1869832" y="4472738"/>
              <a:ext cx="3499485" cy="33020"/>
            </a:xfrm>
            <a:custGeom>
              <a:avLst/>
              <a:gdLst/>
              <a:ahLst/>
              <a:cxnLst/>
              <a:rect l="l" t="t" r="r" b="b"/>
              <a:pathLst>
                <a:path w="3499485" h="33020">
                  <a:moveTo>
                    <a:pt x="0" y="0"/>
                  </a:moveTo>
                  <a:lnTo>
                    <a:pt x="0" y="32699"/>
                  </a:lnTo>
                </a:path>
                <a:path w="3499485" h="33020">
                  <a:moveTo>
                    <a:pt x="497037" y="0"/>
                  </a:moveTo>
                  <a:lnTo>
                    <a:pt x="497037" y="32699"/>
                  </a:lnTo>
                </a:path>
                <a:path w="3499485" h="33020">
                  <a:moveTo>
                    <a:pt x="1000614" y="0"/>
                  </a:moveTo>
                  <a:lnTo>
                    <a:pt x="1000614" y="32699"/>
                  </a:lnTo>
                </a:path>
                <a:path w="3499485" h="33020">
                  <a:moveTo>
                    <a:pt x="1497652" y="0"/>
                  </a:moveTo>
                  <a:lnTo>
                    <a:pt x="1497652" y="32699"/>
                  </a:lnTo>
                </a:path>
                <a:path w="3499485" h="33020">
                  <a:moveTo>
                    <a:pt x="2001229" y="0"/>
                  </a:moveTo>
                  <a:lnTo>
                    <a:pt x="2001229" y="32699"/>
                  </a:lnTo>
                </a:path>
                <a:path w="3499485" h="33020">
                  <a:moveTo>
                    <a:pt x="2498266" y="0"/>
                  </a:moveTo>
                  <a:lnTo>
                    <a:pt x="2498266" y="32699"/>
                  </a:lnTo>
                </a:path>
                <a:path w="3499485" h="33020">
                  <a:moveTo>
                    <a:pt x="2995304" y="0"/>
                  </a:moveTo>
                  <a:lnTo>
                    <a:pt x="2995304" y="32699"/>
                  </a:lnTo>
                </a:path>
                <a:path w="3499485" h="33020">
                  <a:moveTo>
                    <a:pt x="3498881" y="0"/>
                  </a:moveTo>
                  <a:lnTo>
                    <a:pt x="3498881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0961" y="164747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6539" y="0"/>
                  </a:lnTo>
                  <a:lnTo>
                    <a:pt x="6539" y="6540"/>
                  </a:lnTo>
                  <a:lnTo>
                    <a:pt x="0" y="6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5751" y="4472738"/>
              <a:ext cx="0" cy="33020"/>
            </a:xfrm>
            <a:custGeom>
              <a:avLst/>
              <a:gdLst/>
              <a:ahLst/>
              <a:cxnLst/>
              <a:rect l="l" t="t" r="r" b="b"/>
              <a:pathLst>
                <a:path h="33020">
                  <a:moveTo>
                    <a:pt x="0" y="0"/>
                  </a:moveTo>
                  <a:lnTo>
                    <a:pt x="0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09111" y="9028861"/>
            <a:ext cx="153680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  <a:tabLst>
                <a:tab pos="985678" algn="l"/>
              </a:tabLst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00	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261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04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80687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7564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08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7988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48415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15292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14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66997" y="9028861"/>
            <a:ext cx="583089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16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04043" y="8929187"/>
            <a:ext cx="10251191" cy="707695"/>
          </a:xfrm>
          <a:custGeom>
            <a:avLst/>
            <a:gdLst/>
            <a:ahLst/>
            <a:cxnLst/>
            <a:rect l="l" t="t" r="r" b="b"/>
            <a:pathLst>
              <a:path w="4074795" h="281304">
                <a:moveTo>
                  <a:pt x="0" y="281218"/>
                </a:moveTo>
                <a:lnTo>
                  <a:pt x="0" y="0"/>
                </a:lnTo>
              </a:path>
              <a:path w="4074795" h="281304">
                <a:moveTo>
                  <a:pt x="4074398" y="281218"/>
                </a:moveTo>
                <a:lnTo>
                  <a:pt x="4074398" y="0"/>
                </a:lnTo>
              </a:path>
            </a:pathLst>
          </a:custGeom>
          <a:ln w="6539">
            <a:solidFill>
              <a:srgbClr val="CACACA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21" name="object 21"/>
          <p:cNvSpPr txBox="1"/>
          <p:nvPr/>
        </p:nvSpPr>
        <p:spPr>
          <a:xfrm>
            <a:off x="2377417" y="1740199"/>
            <a:ext cx="2278042" cy="7141763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201289" marR="12780" indent="442517" algn="r">
              <a:lnSpc>
                <a:spcPct val="137300"/>
              </a:lnSpc>
              <a:spcBef>
                <a:spcPts val="239"/>
              </a:spcBef>
            </a:pP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  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Alegiant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c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  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Delta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Air 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Lines 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Endeavor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Envoy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Air 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ExpressJet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Frontier 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Airline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H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239" dirty="0">
                <a:solidFill>
                  <a:srgbClr val="666666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ii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843"/>
              </a:spcBef>
            </a:pP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H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dirty="0">
                <a:solidFill>
                  <a:srgbClr val="666666"/>
                </a:solidFill>
                <a:latin typeface="Microsoft Sans Serif"/>
                <a:cs typeface="Microsoft Sans Serif"/>
              </a:rPr>
              <a:t>z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201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endParaRPr sz="1887">
              <a:latin typeface="Microsoft Sans Serif"/>
              <a:cs typeface="Microsoft Sans Serif"/>
            </a:endParaRPr>
          </a:p>
          <a:p>
            <a:pPr marL="239630" marR="12780" indent="1121468" algn="r">
              <a:lnSpc>
                <a:spcPct val="137300"/>
              </a:lnSpc>
            </a:pPr>
            <a:r>
              <a:rPr sz="1887" spc="-25" dirty="0">
                <a:solidFill>
                  <a:srgbClr val="666666"/>
                </a:solidFill>
                <a:latin typeface="Microsoft Sans Serif"/>
                <a:cs typeface="Microsoft Sans Serif"/>
              </a:rPr>
              <a:t>J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302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B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 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Mesa 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Airlines 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  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239" dirty="0">
                <a:solidFill>
                  <a:srgbClr val="666666"/>
                </a:solidFill>
                <a:latin typeface="Microsoft Sans Serif"/>
                <a:cs typeface="Microsoft Sans Serif"/>
              </a:rPr>
              <a:t>w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  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k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y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W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314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  <a:p>
            <a:pPr marL="512808" marR="12780" indent="-482455" algn="just">
              <a:lnSpc>
                <a:spcPct val="137300"/>
              </a:lnSpc>
            </a:pP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887" spc="302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h</a:t>
            </a:r>
            <a:r>
              <a:rPr sz="1887" spc="239" dirty="0">
                <a:solidFill>
                  <a:srgbClr val="666666"/>
                </a:solidFill>
                <a:latin typeface="Microsoft Sans Serif"/>
                <a:cs typeface="Microsoft Sans Serif"/>
              </a:rPr>
              <a:t>w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314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  </a:t>
            </a:r>
            <a:r>
              <a:rPr sz="1887" spc="-126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p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314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s  </a:t>
            </a:r>
            <a:r>
              <a:rPr sz="1887" spc="-13" dirty="0">
                <a:solidFill>
                  <a:srgbClr val="666666"/>
                </a:solidFill>
                <a:latin typeface="Microsoft Sans Serif"/>
                <a:cs typeface="Microsoft Sans Serif"/>
              </a:rPr>
              <a:t>U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302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d</a:t>
            </a:r>
            <a:r>
              <a:rPr sz="1887" spc="-8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666666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666666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666666"/>
                </a:solidFill>
                <a:latin typeface="Microsoft Sans Serif"/>
                <a:cs typeface="Microsoft Sans Serif"/>
              </a:rPr>
              <a:t>e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13450" y="1813281"/>
            <a:ext cx="13550040" cy="7124873"/>
            <a:chOff x="561839" y="1644203"/>
            <a:chExt cx="5386070" cy="2832100"/>
          </a:xfrm>
        </p:grpSpPr>
        <p:sp>
          <p:nvSpPr>
            <p:cNvPr id="23" name="object 23"/>
            <p:cNvSpPr/>
            <p:nvPr/>
          </p:nvSpPr>
          <p:spPr>
            <a:xfrm>
              <a:off x="561839" y="1647473"/>
              <a:ext cx="1308100" cy="2825750"/>
            </a:xfrm>
            <a:custGeom>
              <a:avLst/>
              <a:gdLst/>
              <a:ahLst/>
              <a:cxnLst/>
              <a:rect l="l" t="t" r="r" b="b"/>
              <a:pathLst>
                <a:path w="1308100" h="2825750">
                  <a:moveTo>
                    <a:pt x="1307993" y="0"/>
                  </a:moveTo>
                  <a:lnTo>
                    <a:pt x="0" y="0"/>
                  </a:lnTo>
                </a:path>
                <a:path w="1308100" h="2825750">
                  <a:moveTo>
                    <a:pt x="1307993" y="2825265"/>
                  </a:moveTo>
                  <a:lnTo>
                    <a:pt x="0" y="282526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869832" y="1647473"/>
              <a:ext cx="0" cy="2818765"/>
            </a:xfrm>
            <a:custGeom>
              <a:avLst/>
              <a:gdLst/>
              <a:ahLst/>
              <a:cxnLst/>
              <a:rect l="l" t="t" r="r" b="b"/>
              <a:pathLst>
                <a:path h="2818765">
                  <a:moveTo>
                    <a:pt x="0" y="281872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6869" y="4453118"/>
              <a:ext cx="1504315" cy="13335"/>
            </a:xfrm>
            <a:custGeom>
              <a:avLst/>
              <a:gdLst/>
              <a:ahLst/>
              <a:cxnLst/>
              <a:rect l="l" t="t" r="r" b="b"/>
              <a:pathLst>
                <a:path w="1504314" h="13335">
                  <a:moveTo>
                    <a:pt x="0" y="0"/>
                  </a:moveTo>
                  <a:lnTo>
                    <a:pt x="0" y="13079"/>
                  </a:lnTo>
                </a:path>
                <a:path w="1504314" h="13335">
                  <a:moveTo>
                    <a:pt x="503577" y="0"/>
                  </a:moveTo>
                  <a:lnTo>
                    <a:pt x="503577" y="13079"/>
                  </a:lnTo>
                </a:path>
                <a:path w="1504314" h="13335">
                  <a:moveTo>
                    <a:pt x="1000614" y="0"/>
                  </a:moveTo>
                  <a:lnTo>
                    <a:pt x="1000614" y="13079"/>
                  </a:lnTo>
                </a:path>
                <a:path w="1504314" h="13335">
                  <a:moveTo>
                    <a:pt x="1504192" y="0"/>
                  </a:moveTo>
                  <a:lnTo>
                    <a:pt x="1504192" y="1307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869832" y="4426959"/>
              <a:ext cx="2237105" cy="26670"/>
            </a:xfrm>
            <a:custGeom>
              <a:avLst/>
              <a:gdLst/>
              <a:ahLst/>
              <a:cxnLst/>
              <a:rect l="l" t="t" r="r" b="b"/>
              <a:pathLst>
                <a:path w="2237104" h="26670">
                  <a:moveTo>
                    <a:pt x="0" y="26159"/>
                  </a:moveTo>
                  <a:lnTo>
                    <a:pt x="2236668" y="26159"/>
                  </a:lnTo>
                  <a:lnTo>
                    <a:pt x="2236668" y="0"/>
                  </a:lnTo>
                  <a:lnTo>
                    <a:pt x="0" y="0"/>
                  </a:lnTo>
                  <a:lnTo>
                    <a:pt x="0" y="2615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6869" y="4296159"/>
              <a:ext cx="1504315" cy="39370"/>
            </a:xfrm>
            <a:custGeom>
              <a:avLst/>
              <a:gdLst/>
              <a:ahLst/>
              <a:cxnLst/>
              <a:rect l="l" t="t" r="r" b="b"/>
              <a:pathLst>
                <a:path w="1504314" h="39370">
                  <a:moveTo>
                    <a:pt x="0" y="0"/>
                  </a:moveTo>
                  <a:lnTo>
                    <a:pt x="0" y="39239"/>
                  </a:lnTo>
                </a:path>
                <a:path w="1504314" h="39370">
                  <a:moveTo>
                    <a:pt x="503577" y="0"/>
                  </a:moveTo>
                  <a:lnTo>
                    <a:pt x="503577" y="39239"/>
                  </a:lnTo>
                </a:path>
                <a:path w="1504314" h="39370">
                  <a:moveTo>
                    <a:pt x="1000614" y="0"/>
                  </a:moveTo>
                  <a:lnTo>
                    <a:pt x="1000614" y="39239"/>
                  </a:lnTo>
                </a:path>
                <a:path w="1504314" h="39370">
                  <a:moveTo>
                    <a:pt x="1504192" y="0"/>
                  </a:moveTo>
                  <a:lnTo>
                    <a:pt x="1504192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9832" y="4335399"/>
              <a:ext cx="2237105" cy="33020"/>
            </a:xfrm>
            <a:custGeom>
              <a:avLst/>
              <a:gdLst/>
              <a:ahLst/>
              <a:cxnLst/>
              <a:rect l="l" t="t" r="r" b="b"/>
              <a:pathLst>
                <a:path w="2237104" h="33020">
                  <a:moveTo>
                    <a:pt x="0" y="32699"/>
                  </a:moveTo>
                  <a:lnTo>
                    <a:pt x="2236668" y="32699"/>
                  </a:lnTo>
                  <a:lnTo>
                    <a:pt x="2236668" y="0"/>
                  </a:lnTo>
                  <a:lnTo>
                    <a:pt x="0" y="0"/>
                  </a:lnTo>
                  <a:lnTo>
                    <a:pt x="0" y="3269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368099" y="4296159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0"/>
                  </a:moveTo>
                  <a:lnTo>
                    <a:pt x="0" y="1700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9832" y="4269999"/>
              <a:ext cx="2720975" cy="26670"/>
            </a:xfrm>
            <a:custGeom>
              <a:avLst/>
              <a:gdLst/>
              <a:ahLst/>
              <a:cxnLst/>
              <a:rect l="l" t="t" r="r" b="b"/>
              <a:pathLst>
                <a:path w="2720975" h="26670">
                  <a:moveTo>
                    <a:pt x="0" y="26159"/>
                  </a:moveTo>
                  <a:lnTo>
                    <a:pt x="2720625" y="26159"/>
                  </a:lnTo>
                  <a:lnTo>
                    <a:pt x="2720625" y="0"/>
                  </a:lnTo>
                  <a:lnTo>
                    <a:pt x="0" y="0"/>
                  </a:lnTo>
                  <a:lnTo>
                    <a:pt x="0" y="2615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6869" y="3668322"/>
              <a:ext cx="2001520" cy="510540"/>
            </a:xfrm>
            <a:custGeom>
              <a:avLst/>
              <a:gdLst/>
              <a:ahLst/>
              <a:cxnLst/>
              <a:rect l="l" t="t" r="r" b="b"/>
              <a:pathLst>
                <a:path w="2001520" h="510539">
                  <a:moveTo>
                    <a:pt x="0" y="470877"/>
                  </a:moveTo>
                  <a:lnTo>
                    <a:pt x="0" y="510117"/>
                  </a:lnTo>
                </a:path>
                <a:path w="2001520" h="510539">
                  <a:moveTo>
                    <a:pt x="503577" y="470877"/>
                  </a:moveTo>
                  <a:lnTo>
                    <a:pt x="503577" y="510117"/>
                  </a:lnTo>
                </a:path>
                <a:path w="2001520" h="510539">
                  <a:moveTo>
                    <a:pt x="1000614" y="470877"/>
                  </a:moveTo>
                  <a:lnTo>
                    <a:pt x="1000614" y="510117"/>
                  </a:lnTo>
                </a:path>
                <a:path w="2001520" h="510539">
                  <a:moveTo>
                    <a:pt x="1504192" y="313918"/>
                  </a:moveTo>
                  <a:lnTo>
                    <a:pt x="1504192" y="510117"/>
                  </a:lnTo>
                </a:path>
                <a:path w="2001520" h="510539">
                  <a:moveTo>
                    <a:pt x="2001229" y="0"/>
                  </a:moveTo>
                  <a:lnTo>
                    <a:pt x="2001229" y="510117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69821" y="4113047"/>
              <a:ext cx="2720975" cy="98425"/>
            </a:xfrm>
            <a:custGeom>
              <a:avLst/>
              <a:gdLst/>
              <a:ahLst/>
              <a:cxnLst/>
              <a:rect l="l" t="t" r="r" b="b"/>
              <a:pathLst>
                <a:path w="2720975" h="98425">
                  <a:moveTo>
                    <a:pt x="1510741" y="0"/>
                  </a:moveTo>
                  <a:lnTo>
                    <a:pt x="0" y="0"/>
                  </a:lnTo>
                  <a:lnTo>
                    <a:pt x="0" y="26162"/>
                  </a:lnTo>
                  <a:lnTo>
                    <a:pt x="1510741" y="26162"/>
                  </a:lnTo>
                  <a:lnTo>
                    <a:pt x="1510741" y="0"/>
                  </a:lnTo>
                  <a:close/>
                </a:path>
                <a:path w="2720975" h="98425">
                  <a:moveTo>
                    <a:pt x="2720632" y="65405"/>
                  </a:moveTo>
                  <a:lnTo>
                    <a:pt x="0" y="65405"/>
                  </a:lnTo>
                  <a:lnTo>
                    <a:pt x="0" y="98094"/>
                  </a:lnTo>
                  <a:lnTo>
                    <a:pt x="2720632" y="98094"/>
                  </a:lnTo>
                  <a:lnTo>
                    <a:pt x="2720632" y="6540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6869" y="3982241"/>
              <a:ext cx="1000760" cy="39370"/>
            </a:xfrm>
            <a:custGeom>
              <a:avLst/>
              <a:gdLst/>
              <a:ahLst/>
              <a:cxnLst/>
              <a:rect l="l" t="t" r="r" b="b"/>
              <a:pathLst>
                <a:path w="1000760" h="39370">
                  <a:moveTo>
                    <a:pt x="0" y="0"/>
                  </a:moveTo>
                  <a:lnTo>
                    <a:pt x="0" y="39239"/>
                  </a:lnTo>
                </a:path>
                <a:path w="1000760" h="39370">
                  <a:moveTo>
                    <a:pt x="503577" y="0"/>
                  </a:moveTo>
                  <a:lnTo>
                    <a:pt x="503577" y="39239"/>
                  </a:lnTo>
                </a:path>
                <a:path w="1000760" h="39370">
                  <a:moveTo>
                    <a:pt x="1000614" y="0"/>
                  </a:moveTo>
                  <a:lnTo>
                    <a:pt x="1000614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9832" y="4021481"/>
              <a:ext cx="1511300" cy="33020"/>
            </a:xfrm>
            <a:custGeom>
              <a:avLst/>
              <a:gdLst/>
              <a:ahLst/>
              <a:cxnLst/>
              <a:rect l="l" t="t" r="r" b="b"/>
              <a:pathLst>
                <a:path w="1511300" h="33020">
                  <a:moveTo>
                    <a:pt x="0" y="32699"/>
                  </a:moveTo>
                  <a:lnTo>
                    <a:pt x="1510732" y="32699"/>
                  </a:lnTo>
                  <a:lnTo>
                    <a:pt x="1510732" y="0"/>
                  </a:lnTo>
                  <a:lnTo>
                    <a:pt x="0" y="0"/>
                  </a:lnTo>
                  <a:lnTo>
                    <a:pt x="0" y="3269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366869" y="3825282"/>
              <a:ext cx="1504315" cy="39370"/>
            </a:xfrm>
            <a:custGeom>
              <a:avLst/>
              <a:gdLst/>
              <a:ahLst/>
              <a:cxnLst/>
              <a:rect l="l" t="t" r="r" b="b"/>
              <a:pathLst>
                <a:path w="1504314" h="39370">
                  <a:moveTo>
                    <a:pt x="0" y="0"/>
                  </a:moveTo>
                  <a:lnTo>
                    <a:pt x="0" y="39239"/>
                  </a:lnTo>
                </a:path>
                <a:path w="1504314" h="39370">
                  <a:moveTo>
                    <a:pt x="503577" y="0"/>
                  </a:moveTo>
                  <a:lnTo>
                    <a:pt x="503577" y="39239"/>
                  </a:lnTo>
                </a:path>
                <a:path w="1504314" h="39370">
                  <a:moveTo>
                    <a:pt x="1000614" y="0"/>
                  </a:moveTo>
                  <a:lnTo>
                    <a:pt x="1000614" y="39239"/>
                  </a:lnTo>
                </a:path>
                <a:path w="1504314" h="39370">
                  <a:moveTo>
                    <a:pt x="1504192" y="0"/>
                  </a:moveTo>
                  <a:lnTo>
                    <a:pt x="1504192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9832" y="3864521"/>
              <a:ext cx="2367915" cy="118110"/>
            </a:xfrm>
            <a:custGeom>
              <a:avLst/>
              <a:gdLst/>
              <a:ahLst/>
              <a:cxnLst/>
              <a:rect l="l" t="t" r="r" b="b"/>
              <a:pathLst>
                <a:path w="2367915" h="118110">
                  <a:moveTo>
                    <a:pt x="2367467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367467" y="0"/>
                  </a:lnTo>
                  <a:lnTo>
                    <a:pt x="2367467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6869" y="3668322"/>
              <a:ext cx="1504315" cy="39370"/>
            </a:xfrm>
            <a:custGeom>
              <a:avLst/>
              <a:gdLst/>
              <a:ahLst/>
              <a:cxnLst/>
              <a:rect l="l" t="t" r="r" b="b"/>
              <a:pathLst>
                <a:path w="1504314" h="39370">
                  <a:moveTo>
                    <a:pt x="0" y="0"/>
                  </a:moveTo>
                  <a:lnTo>
                    <a:pt x="0" y="39239"/>
                  </a:lnTo>
                </a:path>
                <a:path w="1504314" h="39370">
                  <a:moveTo>
                    <a:pt x="503577" y="0"/>
                  </a:moveTo>
                  <a:lnTo>
                    <a:pt x="503577" y="39239"/>
                  </a:lnTo>
                </a:path>
                <a:path w="1504314" h="39370">
                  <a:moveTo>
                    <a:pt x="1000614" y="0"/>
                  </a:moveTo>
                  <a:lnTo>
                    <a:pt x="1000614" y="39239"/>
                  </a:lnTo>
                </a:path>
                <a:path w="1504314" h="39370">
                  <a:moveTo>
                    <a:pt x="1504192" y="0"/>
                  </a:moveTo>
                  <a:lnTo>
                    <a:pt x="1504192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1869832" y="3707562"/>
              <a:ext cx="2014855" cy="118110"/>
            </a:xfrm>
            <a:custGeom>
              <a:avLst/>
              <a:gdLst/>
              <a:ahLst/>
              <a:cxnLst/>
              <a:rect l="l" t="t" r="r" b="b"/>
              <a:pathLst>
                <a:path w="2014854" h="118110">
                  <a:moveTo>
                    <a:pt x="2014309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014309" y="0"/>
                  </a:lnTo>
                  <a:lnTo>
                    <a:pt x="2014309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366869" y="3511363"/>
              <a:ext cx="2498725" cy="955040"/>
            </a:xfrm>
            <a:custGeom>
              <a:avLst/>
              <a:gdLst/>
              <a:ahLst/>
              <a:cxnLst/>
              <a:rect l="l" t="t" r="r" b="b"/>
              <a:pathLst>
                <a:path w="2498725" h="955039">
                  <a:moveTo>
                    <a:pt x="2498266" y="156959"/>
                  </a:moveTo>
                  <a:lnTo>
                    <a:pt x="2498266" y="954834"/>
                  </a:lnTo>
                </a:path>
                <a:path w="2498725" h="955039">
                  <a:moveTo>
                    <a:pt x="0" y="0"/>
                  </a:moveTo>
                  <a:lnTo>
                    <a:pt x="0" y="39239"/>
                  </a:lnTo>
                </a:path>
                <a:path w="2498725" h="955039">
                  <a:moveTo>
                    <a:pt x="503577" y="0"/>
                  </a:moveTo>
                  <a:lnTo>
                    <a:pt x="503577" y="39239"/>
                  </a:lnTo>
                </a:path>
                <a:path w="2498725" h="955039">
                  <a:moveTo>
                    <a:pt x="1000614" y="0"/>
                  </a:moveTo>
                  <a:lnTo>
                    <a:pt x="1000614" y="39239"/>
                  </a:lnTo>
                </a:path>
                <a:path w="2498725" h="955039">
                  <a:moveTo>
                    <a:pt x="1504192" y="0"/>
                  </a:moveTo>
                  <a:lnTo>
                    <a:pt x="1504192" y="39239"/>
                  </a:lnTo>
                </a:path>
                <a:path w="2498725" h="955039">
                  <a:moveTo>
                    <a:pt x="2001229" y="0"/>
                  </a:moveTo>
                  <a:lnTo>
                    <a:pt x="2001229" y="39239"/>
                  </a:lnTo>
                </a:path>
                <a:path w="2498725" h="955039">
                  <a:moveTo>
                    <a:pt x="2498266" y="0"/>
                  </a:moveTo>
                  <a:lnTo>
                    <a:pt x="2498266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0" name="object 40"/>
            <p:cNvSpPr/>
            <p:nvPr/>
          </p:nvSpPr>
          <p:spPr>
            <a:xfrm>
              <a:off x="1869832" y="3550603"/>
              <a:ext cx="3250565" cy="118110"/>
            </a:xfrm>
            <a:custGeom>
              <a:avLst/>
              <a:gdLst/>
              <a:ahLst/>
              <a:cxnLst/>
              <a:rect l="l" t="t" r="r" b="b"/>
              <a:pathLst>
                <a:path w="3250565" h="118110">
                  <a:moveTo>
                    <a:pt x="3250362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3250362" y="0"/>
                  </a:lnTo>
                  <a:lnTo>
                    <a:pt x="3250362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6869" y="3354404"/>
              <a:ext cx="2498725" cy="39370"/>
            </a:xfrm>
            <a:custGeom>
              <a:avLst/>
              <a:gdLst/>
              <a:ahLst/>
              <a:cxnLst/>
              <a:rect l="l" t="t" r="r" b="b"/>
              <a:pathLst>
                <a:path w="2498725" h="39370">
                  <a:moveTo>
                    <a:pt x="0" y="0"/>
                  </a:moveTo>
                  <a:lnTo>
                    <a:pt x="0" y="39239"/>
                  </a:lnTo>
                </a:path>
                <a:path w="2498725" h="39370">
                  <a:moveTo>
                    <a:pt x="503577" y="0"/>
                  </a:moveTo>
                  <a:lnTo>
                    <a:pt x="503577" y="39239"/>
                  </a:lnTo>
                </a:path>
                <a:path w="2498725" h="39370">
                  <a:moveTo>
                    <a:pt x="1000614" y="0"/>
                  </a:moveTo>
                  <a:lnTo>
                    <a:pt x="1000614" y="39239"/>
                  </a:lnTo>
                </a:path>
                <a:path w="2498725" h="39370">
                  <a:moveTo>
                    <a:pt x="1504192" y="0"/>
                  </a:moveTo>
                  <a:lnTo>
                    <a:pt x="1504192" y="39239"/>
                  </a:lnTo>
                </a:path>
                <a:path w="2498725" h="39370">
                  <a:moveTo>
                    <a:pt x="2001229" y="0"/>
                  </a:moveTo>
                  <a:lnTo>
                    <a:pt x="2001229" y="39239"/>
                  </a:lnTo>
                </a:path>
                <a:path w="2498725" h="39370">
                  <a:moveTo>
                    <a:pt x="2498266" y="0"/>
                  </a:moveTo>
                  <a:lnTo>
                    <a:pt x="2498266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869832" y="3393644"/>
              <a:ext cx="3028315" cy="118110"/>
            </a:xfrm>
            <a:custGeom>
              <a:avLst/>
              <a:gdLst/>
              <a:ahLst/>
              <a:cxnLst/>
              <a:rect l="l" t="t" r="r" b="b"/>
              <a:pathLst>
                <a:path w="3028315" h="118110">
                  <a:moveTo>
                    <a:pt x="3028003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3028003" y="0"/>
                  </a:lnTo>
                  <a:lnTo>
                    <a:pt x="3028003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2366869" y="2569608"/>
              <a:ext cx="2498725" cy="667385"/>
            </a:xfrm>
            <a:custGeom>
              <a:avLst/>
              <a:gdLst/>
              <a:ahLst/>
              <a:cxnLst/>
              <a:rect l="l" t="t" r="r" b="b"/>
              <a:pathLst>
                <a:path w="2498725" h="667385">
                  <a:moveTo>
                    <a:pt x="0" y="627836"/>
                  </a:moveTo>
                  <a:lnTo>
                    <a:pt x="0" y="667076"/>
                  </a:lnTo>
                </a:path>
                <a:path w="2498725" h="667385">
                  <a:moveTo>
                    <a:pt x="503577" y="627836"/>
                  </a:moveTo>
                  <a:lnTo>
                    <a:pt x="503577" y="667076"/>
                  </a:lnTo>
                </a:path>
                <a:path w="2498725" h="667385">
                  <a:moveTo>
                    <a:pt x="1000614" y="627836"/>
                  </a:moveTo>
                  <a:lnTo>
                    <a:pt x="1000614" y="667076"/>
                  </a:lnTo>
                </a:path>
                <a:path w="2498725" h="667385">
                  <a:moveTo>
                    <a:pt x="1504192" y="313918"/>
                  </a:moveTo>
                  <a:lnTo>
                    <a:pt x="1504192" y="667076"/>
                  </a:lnTo>
                </a:path>
                <a:path w="2498725" h="667385">
                  <a:moveTo>
                    <a:pt x="2001229" y="313918"/>
                  </a:moveTo>
                  <a:lnTo>
                    <a:pt x="2001229" y="667076"/>
                  </a:lnTo>
                </a:path>
                <a:path w="2498725" h="667385">
                  <a:moveTo>
                    <a:pt x="2498266" y="0"/>
                  </a:moveTo>
                  <a:lnTo>
                    <a:pt x="2498266" y="667076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869832" y="3236685"/>
              <a:ext cx="3263900" cy="118110"/>
            </a:xfrm>
            <a:custGeom>
              <a:avLst/>
              <a:gdLst/>
              <a:ahLst/>
              <a:cxnLst/>
              <a:rect l="l" t="t" r="r" b="b"/>
              <a:pathLst>
                <a:path w="3263900" h="118110">
                  <a:moveTo>
                    <a:pt x="3263442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3263442" y="0"/>
                  </a:lnTo>
                  <a:lnTo>
                    <a:pt x="3263442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2366869" y="3040486"/>
              <a:ext cx="1000760" cy="39370"/>
            </a:xfrm>
            <a:custGeom>
              <a:avLst/>
              <a:gdLst/>
              <a:ahLst/>
              <a:cxnLst/>
              <a:rect l="l" t="t" r="r" b="b"/>
              <a:pathLst>
                <a:path w="1000760" h="39369">
                  <a:moveTo>
                    <a:pt x="0" y="0"/>
                  </a:moveTo>
                  <a:lnTo>
                    <a:pt x="0" y="39239"/>
                  </a:lnTo>
                </a:path>
                <a:path w="1000760" h="39369">
                  <a:moveTo>
                    <a:pt x="503577" y="0"/>
                  </a:moveTo>
                  <a:lnTo>
                    <a:pt x="503577" y="39239"/>
                  </a:lnTo>
                </a:path>
                <a:path w="1000760" h="39369">
                  <a:moveTo>
                    <a:pt x="1000614" y="0"/>
                  </a:moveTo>
                  <a:lnTo>
                    <a:pt x="1000614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1869832" y="3079726"/>
              <a:ext cx="1884045" cy="118110"/>
            </a:xfrm>
            <a:custGeom>
              <a:avLst/>
              <a:gdLst/>
              <a:ahLst/>
              <a:cxnLst/>
              <a:rect l="l" t="t" r="r" b="b"/>
              <a:pathLst>
                <a:path w="1884045" h="118110">
                  <a:moveTo>
                    <a:pt x="1883510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1883510" y="0"/>
                  </a:lnTo>
                  <a:lnTo>
                    <a:pt x="1883510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7" name="object 47"/>
            <p:cNvSpPr/>
            <p:nvPr/>
          </p:nvSpPr>
          <p:spPr>
            <a:xfrm>
              <a:off x="2366869" y="2883527"/>
              <a:ext cx="1000760" cy="39370"/>
            </a:xfrm>
            <a:custGeom>
              <a:avLst/>
              <a:gdLst/>
              <a:ahLst/>
              <a:cxnLst/>
              <a:rect l="l" t="t" r="r" b="b"/>
              <a:pathLst>
                <a:path w="1000760" h="39369">
                  <a:moveTo>
                    <a:pt x="0" y="0"/>
                  </a:moveTo>
                  <a:lnTo>
                    <a:pt x="0" y="39239"/>
                  </a:lnTo>
                </a:path>
                <a:path w="1000760" h="39369">
                  <a:moveTo>
                    <a:pt x="503577" y="0"/>
                  </a:moveTo>
                  <a:lnTo>
                    <a:pt x="503577" y="39239"/>
                  </a:lnTo>
                </a:path>
                <a:path w="1000760" h="39369">
                  <a:moveTo>
                    <a:pt x="1000614" y="0"/>
                  </a:moveTo>
                  <a:lnTo>
                    <a:pt x="1000614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869821" y="2857372"/>
              <a:ext cx="2707640" cy="183515"/>
            </a:xfrm>
            <a:custGeom>
              <a:avLst/>
              <a:gdLst/>
              <a:ahLst/>
              <a:cxnLst/>
              <a:rect l="l" t="t" r="r" b="b"/>
              <a:pathLst>
                <a:path w="2707640" h="183514">
                  <a:moveTo>
                    <a:pt x="1569593" y="65405"/>
                  </a:moveTo>
                  <a:lnTo>
                    <a:pt x="0" y="65405"/>
                  </a:lnTo>
                  <a:lnTo>
                    <a:pt x="0" y="183121"/>
                  </a:lnTo>
                  <a:lnTo>
                    <a:pt x="1569593" y="183121"/>
                  </a:lnTo>
                  <a:lnTo>
                    <a:pt x="1569593" y="65405"/>
                  </a:lnTo>
                  <a:close/>
                </a:path>
                <a:path w="2707640" h="183514">
                  <a:moveTo>
                    <a:pt x="2707551" y="0"/>
                  </a:moveTo>
                  <a:lnTo>
                    <a:pt x="0" y="0"/>
                  </a:lnTo>
                  <a:lnTo>
                    <a:pt x="0" y="26162"/>
                  </a:lnTo>
                  <a:lnTo>
                    <a:pt x="2707551" y="26162"/>
                  </a:lnTo>
                  <a:lnTo>
                    <a:pt x="2707551" y="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9" name="object 49"/>
            <p:cNvSpPr/>
            <p:nvPr/>
          </p:nvSpPr>
          <p:spPr>
            <a:xfrm>
              <a:off x="2366869" y="2569608"/>
              <a:ext cx="2001520" cy="196215"/>
            </a:xfrm>
            <a:custGeom>
              <a:avLst/>
              <a:gdLst/>
              <a:ahLst/>
              <a:cxnLst/>
              <a:rect l="l" t="t" r="r" b="b"/>
              <a:pathLst>
                <a:path w="2001520" h="196214">
                  <a:moveTo>
                    <a:pt x="0" y="156959"/>
                  </a:moveTo>
                  <a:lnTo>
                    <a:pt x="0" y="196198"/>
                  </a:lnTo>
                </a:path>
                <a:path w="2001520" h="196214">
                  <a:moveTo>
                    <a:pt x="503577" y="156959"/>
                  </a:moveTo>
                  <a:lnTo>
                    <a:pt x="503577" y="196198"/>
                  </a:lnTo>
                </a:path>
                <a:path w="2001520" h="196214">
                  <a:moveTo>
                    <a:pt x="1000614" y="156959"/>
                  </a:moveTo>
                  <a:lnTo>
                    <a:pt x="1000614" y="196198"/>
                  </a:lnTo>
                </a:path>
                <a:path w="2001520" h="196214">
                  <a:moveTo>
                    <a:pt x="1504192" y="156959"/>
                  </a:moveTo>
                  <a:lnTo>
                    <a:pt x="1504192" y="196198"/>
                  </a:lnTo>
                </a:path>
                <a:path w="2001520" h="196214">
                  <a:moveTo>
                    <a:pt x="2001229" y="0"/>
                  </a:moveTo>
                  <a:lnTo>
                    <a:pt x="2001229" y="196198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1869832" y="2765807"/>
              <a:ext cx="2707640" cy="33020"/>
            </a:xfrm>
            <a:custGeom>
              <a:avLst/>
              <a:gdLst/>
              <a:ahLst/>
              <a:cxnLst/>
              <a:rect l="l" t="t" r="r" b="b"/>
              <a:pathLst>
                <a:path w="2707640" h="33019">
                  <a:moveTo>
                    <a:pt x="0" y="32699"/>
                  </a:moveTo>
                  <a:lnTo>
                    <a:pt x="2707545" y="32699"/>
                  </a:lnTo>
                  <a:lnTo>
                    <a:pt x="2707545" y="0"/>
                  </a:lnTo>
                  <a:lnTo>
                    <a:pt x="0" y="0"/>
                  </a:lnTo>
                  <a:lnTo>
                    <a:pt x="0" y="3269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2366869" y="2569608"/>
              <a:ext cx="1504315" cy="39370"/>
            </a:xfrm>
            <a:custGeom>
              <a:avLst/>
              <a:gdLst/>
              <a:ahLst/>
              <a:cxnLst/>
              <a:rect l="l" t="t" r="r" b="b"/>
              <a:pathLst>
                <a:path w="1504314" h="39369">
                  <a:moveTo>
                    <a:pt x="0" y="0"/>
                  </a:moveTo>
                  <a:lnTo>
                    <a:pt x="0" y="39239"/>
                  </a:lnTo>
                </a:path>
                <a:path w="1504314" h="39369">
                  <a:moveTo>
                    <a:pt x="503577" y="0"/>
                  </a:moveTo>
                  <a:lnTo>
                    <a:pt x="503577" y="39239"/>
                  </a:lnTo>
                </a:path>
                <a:path w="1504314" h="39369">
                  <a:moveTo>
                    <a:pt x="1000614" y="0"/>
                  </a:moveTo>
                  <a:lnTo>
                    <a:pt x="1000614" y="39239"/>
                  </a:lnTo>
                </a:path>
                <a:path w="1504314" h="39369">
                  <a:moveTo>
                    <a:pt x="1504192" y="0"/>
                  </a:moveTo>
                  <a:lnTo>
                    <a:pt x="1504192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869832" y="2608848"/>
              <a:ext cx="2465705" cy="118110"/>
            </a:xfrm>
            <a:custGeom>
              <a:avLst/>
              <a:gdLst/>
              <a:ahLst/>
              <a:cxnLst/>
              <a:rect l="l" t="t" r="r" b="b"/>
              <a:pathLst>
                <a:path w="2465704" h="118110">
                  <a:moveTo>
                    <a:pt x="2465566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465566" y="0"/>
                  </a:lnTo>
                  <a:lnTo>
                    <a:pt x="2465566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366869" y="1941772"/>
              <a:ext cx="2498725" cy="510540"/>
            </a:xfrm>
            <a:custGeom>
              <a:avLst/>
              <a:gdLst/>
              <a:ahLst/>
              <a:cxnLst/>
              <a:rect l="l" t="t" r="r" b="b"/>
              <a:pathLst>
                <a:path w="2498725" h="510539">
                  <a:moveTo>
                    <a:pt x="0" y="470877"/>
                  </a:moveTo>
                  <a:lnTo>
                    <a:pt x="0" y="510117"/>
                  </a:lnTo>
                </a:path>
                <a:path w="2498725" h="510539">
                  <a:moveTo>
                    <a:pt x="503577" y="470877"/>
                  </a:moveTo>
                  <a:lnTo>
                    <a:pt x="503577" y="510117"/>
                  </a:lnTo>
                </a:path>
                <a:path w="2498725" h="510539">
                  <a:moveTo>
                    <a:pt x="1000614" y="470877"/>
                  </a:moveTo>
                  <a:lnTo>
                    <a:pt x="1000614" y="510117"/>
                  </a:lnTo>
                </a:path>
                <a:path w="2498725" h="510539">
                  <a:moveTo>
                    <a:pt x="1504192" y="313918"/>
                  </a:moveTo>
                  <a:lnTo>
                    <a:pt x="1504192" y="510117"/>
                  </a:lnTo>
                </a:path>
                <a:path w="2498725" h="510539">
                  <a:moveTo>
                    <a:pt x="2001229" y="156959"/>
                  </a:moveTo>
                  <a:lnTo>
                    <a:pt x="2001229" y="510117"/>
                  </a:lnTo>
                </a:path>
                <a:path w="2498725" h="510539">
                  <a:moveTo>
                    <a:pt x="2498266" y="0"/>
                  </a:moveTo>
                  <a:lnTo>
                    <a:pt x="2498266" y="510117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1869832" y="2451889"/>
              <a:ext cx="3152775" cy="118110"/>
            </a:xfrm>
            <a:custGeom>
              <a:avLst/>
              <a:gdLst/>
              <a:ahLst/>
              <a:cxnLst/>
              <a:rect l="l" t="t" r="r" b="b"/>
              <a:pathLst>
                <a:path w="3152775" h="118110">
                  <a:moveTo>
                    <a:pt x="3152263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3152263" y="0"/>
                  </a:lnTo>
                  <a:lnTo>
                    <a:pt x="3152263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2366869" y="2255690"/>
              <a:ext cx="1000760" cy="39370"/>
            </a:xfrm>
            <a:custGeom>
              <a:avLst/>
              <a:gdLst/>
              <a:ahLst/>
              <a:cxnLst/>
              <a:rect l="l" t="t" r="r" b="b"/>
              <a:pathLst>
                <a:path w="1000760" h="39369">
                  <a:moveTo>
                    <a:pt x="0" y="0"/>
                  </a:moveTo>
                  <a:lnTo>
                    <a:pt x="0" y="39239"/>
                  </a:lnTo>
                </a:path>
                <a:path w="1000760" h="39369">
                  <a:moveTo>
                    <a:pt x="503577" y="0"/>
                  </a:moveTo>
                  <a:lnTo>
                    <a:pt x="503577" y="39239"/>
                  </a:lnTo>
                </a:path>
                <a:path w="1000760" h="39369">
                  <a:moveTo>
                    <a:pt x="1000614" y="0"/>
                  </a:moveTo>
                  <a:lnTo>
                    <a:pt x="1000614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1869832" y="2294930"/>
              <a:ext cx="1818639" cy="118110"/>
            </a:xfrm>
            <a:custGeom>
              <a:avLst/>
              <a:gdLst/>
              <a:ahLst/>
              <a:cxnLst/>
              <a:rect l="l" t="t" r="r" b="b"/>
              <a:pathLst>
                <a:path w="1818639" h="118110">
                  <a:moveTo>
                    <a:pt x="1818110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1818110" y="0"/>
                  </a:lnTo>
                  <a:lnTo>
                    <a:pt x="1818110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2366869" y="2098731"/>
              <a:ext cx="1504315" cy="39370"/>
            </a:xfrm>
            <a:custGeom>
              <a:avLst/>
              <a:gdLst/>
              <a:ahLst/>
              <a:cxnLst/>
              <a:rect l="l" t="t" r="r" b="b"/>
              <a:pathLst>
                <a:path w="1504314" h="39369">
                  <a:moveTo>
                    <a:pt x="0" y="0"/>
                  </a:moveTo>
                  <a:lnTo>
                    <a:pt x="0" y="39239"/>
                  </a:lnTo>
                </a:path>
                <a:path w="1504314" h="39369">
                  <a:moveTo>
                    <a:pt x="503577" y="0"/>
                  </a:moveTo>
                  <a:lnTo>
                    <a:pt x="503577" y="39239"/>
                  </a:lnTo>
                </a:path>
                <a:path w="1504314" h="39369">
                  <a:moveTo>
                    <a:pt x="1000614" y="0"/>
                  </a:moveTo>
                  <a:lnTo>
                    <a:pt x="1000614" y="39239"/>
                  </a:lnTo>
                </a:path>
                <a:path w="1504314" h="39369">
                  <a:moveTo>
                    <a:pt x="1504192" y="0"/>
                  </a:moveTo>
                  <a:lnTo>
                    <a:pt x="1504192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1869832" y="2137971"/>
              <a:ext cx="2204085" cy="118110"/>
            </a:xfrm>
            <a:custGeom>
              <a:avLst/>
              <a:gdLst/>
              <a:ahLst/>
              <a:cxnLst/>
              <a:rect l="l" t="t" r="r" b="b"/>
              <a:pathLst>
                <a:path w="2204085" h="118110">
                  <a:moveTo>
                    <a:pt x="2203968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203968" y="0"/>
                  </a:lnTo>
                  <a:lnTo>
                    <a:pt x="2203968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2366869" y="1941772"/>
              <a:ext cx="2001520" cy="39370"/>
            </a:xfrm>
            <a:custGeom>
              <a:avLst/>
              <a:gdLst/>
              <a:ahLst/>
              <a:cxnLst/>
              <a:rect l="l" t="t" r="r" b="b"/>
              <a:pathLst>
                <a:path w="2001520" h="39369">
                  <a:moveTo>
                    <a:pt x="0" y="0"/>
                  </a:moveTo>
                  <a:lnTo>
                    <a:pt x="0" y="39239"/>
                  </a:lnTo>
                </a:path>
                <a:path w="2001520" h="39369">
                  <a:moveTo>
                    <a:pt x="503577" y="0"/>
                  </a:moveTo>
                  <a:lnTo>
                    <a:pt x="503577" y="39239"/>
                  </a:lnTo>
                </a:path>
                <a:path w="2001520" h="39369">
                  <a:moveTo>
                    <a:pt x="1000614" y="0"/>
                  </a:moveTo>
                  <a:lnTo>
                    <a:pt x="1000614" y="39239"/>
                  </a:lnTo>
                </a:path>
                <a:path w="2001520" h="39369">
                  <a:moveTo>
                    <a:pt x="1504192" y="0"/>
                  </a:moveTo>
                  <a:lnTo>
                    <a:pt x="1504192" y="39239"/>
                  </a:lnTo>
                </a:path>
                <a:path w="2001520" h="39369">
                  <a:moveTo>
                    <a:pt x="2001229" y="0"/>
                  </a:moveTo>
                  <a:lnTo>
                    <a:pt x="2001229" y="3923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1869832" y="1981011"/>
              <a:ext cx="2622550" cy="118110"/>
            </a:xfrm>
            <a:custGeom>
              <a:avLst/>
              <a:gdLst/>
              <a:ahLst/>
              <a:cxnLst/>
              <a:rect l="l" t="t" r="r" b="b"/>
              <a:pathLst>
                <a:path w="2622550" h="118110">
                  <a:moveTo>
                    <a:pt x="2622526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622526" y="0"/>
                  </a:lnTo>
                  <a:lnTo>
                    <a:pt x="2622526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5368713" y="1941772"/>
              <a:ext cx="0" cy="2524760"/>
            </a:xfrm>
            <a:custGeom>
              <a:avLst/>
              <a:gdLst/>
              <a:ahLst/>
              <a:cxnLst/>
              <a:rect l="l" t="t" r="r" b="b"/>
              <a:pathLst>
                <a:path h="2524760">
                  <a:moveTo>
                    <a:pt x="0" y="0"/>
                  </a:moveTo>
                  <a:lnTo>
                    <a:pt x="0" y="2524426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9832" y="1915612"/>
              <a:ext cx="3878579" cy="26670"/>
            </a:xfrm>
            <a:custGeom>
              <a:avLst/>
              <a:gdLst/>
              <a:ahLst/>
              <a:cxnLst/>
              <a:rect l="l" t="t" r="r" b="b"/>
              <a:pathLst>
                <a:path w="3878579" h="26669">
                  <a:moveTo>
                    <a:pt x="0" y="26159"/>
                  </a:moveTo>
                  <a:lnTo>
                    <a:pt x="3878199" y="26159"/>
                  </a:lnTo>
                  <a:lnTo>
                    <a:pt x="3878199" y="0"/>
                  </a:lnTo>
                  <a:lnTo>
                    <a:pt x="0" y="0"/>
                  </a:lnTo>
                  <a:lnTo>
                    <a:pt x="0" y="2615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2366869" y="1647473"/>
              <a:ext cx="3002280" cy="177165"/>
            </a:xfrm>
            <a:custGeom>
              <a:avLst/>
              <a:gdLst/>
              <a:ahLst/>
              <a:cxnLst/>
              <a:rect l="l" t="t" r="r" b="b"/>
              <a:pathLst>
                <a:path w="3002279" h="177164">
                  <a:moveTo>
                    <a:pt x="0" y="137339"/>
                  </a:moveTo>
                  <a:lnTo>
                    <a:pt x="0" y="176579"/>
                  </a:lnTo>
                </a:path>
                <a:path w="3002279" h="177164">
                  <a:moveTo>
                    <a:pt x="503577" y="137339"/>
                  </a:moveTo>
                  <a:lnTo>
                    <a:pt x="503577" y="176579"/>
                  </a:lnTo>
                </a:path>
                <a:path w="3002279" h="177164">
                  <a:moveTo>
                    <a:pt x="1000614" y="137339"/>
                  </a:moveTo>
                  <a:lnTo>
                    <a:pt x="1000614" y="176579"/>
                  </a:lnTo>
                </a:path>
                <a:path w="3002279" h="177164">
                  <a:moveTo>
                    <a:pt x="1504192" y="137339"/>
                  </a:moveTo>
                  <a:lnTo>
                    <a:pt x="1504192" y="176579"/>
                  </a:lnTo>
                </a:path>
                <a:path w="3002279" h="177164">
                  <a:moveTo>
                    <a:pt x="2001229" y="0"/>
                  </a:moveTo>
                  <a:lnTo>
                    <a:pt x="2001229" y="176579"/>
                  </a:lnTo>
                </a:path>
                <a:path w="3002279" h="177164">
                  <a:moveTo>
                    <a:pt x="2498266" y="0"/>
                  </a:moveTo>
                  <a:lnTo>
                    <a:pt x="2498266" y="176579"/>
                  </a:lnTo>
                </a:path>
                <a:path w="3002279" h="177164">
                  <a:moveTo>
                    <a:pt x="3001844" y="0"/>
                  </a:moveTo>
                  <a:lnTo>
                    <a:pt x="3001844" y="17657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1869832" y="1824052"/>
              <a:ext cx="3878579" cy="33020"/>
            </a:xfrm>
            <a:custGeom>
              <a:avLst/>
              <a:gdLst/>
              <a:ahLst/>
              <a:cxnLst/>
              <a:rect l="l" t="t" r="r" b="b"/>
              <a:pathLst>
                <a:path w="3878579" h="33019">
                  <a:moveTo>
                    <a:pt x="0" y="32699"/>
                  </a:moveTo>
                  <a:lnTo>
                    <a:pt x="3878199" y="32699"/>
                  </a:lnTo>
                  <a:lnTo>
                    <a:pt x="3878199" y="0"/>
                  </a:lnTo>
                  <a:lnTo>
                    <a:pt x="0" y="0"/>
                  </a:lnTo>
                  <a:lnTo>
                    <a:pt x="0" y="3269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2366869" y="1647473"/>
              <a:ext cx="1504315" cy="19685"/>
            </a:xfrm>
            <a:custGeom>
              <a:avLst/>
              <a:gdLst/>
              <a:ahLst/>
              <a:cxnLst/>
              <a:rect l="l" t="t" r="r" b="b"/>
              <a:pathLst>
                <a:path w="1504314" h="19685">
                  <a:moveTo>
                    <a:pt x="0" y="0"/>
                  </a:moveTo>
                  <a:lnTo>
                    <a:pt x="0" y="19619"/>
                  </a:lnTo>
                </a:path>
                <a:path w="1504314" h="19685">
                  <a:moveTo>
                    <a:pt x="503577" y="0"/>
                  </a:moveTo>
                  <a:lnTo>
                    <a:pt x="503577" y="19619"/>
                  </a:lnTo>
                </a:path>
                <a:path w="1504314" h="19685">
                  <a:moveTo>
                    <a:pt x="1000614" y="0"/>
                  </a:moveTo>
                  <a:lnTo>
                    <a:pt x="1000614" y="19619"/>
                  </a:lnTo>
                </a:path>
                <a:path w="1504314" h="19685">
                  <a:moveTo>
                    <a:pt x="1504192" y="0"/>
                  </a:moveTo>
                  <a:lnTo>
                    <a:pt x="1504192" y="19619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1869832" y="1667093"/>
              <a:ext cx="2348230" cy="118110"/>
            </a:xfrm>
            <a:custGeom>
              <a:avLst/>
              <a:gdLst/>
              <a:ahLst/>
              <a:cxnLst/>
              <a:rect l="l" t="t" r="r" b="b"/>
              <a:pathLst>
                <a:path w="2348229" h="118110">
                  <a:moveTo>
                    <a:pt x="2347847" y="117719"/>
                  </a:moveTo>
                  <a:lnTo>
                    <a:pt x="0" y="117719"/>
                  </a:lnTo>
                  <a:lnTo>
                    <a:pt x="0" y="0"/>
                  </a:lnTo>
                  <a:lnTo>
                    <a:pt x="2347847" y="0"/>
                  </a:lnTo>
                  <a:lnTo>
                    <a:pt x="2347847" y="1177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1869821" y="1699793"/>
              <a:ext cx="3878579" cy="2727325"/>
            </a:xfrm>
            <a:custGeom>
              <a:avLst/>
              <a:gdLst/>
              <a:ahLst/>
              <a:cxnLst/>
              <a:rect l="l" t="t" r="r" b="b"/>
              <a:pathLst>
                <a:path w="3878579" h="2727325">
                  <a:moveTo>
                    <a:pt x="1327619" y="1255674"/>
                  </a:moveTo>
                  <a:lnTo>
                    <a:pt x="0" y="1255674"/>
                  </a:lnTo>
                  <a:lnTo>
                    <a:pt x="0" y="1314538"/>
                  </a:lnTo>
                  <a:lnTo>
                    <a:pt x="1327619" y="1314538"/>
                  </a:lnTo>
                  <a:lnTo>
                    <a:pt x="1327619" y="1255674"/>
                  </a:lnTo>
                  <a:close/>
                </a:path>
                <a:path w="3878579" h="2727325">
                  <a:moveTo>
                    <a:pt x="1765795" y="627837"/>
                  </a:moveTo>
                  <a:lnTo>
                    <a:pt x="0" y="627837"/>
                  </a:lnTo>
                  <a:lnTo>
                    <a:pt x="0" y="686701"/>
                  </a:lnTo>
                  <a:lnTo>
                    <a:pt x="1765795" y="686701"/>
                  </a:lnTo>
                  <a:lnTo>
                    <a:pt x="1765795" y="627837"/>
                  </a:lnTo>
                  <a:close/>
                </a:path>
                <a:path w="3878579" h="2727325">
                  <a:moveTo>
                    <a:pt x="1772335" y="2040470"/>
                  </a:moveTo>
                  <a:lnTo>
                    <a:pt x="0" y="2040470"/>
                  </a:lnTo>
                  <a:lnTo>
                    <a:pt x="0" y="2099335"/>
                  </a:lnTo>
                  <a:lnTo>
                    <a:pt x="1772335" y="2099335"/>
                  </a:lnTo>
                  <a:lnTo>
                    <a:pt x="1772335" y="2040470"/>
                  </a:lnTo>
                  <a:close/>
                </a:path>
                <a:path w="3878579" h="2727325">
                  <a:moveTo>
                    <a:pt x="1811578" y="1412633"/>
                  </a:moveTo>
                  <a:lnTo>
                    <a:pt x="0" y="1412633"/>
                  </a:lnTo>
                  <a:lnTo>
                    <a:pt x="0" y="1471498"/>
                  </a:lnTo>
                  <a:lnTo>
                    <a:pt x="1811578" y="1471498"/>
                  </a:lnTo>
                  <a:lnTo>
                    <a:pt x="1811578" y="1412633"/>
                  </a:lnTo>
                  <a:close/>
                </a:path>
                <a:path w="3878579" h="2727325">
                  <a:moveTo>
                    <a:pt x="1929295" y="470877"/>
                  </a:moveTo>
                  <a:lnTo>
                    <a:pt x="0" y="470877"/>
                  </a:lnTo>
                  <a:lnTo>
                    <a:pt x="0" y="529742"/>
                  </a:lnTo>
                  <a:lnTo>
                    <a:pt x="1929295" y="529742"/>
                  </a:lnTo>
                  <a:lnTo>
                    <a:pt x="1929295" y="470877"/>
                  </a:lnTo>
                  <a:close/>
                </a:path>
                <a:path w="3878579" h="2727325">
                  <a:moveTo>
                    <a:pt x="1955457" y="2354389"/>
                  </a:moveTo>
                  <a:lnTo>
                    <a:pt x="0" y="2354389"/>
                  </a:lnTo>
                  <a:lnTo>
                    <a:pt x="0" y="2413254"/>
                  </a:lnTo>
                  <a:lnTo>
                    <a:pt x="1955457" y="2413254"/>
                  </a:lnTo>
                  <a:lnTo>
                    <a:pt x="1955457" y="2354389"/>
                  </a:lnTo>
                  <a:close/>
                </a:path>
                <a:path w="3878579" h="2727325">
                  <a:moveTo>
                    <a:pt x="1981619" y="941755"/>
                  </a:moveTo>
                  <a:lnTo>
                    <a:pt x="0" y="941755"/>
                  </a:lnTo>
                  <a:lnTo>
                    <a:pt x="0" y="1000620"/>
                  </a:lnTo>
                  <a:lnTo>
                    <a:pt x="1981619" y="1000620"/>
                  </a:lnTo>
                  <a:lnTo>
                    <a:pt x="1981619" y="941755"/>
                  </a:lnTo>
                  <a:close/>
                </a:path>
                <a:path w="3878579" h="2727325">
                  <a:moveTo>
                    <a:pt x="2118957" y="0"/>
                  </a:moveTo>
                  <a:lnTo>
                    <a:pt x="0" y="0"/>
                  </a:lnTo>
                  <a:lnTo>
                    <a:pt x="0" y="58864"/>
                  </a:lnTo>
                  <a:lnTo>
                    <a:pt x="2118957" y="58864"/>
                  </a:lnTo>
                  <a:lnTo>
                    <a:pt x="2118957" y="0"/>
                  </a:lnTo>
                  <a:close/>
                </a:path>
                <a:path w="3878579" h="2727325">
                  <a:moveTo>
                    <a:pt x="2288997" y="784796"/>
                  </a:moveTo>
                  <a:lnTo>
                    <a:pt x="0" y="784796"/>
                  </a:lnTo>
                  <a:lnTo>
                    <a:pt x="0" y="843661"/>
                  </a:lnTo>
                  <a:lnTo>
                    <a:pt x="2288997" y="843661"/>
                  </a:lnTo>
                  <a:lnTo>
                    <a:pt x="2288997" y="784796"/>
                  </a:lnTo>
                  <a:close/>
                </a:path>
                <a:path w="3878579" h="2727325">
                  <a:moveTo>
                    <a:pt x="2302078" y="2197430"/>
                  </a:moveTo>
                  <a:lnTo>
                    <a:pt x="0" y="2197430"/>
                  </a:lnTo>
                  <a:lnTo>
                    <a:pt x="0" y="2256294"/>
                  </a:lnTo>
                  <a:lnTo>
                    <a:pt x="2302078" y="2256294"/>
                  </a:lnTo>
                  <a:lnTo>
                    <a:pt x="2302078" y="2197430"/>
                  </a:lnTo>
                  <a:close/>
                </a:path>
                <a:path w="3878579" h="2727325">
                  <a:moveTo>
                    <a:pt x="2308618" y="2668308"/>
                  </a:moveTo>
                  <a:lnTo>
                    <a:pt x="0" y="2668308"/>
                  </a:lnTo>
                  <a:lnTo>
                    <a:pt x="0" y="2727172"/>
                  </a:lnTo>
                  <a:lnTo>
                    <a:pt x="2308618" y="2727172"/>
                  </a:lnTo>
                  <a:lnTo>
                    <a:pt x="2308618" y="2668308"/>
                  </a:lnTo>
                  <a:close/>
                </a:path>
                <a:path w="3878579" h="2727325">
                  <a:moveTo>
                    <a:pt x="2563672" y="313918"/>
                  </a:moveTo>
                  <a:lnTo>
                    <a:pt x="0" y="313918"/>
                  </a:lnTo>
                  <a:lnTo>
                    <a:pt x="0" y="372783"/>
                  </a:lnTo>
                  <a:lnTo>
                    <a:pt x="2563672" y="372783"/>
                  </a:lnTo>
                  <a:lnTo>
                    <a:pt x="2563672" y="313918"/>
                  </a:lnTo>
                  <a:close/>
                </a:path>
                <a:path w="3878579" h="2727325">
                  <a:moveTo>
                    <a:pt x="2740253" y="1726552"/>
                  </a:moveTo>
                  <a:lnTo>
                    <a:pt x="0" y="1726552"/>
                  </a:lnTo>
                  <a:lnTo>
                    <a:pt x="0" y="1785416"/>
                  </a:lnTo>
                  <a:lnTo>
                    <a:pt x="2740253" y="1785416"/>
                  </a:lnTo>
                  <a:lnTo>
                    <a:pt x="2740253" y="1726552"/>
                  </a:lnTo>
                  <a:close/>
                </a:path>
                <a:path w="3878579" h="2727325">
                  <a:moveTo>
                    <a:pt x="2753334" y="1098715"/>
                  </a:moveTo>
                  <a:lnTo>
                    <a:pt x="0" y="1098715"/>
                  </a:lnTo>
                  <a:lnTo>
                    <a:pt x="0" y="1157579"/>
                  </a:lnTo>
                  <a:lnTo>
                    <a:pt x="2753334" y="1157579"/>
                  </a:lnTo>
                  <a:lnTo>
                    <a:pt x="2753334" y="1098715"/>
                  </a:lnTo>
                  <a:close/>
                </a:path>
                <a:path w="3878579" h="2727325">
                  <a:moveTo>
                    <a:pt x="2825267" y="2511348"/>
                  </a:moveTo>
                  <a:lnTo>
                    <a:pt x="0" y="2511348"/>
                  </a:lnTo>
                  <a:lnTo>
                    <a:pt x="0" y="2570213"/>
                  </a:lnTo>
                  <a:lnTo>
                    <a:pt x="2825267" y="2570213"/>
                  </a:lnTo>
                  <a:lnTo>
                    <a:pt x="2825267" y="2511348"/>
                  </a:lnTo>
                  <a:close/>
                </a:path>
                <a:path w="3878579" h="2727325">
                  <a:moveTo>
                    <a:pt x="3014929" y="1883511"/>
                  </a:moveTo>
                  <a:lnTo>
                    <a:pt x="0" y="1883511"/>
                  </a:lnTo>
                  <a:lnTo>
                    <a:pt x="0" y="1942376"/>
                  </a:lnTo>
                  <a:lnTo>
                    <a:pt x="3014929" y="1942376"/>
                  </a:lnTo>
                  <a:lnTo>
                    <a:pt x="3014929" y="1883511"/>
                  </a:lnTo>
                  <a:close/>
                </a:path>
                <a:path w="3878579" h="2727325">
                  <a:moveTo>
                    <a:pt x="3086874" y="1569593"/>
                  </a:moveTo>
                  <a:lnTo>
                    <a:pt x="0" y="1569593"/>
                  </a:lnTo>
                  <a:lnTo>
                    <a:pt x="0" y="1628457"/>
                  </a:lnTo>
                  <a:lnTo>
                    <a:pt x="3086874" y="1628457"/>
                  </a:lnTo>
                  <a:lnTo>
                    <a:pt x="3086874" y="1569593"/>
                  </a:lnTo>
                  <a:close/>
                </a:path>
                <a:path w="3878579" h="2727325">
                  <a:moveTo>
                    <a:pt x="3878199" y="156959"/>
                  </a:moveTo>
                  <a:lnTo>
                    <a:pt x="0" y="156959"/>
                  </a:lnTo>
                  <a:lnTo>
                    <a:pt x="0" y="215823"/>
                  </a:lnTo>
                  <a:lnTo>
                    <a:pt x="3878199" y="215823"/>
                  </a:lnTo>
                  <a:lnTo>
                    <a:pt x="3878199" y="156959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1869832" y="1647473"/>
              <a:ext cx="4074795" cy="2825750"/>
            </a:xfrm>
            <a:custGeom>
              <a:avLst/>
              <a:gdLst/>
              <a:ahLst/>
              <a:cxnLst/>
              <a:rect l="l" t="t" r="r" b="b"/>
              <a:pathLst>
                <a:path w="4074795" h="2825750">
                  <a:moveTo>
                    <a:pt x="0" y="0"/>
                  </a:moveTo>
                  <a:lnTo>
                    <a:pt x="0" y="2825265"/>
                  </a:lnTo>
                </a:path>
                <a:path w="4074795" h="2825750">
                  <a:moveTo>
                    <a:pt x="4074398" y="0"/>
                  </a:moveTo>
                  <a:lnTo>
                    <a:pt x="4074398" y="282526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5865751" y="1647473"/>
              <a:ext cx="0" cy="2818765"/>
            </a:xfrm>
            <a:custGeom>
              <a:avLst/>
              <a:gdLst/>
              <a:ahLst/>
              <a:cxnLst/>
              <a:rect l="l" t="t" r="r" b="b"/>
              <a:pathLst>
                <a:path h="2818765">
                  <a:moveTo>
                    <a:pt x="0" y="2818725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1869832" y="1647473"/>
              <a:ext cx="4074795" cy="2825750"/>
            </a:xfrm>
            <a:custGeom>
              <a:avLst/>
              <a:gdLst/>
              <a:ahLst/>
              <a:cxnLst/>
              <a:rect l="l" t="t" r="r" b="b"/>
              <a:pathLst>
                <a:path w="4074795" h="2825750">
                  <a:moveTo>
                    <a:pt x="0" y="0"/>
                  </a:moveTo>
                  <a:lnTo>
                    <a:pt x="4074398" y="0"/>
                  </a:lnTo>
                </a:path>
                <a:path w="4074795" h="2825750">
                  <a:moveTo>
                    <a:pt x="0" y="2825265"/>
                  </a:moveTo>
                  <a:lnTo>
                    <a:pt x="4074398" y="282526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71" name="object 71"/>
          <p:cNvSpPr/>
          <p:nvPr/>
        </p:nvSpPr>
        <p:spPr>
          <a:xfrm>
            <a:off x="15091387" y="2204674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2" name="object 72"/>
          <p:cNvSpPr/>
          <p:nvPr/>
        </p:nvSpPr>
        <p:spPr>
          <a:xfrm>
            <a:off x="15091387" y="255018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3" name="object 73"/>
          <p:cNvSpPr txBox="1"/>
          <p:nvPr/>
        </p:nvSpPr>
        <p:spPr>
          <a:xfrm>
            <a:off x="15021002" y="1772328"/>
            <a:ext cx="2210947" cy="1010867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377018" marR="12780" indent="-346665">
              <a:lnSpc>
                <a:spcPct val="117300"/>
              </a:lnSpc>
              <a:spcBef>
                <a:spcPts val="176"/>
              </a:spcBef>
            </a:pP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es  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Per_Arr_Delay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-75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89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_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_</a:t>
            </a:r>
            <a:r>
              <a:rPr sz="1887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1887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sz="1887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endParaRPr sz="188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1159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/>
          <p:nvPr/>
        </p:nvSpPr>
        <p:spPr>
          <a:xfrm>
            <a:off x="4638164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/>
          <p:nvPr/>
        </p:nvSpPr>
        <p:spPr>
          <a:xfrm>
            <a:off x="6215168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" name="object 5"/>
          <p:cNvSpPr/>
          <p:nvPr/>
        </p:nvSpPr>
        <p:spPr>
          <a:xfrm>
            <a:off x="7810724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6" name="object 6"/>
          <p:cNvSpPr/>
          <p:nvPr/>
        </p:nvSpPr>
        <p:spPr>
          <a:xfrm>
            <a:off x="9387728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/>
          <p:nvPr/>
        </p:nvSpPr>
        <p:spPr>
          <a:xfrm>
            <a:off x="10964732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" name="object 8"/>
          <p:cNvSpPr/>
          <p:nvPr/>
        </p:nvSpPr>
        <p:spPr>
          <a:xfrm>
            <a:off x="12541734" y="8997912"/>
            <a:ext cx="0" cy="83718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6873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9" name="object 9"/>
          <p:cNvGrpSpPr/>
          <p:nvPr/>
        </p:nvGrpSpPr>
        <p:grpSpPr>
          <a:xfrm>
            <a:off x="2309457" y="-3034012"/>
            <a:ext cx="11540800" cy="10778770"/>
            <a:chOff x="917997" y="917997"/>
            <a:chExt cx="4705350" cy="4823460"/>
          </a:xfrm>
        </p:grpSpPr>
        <p:sp>
          <p:nvSpPr>
            <p:cNvPr id="10" name="object 10"/>
            <p:cNvSpPr/>
            <p:nvPr/>
          </p:nvSpPr>
          <p:spPr>
            <a:xfrm>
              <a:off x="5619500" y="5700622"/>
              <a:ext cx="0" cy="37465"/>
            </a:xfrm>
            <a:custGeom>
              <a:avLst/>
              <a:gdLst/>
              <a:ahLst/>
              <a:cxnLst/>
              <a:rect l="l" t="t" r="r" b="b"/>
              <a:pathLst>
                <a:path h="37464">
                  <a:moveTo>
                    <a:pt x="0" y="0"/>
                  </a:moveTo>
                  <a:lnTo>
                    <a:pt x="0" y="36873"/>
                  </a:lnTo>
                </a:path>
              </a:pathLst>
            </a:custGeom>
            <a:ln w="737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" name="object 11"/>
            <p:cNvSpPr/>
            <p:nvPr/>
          </p:nvSpPr>
          <p:spPr>
            <a:xfrm>
              <a:off x="921807" y="921807"/>
              <a:ext cx="37465" cy="4779010"/>
            </a:xfrm>
            <a:custGeom>
              <a:avLst/>
              <a:gdLst/>
              <a:ahLst/>
              <a:cxnLst/>
              <a:rect l="l" t="t" r="r" b="b"/>
              <a:pathLst>
                <a:path w="37465" h="4779010">
                  <a:moveTo>
                    <a:pt x="0" y="4461702"/>
                  </a:moveTo>
                  <a:lnTo>
                    <a:pt x="36873" y="4461702"/>
                  </a:lnTo>
                </a:path>
                <a:path w="37465" h="4779010">
                  <a:moveTo>
                    <a:pt x="0" y="4144589"/>
                  </a:moveTo>
                  <a:lnTo>
                    <a:pt x="36873" y="4144589"/>
                  </a:lnTo>
                </a:path>
                <a:path w="37465" h="4779010">
                  <a:moveTo>
                    <a:pt x="0" y="3820102"/>
                  </a:moveTo>
                  <a:lnTo>
                    <a:pt x="36873" y="3820102"/>
                  </a:lnTo>
                </a:path>
                <a:path w="37465" h="4779010">
                  <a:moveTo>
                    <a:pt x="0" y="3502989"/>
                  </a:moveTo>
                  <a:lnTo>
                    <a:pt x="36873" y="3502989"/>
                  </a:lnTo>
                </a:path>
                <a:path w="37465" h="4779010">
                  <a:moveTo>
                    <a:pt x="0" y="3185876"/>
                  </a:moveTo>
                  <a:lnTo>
                    <a:pt x="36873" y="3185876"/>
                  </a:lnTo>
                </a:path>
                <a:path w="37465" h="4779010">
                  <a:moveTo>
                    <a:pt x="0" y="2868764"/>
                  </a:moveTo>
                  <a:lnTo>
                    <a:pt x="36873" y="2868764"/>
                  </a:lnTo>
                </a:path>
                <a:path w="37465" h="4779010">
                  <a:moveTo>
                    <a:pt x="0" y="2551651"/>
                  </a:moveTo>
                  <a:lnTo>
                    <a:pt x="36873" y="2551651"/>
                  </a:lnTo>
                </a:path>
                <a:path w="37465" h="4779010">
                  <a:moveTo>
                    <a:pt x="0" y="2227163"/>
                  </a:moveTo>
                  <a:lnTo>
                    <a:pt x="36873" y="2227163"/>
                  </a:lnTo>
                </a:path>
                <a:path w="37465" h="4779010">
                  <a:moveTo>
                    <a:pt x="0" y="1910051"/>
                  </a:moveTo>
                  <a:lnTo>
                    <a:pt x="36873" y="1910051"/>
                  </a:lnTo>
                </a:path>
                <a:path w="37465" h="4779010">
                  <a:moveTo>
                    <a:pt x="0" y="1592938"/>
                  </a:moveTo>
                  <a:lnTo>
                    <a:pt x="36873" y="1592938"/>
                  </a:lnTo>
                </a:path>
                <a:path w="37465" h="4779010">
                  <a:moveTo>
                    <a:pt x="0" y="1275825"/>
                  </a:moveTo>
                  <a:lnTo>
                    <a:pt x="36873" y="1275825"/>
                  </a:lnTo>
                </a:path>
                <a:path w="37465" h="4779010">
                  <a:moveTo>
                    <a:pt x="0" y="958712"/>
                  </a:moveTo>
                  <a:lnTo>
                    <a:pt x="36873" y="958712"/>
                  </a:lnTo>
                </a:path>
                <a:path w="37465" h="4779010">
                  <a:moveTo>
                    <a:pt x="0" y="634225"/>
                  </a:moveTo>
                  <a:lnTo>
                    <a:pt x="36873" y="634225"/>
                  </a:lnTo>
                </a:path>
                <a:path w="37465" h="4779010">
                  <a:moveTo>
                    <a:pt x="0" y="317112"/>
                  </a:moveTo>
                  <a:lnTo>
                    <a:pt x="36873" y="317112"/>
                  </a:lnTo>
                </a:path>
                <a:path w="37465" h="4779010">
                  <a:moveTo>
                    <a:pt x="0" y="0"/>
                  </a:moveTo>
                  <a:lnTo>
                    <a:pt x="36873" y="0"/>
                  </a:lnTo>
                </a:path>
                <a:path w="37465" h="4779010">
                  <a:moveTo>
                    <a:pt x="0" y="4778815"/>
                  </a:moveTo>
                  <a:lnTo>
                    <a:pt x="36873" y="4778815"/>
                  </a:lnTo>
                </a:path>
              </a:pathLst>
            </a:custGeom>
            <a:ln w="737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61416" y="9067885"/>
            <a:ext cx="389365" cy="858084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</a:t>
            </a:r>
            <a:endParaRPr sz="2138" dirty="0">
              <a:latin typeface="Microsoft Sans Serif"/>
              <a:cs typeface="Microsoft Sans Serif"/>
            </a:endParaRPr>
          </a:p>
          <a:p>
            <a:pPr marL="198094">
              <a:spcBef>
                <a:spcPts val="2113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1416" y="8270101"/>
            <a:ext cx="389365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1416" y="7453768"/>
            <a:ext cx="389365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60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1416" y="6655989"/>
            <a:ext cx="389365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4440" y="5858211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4440" y="5060432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4440" y="4262656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140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4440" y="3446323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160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4440" y="2648544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180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4440" y="1850765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4440" y="1052988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220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4440" y="255209"/>
            <a:ext cx="55134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240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6564" y="1291444"/>
            <a:ext cx="329001" cy="4338047"/>
          </a:xfrm>
          <a:prstGeom prst="rect">
            <a:avLst/>
          </a:prstGeom>
        </p:spPr>
        <p:txBody>
          <a:bodyPr vert="vert270" wrap="square" lIns="0" tIns="63900" rIns="0" bIns="0" rtlCol="0">
            <a:spAutoFit/>
          </a:bodyPr>
          <a:lstStyle/>
          <a:p>
            <a:pPr marL="31951">
              <a:spcBef>
                <a:spcPts val="503"/>
              </a:spcBef>
            </a:pPr>
            <a:r>
              <a:rPr sz="2138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Distinc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138" spc="-2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138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coun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138" spc="-2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138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f</a:t>
            </a:r>
            <a:r>
              <a:rPr sz="2138" spc="-2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138" spc="-13" dirty="0">
                <a:solidFill>
                  <a:srgbClr val="333333"/>
                </a:solidFill>
                <a:latin typeface="Lucida Sans Unicode"/>
                <a:cs typeface="Lucida Sans Unicode"/>
              </a:rPr>
              <a:t>rigi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endParaRPr sz="2138" dirty="0">
              <a:latin typeface="Lucida Sans Unicode"/>
              <a:cs typeface="Lucida Sans Unicode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450106" y="-326365"/>
            <a:ext cx="10519189" cy="10175182"/>
            <a:chOff x="954870" y="822125"/>
            <a:chExt cx="4882515" cy="4882515"/>
          </a:xfrm>
        </p:grpSpPr>
        <p:sp>
          <p:nvSpPr>
            <p:cNvPr id="29" name="object 29"/>
            <p:cNvSpPr/>
            <p:nvPr/>
          </p:nvSpPr>
          <p:spPr>
            <a:xfrm>
              <a:off x="958680" y="825935"/>
              <a:ext cx="4874895" cy="4867910"/>
            </a:xfrm>
            <a:custGeom>
              <a:avLst/>
              <a:gdLst/>
              <a:ahLst/>
              <a:cxnLst/>
              <a:rect l="l" t="t" r="r" b="b"/>
              <a:pathLst>
                <a:path w="4874895" h="4867910">
                  <a:moveTo>
                    <a:pt x="0" y="4557573"/>
                  </a:moveTo>
                  <a:lnTo>
                    <a:pt x="4874686" y="4557573"/>
                  </a:lnTo>
                </a:path>
                <a:path w="4874895" h="4867910">
                  <a:moveTo>
                    <a:pt x="0" y="4240461"/>
                  </a:moveTo>
                  <a:lnTo>
                    <a:pt x="4874686" y="4240461"/>
                  </a:lnTo>
                </a:path>
                <a:path w="4874895" h="4867910">
                  <a:moveTo>
                    <a:pt x="0" y="3915973"/>
                  </a:moveTo>
                  <a:lnTo>
                    <a:pt x="4874686" y="3915973"/>
                  </a:lnTo>
                </a:path>
                <a:path w="4874895" h="4867910">
                  <a:moveTo>
                    <a:pt x="0" y="3598860"/>
                  </a:moveTo>
                  <a:lnTo>
                    <a:pt x="4874686" y="3598860"/>
                  </a:lnTo>
                </a:path>
                <a:path w="4874895" h="4867910">
                  <a:moveTo>
                    <a:pt x="0" y="3281748"/>
                  </a:moveTo>
                  <a:lnTo>
                    <a:pt x="4874686" y="3281748"/>
                  </a:lnTo>
                </a:path>
                <a:path w="4874895" h="4867910">
                  <a:moveTo>
                    <a:pt x="0" y="2964635"/>
                  </a:moveTo>
                  <a:lnTo>
                    <a:pt x="4874686" y="2964635"/>
                  </a:lnTo>
                </a:path>
                <a:path w="4874895" h="4867910">
                  <a:moveTo>
                    <a:pt x="0" y="2647522"/>
                  </a:moveTo>
                  <a:lnTo>
                    <a:pt x="4874686" y="2647522"/>
                  </a:lnTo>
                </a:path>
                <a:path w="4874895" h="4867910">
                  <a:moveTo>
                    <a:pt x="0" y="2323035"/>
                  </a:moveTo>
                  <a:lnTo>
                    <a:pt x="4874686" y="2323035"/>
                  </a:lnTo>
                </a:path>
                <a:path w="4874895" h="4867910">
                  <a:moveTo>
                    <a:pt x="0" y="2005922"/>
                  </a:moveTo>
                  <a:lnTo>
                    <a:pt x="4874686" y="2005922"/>
                  </a:lnTo>
                </a:path>
                <a:path w="4874895" h="4867910">
                  <a:moveTo>
                    <a:pt x="0" y="1688809"/>
                  </a:moveTo>
                  <a:lnTo>
                    <a:pt x="4874686" y="1688809"/>
                  </a:lnTo>
                </a:path>
                <a:path w="4874895" h="4867910">
                  <a:moveTo>
                    <a:pt x="0" y="1371696"/>
                  </a:moveTo>
                  <a:lnTo>
                    <a:pt x="4874686" y="1371696"/>
                  </a:lnTo>
                </a:path>
                <a:path w="4874895" h="4867910">
                  <a:moveTo>
                    <a:pt x="0" y="1054584"/>
                  </a:moveTo>
                  <a:lnTo>
                    <a:pt x="4874686" y="1054584"/>
                  </a:lnTo>
                </a:path>
                <a:path w="4874895" h="4867910">
                  <a:moveTo>
                    <a:pt x="0" y="730096"/>
                  </a:moveTo>
                  <a:lnTo>
                    <a:pt x="4874686" y="730096"/>
                  </a:lnTo>
                </a:path>
                <a:path w="4874895" h="4867910">
                  <a:moveTo>
                    <a:pt x="0" y="412984"/>
                  </a:moveTo>
                  <a:lnTo>
                    <a:pt x="4874686" y="412984"/>
                  </a:lnTo>
                </a:path>
                <a:path w="4874895" h="4867910">
                  <a:moveTo>
                    <a:pt x="0" y="95871"/>
                  </a:moveTo>
                  <a:lnTo>
                    <a:pt x="4874686" y="95871"/>
                  </a:lnTo>
                </a:path>
                <a:path w="4874895" h="4867910">
                  <a:moveTo>
                    <a:pt x="884965" y="4867311"/>
                  </a:moveTo>
                  <a:lnTo>
                    <a:pt x="884965" y="0"/>
                  </a:lnTo>
                </a:path>
                <a:path w="4874895" h="4867910">
                  <a:moveTo>
                    <a:pt x="1511816" y="4867311"/>
                  </a:moveTo>
                  <a:lnTo>
                    <a:pt x="1511816" y="0"/>
                  </a:lnTo>
                </a:path>
                <a:path w="4874895" h="4867910">
                  <a:moveTo>
                    <a:pt x="2146042" y="4867311"/>
                  </a:moveTo>
                  <a:lnTo>
                    <a:pt x="2146042" y="0"/>
                  </a:lnTo>
                </a:path>
                <a:path w="4874895" h="4867910">
                  <a:moveTo>
                    <a:pt x="2772892" y="4867311"/>
                  </a:moveTo>
                  <a:lnTo>
                    <a:pt x="2772892" y="0"/>
                  </a:lnTo>
                </a:path>
                <a:path w="4874895" h="4867910">
                  <a:moveTo>
                    <a:pt x="3399743" y="4867311"/>
                  </a:moveTo>
                  <a:lnTo>
                    <a:pt x="3399743" y="0"/>
                  </a:lnTo>
                </a:path>
                <a:path w="4874895" h="4867910">
                  <a:moveTo>
                    <a:pt x="4026594" y="4867311"/>
                  </a:moveTo>
                  <a:lnTo>
                    <a:pt x="4026594" y="0"/>
                  </a:lnTo>
                </a:path>
                <a:path w="4874895" h="4867910">
                  <a:moveTo>
                    <a:pt x="4660819" y="4867311"/>
                  </a:moveTo>
                  <a:lnTo>
                    <a:pt x="4660819" y="0"/>
                  </a:lnTo>
                </a:path>
              </a:pathLst>
            </a:custGeom>
            <a:ln w="737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0" name="object 30"/>
            <p:cNvSpPr/>
            <p:nvPr/>
          </p:nvSpPr>
          <p:spPr>
            <a:xfrm>
              <a:off x="958680" y="825935"/>
              <a:ext cx="4874895" cy="4874895"/>
            </a:xfrm>
            <a:custGeom>
              <a:avLst/>
              <a:gdLst/>
              <a:ahLst/>
              <a:cxnLst/>
              <a:rect l="l" t="t" r="r" b="b"/>
              <a:pathLst>
                <a:path w="4874895" h="4874895">
                  <a:moveTo>
                    <a:pt x="0" y="4874686"/>
                  </a:moveTo>
                  <a:lnTo>
                    <a:pt x="4874686" y="4874686"/>
                  </a:lnTo>
                </a:path>
                <a:path w="4874895" h="4874895">
                  <a:moveTo>
                    <a:pt x="258115" y="4867311"/>
                  </a:moveTo>
                  <a:lnTo>
                    <a:pt x="258115" y="0"/>
                  </a:lnTo>
                </a:path>
              </a:pathLst>
            </a:custGeom>
            <a:ln w="7374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638" y="3866146"/>
              <a:ext cx="203509" cy="2035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228" y="4770770"/>
              <a:ext cx="178461" cy="17846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61243" y="4090952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131834" y="263668"/>
                  </a:moveTo>
                  <a:lnTo>
                    <a:pt x="90164" y="256947"/>
                  </a:lnTo>
                  <a:lnTo>
                    <a:pt x="53974" y="238232"/>
                  </a:lnTo>
                  <a:lnTo>
                    <a:pt x="25436" y="209694"/>
                  </a:lnTo>
                  <a:lnTo>
                    <a:pt x="6721" y="173504"/>
                  </a:lnTo>
                  <a:lnTo>
                    <a:pt x="0" y="131834"/>
                  </a:lnTo>
                  <a:lnTo>
                    <a:pt x="6721" y="90164"/>
                  </a:lnTo>
                  <a:lnTo>
                    <a:pt x="25436" y="53974"/>
                  </a:lnTo>
                  <a:lnTo>
                    <a:pt x="53974" y="25436"/>
                  </a:lnTo>
                  <a:lnTo>
                    <a:pt x="90164" y="6721"/>
                  </a:lnTo>
                  <a:lnTo>
                    <a:pt x="131834" y="0"/>
                  </a:lnTo>
                  <a:lnTo>
                    <a:pt x="173504" y="6721"/>
                  </a:lnTo>
                  <a:lnTo>
                    <a:pt x="209694" y="25436"/>
                  </a:lnTo>
                  <a:lnTo>
                    <a:pt x="238232" y="53974"/>
                  </a:lnTo>
                  <a:lnTo>
                    <a:pt x="256947" y="90164"/>
                  </a:lnTo>
                  <a:lnTo>
                    <a:pt x="263668" y="131834"/>
                  </a:lnTo>
                  <a:lnTo>
                    <a:pt x="256947" y="173504"/>
                  </a:lnTo>
                  <a:lnTo>
                    <a:pt x="238232" y="209694"/>
                  </a:lnTo>
                  <a:lnTo>
                    <a:pt x="209694" y="238232"/>
                  </a:lnTo>
                  <a:lnTo>
                    <a:pt x="173504" y="256947"/>
                  </a:lnTo>
                  <a:lnTo>
                    <a:pt x="131834" y="263668"/>
                  </a:lnTo>
                  <a:close/>
                </a:path>
              </a:pathLst>
            </a:custGeom>
            <a:solidFill>
              <a:srgbClr val="F9BED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269" y="1062729"/>
              <a:ext cx="234722" cy="23472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4782" y="3632515"/>
              <a:ext cx="192861" cy="19286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90896" y="3969490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4" h="188595">
                  <a:moveTo>
                    <a:pt x="93993" y="187986"/>
                  </a:moveTo>
                  <a:lnTo>
                    <a:pt x="57406" y="180599"/>
                  </a:lnTo>
                  <a:lnTo>
                    <a:pt x="27529" y="160456"/>
                  </a:lnTo>
                  <a:lnTo>
                    <a:pt x="7386" y="130579"/>
                  </a:lnTo>
                  <a:lnTo>
                    <a:pt x="0" y="93993"/>
                  </a:lnTo>
                  <a:lnTo>
                    <a:pt x="7386" y="57406"/>
                  </a:lnTo>
                  <a:lnTo>
                    <a:pt x="27529" y="27529"/>
                  </a:lnTo>
                  <a:lnTo>
                    <a:pt x="57406" y="7386"/>
                  </a:lnTo>
                  <a:lnTo>
                    <a:pt x="93993" y="0"/>
                  </a:lnTo>
                  <a:lnTo>
                    <a:pt x="130579" y="7386"/>
                  </a:lnTo>
                  <a:lnTo>
                    <a:pt x="160456" y="27529"/>
                  </a:lnTo>
                  <a:lnTo>
                    <a:pt x="180599" y="57406"/>
                  </a:lnTo>
                  <a:lnTo>
                    <a:pt x="187986" y="93993"/>
                  </a:lnTo>
                  <a:lnTo>
                    <a:pt x="180599" y="130579"/>
                  </a:lnTo>
                  <a:lnTo>
                    <a:pt x="160456" y="160456"/>
                  </a:lnTo>
                  <a:lnTo>
                    <a:pt x="130579" y="180599"/>
                  </a:lnTo>
                  <a:lnTo>
                    <a:pt x="93993" y="187986"/>
                  </a:lnTo>
                  <a:close/>
                </a:path>
              </a:pathLst>
            </a:custGeom>
            <a:solidFill>
              <a:srgbClr val="786F6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6512" y="3512256"/>
              <a:ext cx="179070" cy="179070"/>
            </a:xfrm>
            <a:custGeom>
              <a:avLst/>
              <a:gdLst/>
              <a:ahLst/>
              <a:cxnLst/>
              <a:rect l="l" t="t" r="r" b="b"/>
              <a:pathLst>
                <a:path w="179069" h="179070">
                  <a:moveTo>
                    <a:pt x="89247" y="178494"/>
                  </a:moveTo>
                  <a:lnTo>
                    <a:pt x="54508" y="171481"/>
                  </a:lnTo>
                  <a:lnTo>
                    <a:pt x="26139" y="152354"/>
                  </a:lnTo>
                  <a:lnTo>
                    <a:pt x="7013" y="123986"/>
                  </a:lnTo>
                  <a:lnTo>
                    <a:pt x="0" y="89247"/>
                  </a:lnTo>
                  <a:lnTo>
                    <a:pt x="7013" y="54508"/>
                  </a:lnTo>
                  <a:lnTo>
                    <a:pt x="26139" y="26139"/>
                  </a:lnTo>
                  <a:lnTo>
                    <a:pt x="54508" y="7013"/>
                  </a:lnTo>
                  <a:lnTo>
                    <a:pt x="89247" y="0"/>
                  </a:lnTo>
                  <a:lnTo>
                    <a:pt x="123986" y="7013"/>
                  </a:lnTo>
                  <a:lnTo>
                    <a:pt x="152354" y="26139"/>
                  </a:lnTo>
                  <a:lnTo>
                    <a:pt x="171481" y="54508"/>
                  </a:lnTo>
                  <a:lnTo>
                    <a:pt x="178494" y="89247"/>
                  </a:lnTo>
                  <a:lnTo>
                    <a:pt x="171481" y="123986"/>
                  </a:lnTo>
                  <a:lnTo>
                    <a:pt x="152354" y="152354"/>
                  </a:lnTo>
                  <a:lnTo>
                    <a:pt x="123986" y="171481"/>
                  </a:lnTo>
                  <a:lnTo>
                    <a:pt x="89247" y="178494"/>
                  </a:lnTo>
                  <a:close/>
                </a:path>
              </a:pathLst>
            </a:custGeom>
            <a:solidFill>
              <a:srgbClr val="FF9C9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106980" y="453185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89186" y="178373"/>
                  </a:moveTo>
                  <a:lnTo>
                    <a:pt x="54471" y="171364"/>
                  </a:lnTo>
                  <a:lnTo>
                    <a:pt x="26122" y="152251"/>
                  </a:lnTo>
                  <a:lnTo>
                    <a:pt x="7008" y="123902"/>
                  </a:lnTo>
                  <a:lnTo>
                    <a:pt x="0" y="89186"/>
                  </a:lnTo>
                  <a:lnTo>
                    <a:pt x="7008" y="54471"/>
                  </a:lnTo>
                  <a:lnTo>
                    <a:pt x="26122" y="26122"/>
                  </a:lnTo>
                  <a:lnTo>
                    <a:pt x="54471" y="7008"/>
                  </a:lnTo>
                  <a:lnTo>
                    <a:pt x="89186" y="0"/>
                  </a:lnTo>
                  <a:lnTo>
                    <a:pt x="123902" y="7008"/>
                  </a:lnTo>
                  <a:lnTo>
                    <a:pt x="152251" y="26122"/>
                  </a:lnTo>
                  <a:lnTo>
                    <a:pt x="171364" y="54471"/>
                  </a:lnTo>
                  <a:lnTo>
                    <a:pt x="178373" y="89186"/>
                  </a:lnTo>
                  <a:lnTo>
                    <a:pt x="171364" y="123902"/>
                  </a:lnTo>
                  <a:lnTo>
                    <a:pt x="152251" y="152251"/>
                  </a:lnTo>
                  <a:lnTo>
                    <a:pt x="123902" y="171364"/>
                  </a:lnTo>
                  <a:lnTo>
                    <a:pt x="89186" y="178373"/>
                  </a:lnTo>
                  <a:close/>
                </a:path>
              </a:pathLst>
            </a:custGeom>
            <a:solidFill>
              <a:srgbClr val="E056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370" y="4874899"/>
              <a:ext cx="129507" cy="12950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021" y="5325040"/>
              <a:ext cx="153185" cy="15318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656200" y="4042946"/>
              <a:ext cx="168910" cy="168910"/>
            </a:xfrm>
            <a:custGeom>
              <a:avLst/>
              <a:gdLst/>
              <a:ahLst/>
              <a:cxnLst/>
              <a:rect l="l" t="t" r="r" b="b"/>
              <a:pathLst>
                <a:path w="168910" h="168910">
                  <a:moveTo>
                    <a:pt x="84259" y="168518"/>
                  </a:moveTo>
                  <a:lnTo>
                    <a:pt x="51461" y="161896"/>
                  </a:lnTo>
                  <a:lnTo>
                    <a:pt x="24678" y="143839"/>
                  </a:lnTo>
                  <a:lnTo>
                    <a:pt x="6621" y="117056"/>
                  </a:lnTo>
                  <a:lnTo>
                    <a:pt x="0" y="84259"/>
                  </a:lnTo>
                  <a:lnTo>
                    <a:pt x="6621" y="51461"/>
                  </a:lnTo>
                  <a:lnTo>
                    <a:pt x="24678" y="24678"/>
                  </a:lnTo>
                  <a:lnTo>
                    <a:pt x="51461" y="6621"/>
                  </a:lnTo>
                  <a:lnTo>
                    <a:pt x="84259" y="0"/>
                  </a:lnTo>
                  <a:lnTo>
                    <a:pt x="117056" y="6621"/>
                  </a:lnTo>
                  <a:lnTo>
                    <a:pt x="143839" y="24678"/>
                  </a:lnTo>
                  <a:lnTo>
                    <a:pt x="161896" y="51461"/>
                  </a:lnTo>
                  <a:lnTo>
                    <a:pt x="168518" y="84259"/>
                  </a:lnTo>
                  <a:lnTo>
                    <a:pt x="161896" y="117056"/>
                  </a:lnTo>
                  <a:lnTo>
                    <a:pt x="143839" y="143839"/>
                  </a:lnTo>
                  <a:lnTo>
                    <a:pt x="117056" y="161896"/>
                  </a:lnTo>
                  <a:lnTo>
                    <a:pt x="84259" y="168518"/>
                  </a:lnTo>
                  <a:close/>
                </a:path>
              </a:pathLst>
            </a:custGeom>
            <a:solidFill>
              <a:srgbClr val="F0CD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486" y="3874372"/>
              <a:ext cx="155197" cy="1551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32333" y="2868541"/>
              <a:ext cx="191497" cy="19149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39351" y="3314086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6253" y="192506"/>
                  </a:moveTo>
                  <a:lnTo>
                    <a:pt x="58787" y="184942"/>
                  </a:lnTo>
                  <a:lnTo>
                    <a:pt x="28191" y="164314"/>
                  </a:lnTo>
                  <a:lnTo>
                    <a:pt x="7564" y="133719"/>
                  </a:lnTo>
                  <a:lnTo>
                    <a:pt x="0" y="96253"/>
                  </a:lnTo>
                  <a:lnTo>
                    <a:pt x="7564" y="58787"/>
                  </a:lnTo>
                  <a:lnTo>
                    <a:pt x="28191" y="28191"/>
                  </a:lnTo>
                  <a:lnTo>
                    <a:pt x="58787" y="7564"/>
                  </a:lnTo>
                  <a:lnTo>
                    <a:pt x="96253" y="0"/>
                  </a:lnTo>
                  <a:lnTo>
                    <a:pt x="133719" y="7564"/>
                  </a:lnTo>
                  <a:lnTo>
                    <a:pt x="164314" y="28191"/>
                  </a:lnTo>
                  <a:lnTo>
                    <a:pt x="184942" y="58787"/>
                  </a:lnTo>
                  <a:lnTo>
                    <a:pt x="192506" y="96253"/>
                  </a:lnTo>
                  <a:lnTo>
                    <a:pt x="184942" y="133719"/>
                  </a:lnTo>
                  <a:lnTo>
                    <a:pt x="164314" y="164314"/>
                  </a:lnTo>
                  <a:lnTo>
                    <a:pt x="133719" y="184942"/>
                  </a:lnTo>
                  <a:lnTo>
                    <a:pt x="96253" y="192506"/>
                  </a:lnTo>
                  <a:close/>
                </a:path>
              </a:pathLst>
            </a:custGeom>
            <a:solidFill>
              <a:srgbClr val="00A9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6013" y="3166267"/>
              <a:ext cx="233258" cy="2332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11844" y="3756537"/>
              <a:ext cx="231564" cy="23156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81410" y="3647671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81274" y="162549"/>
                  </a:moveTo>
                  <a:lnTo>
                    <a:pt x="49638" y="156162"/>
                  </a:lnTo>
                  <a:lnTo>
                    <a:pt x="23804" y="138744"/>
                  </a:lnTo>
                  <a:lnTo>
                    <a:pt x="6386" y="112910"/>
                  </a:lnTo>
                  <a:lnTo>
                    <a:pt x="0" y="81274"/>
                  </a:lnTo>
                  <a:lnTo>
                    <a:pt x="6386" y="49638"/>
                  </a:lnTo>
                  <a:lnTo>
                    <a:pt x="23804" y="23804"/>
                  </a:lnTo>
                  <a:lnTo>
                    <a:pt x="49638" y="6386"/>
                  </a:lnTo>
                  <a:lnTo>
                    <a:pt x="81274" y="0"/>
                  </a:lnTo>
                  <a:lnTo>
                    <a:pt x="112910" y="6386"/>
                  </a:lnTo>
                  <a:lnTo>
                    <a:pt x="138744" y="23804"/>
                  </a:lnTo>
                  <a:lnTo>
                    <a:pt x="156162" y="49638"/>
                  </a:lnTo>
                  <a:lnTo>
                    <a:pt x="162549" y="81274"/>
                  </a:lnTo>
                  <a:lnTo>
                    <a:pt x="156162" y="112910"/>
                  </a:lnTo>
                  <a:lnTo>
                    <a:pt x="138744" y="138744"/>
                  </a:lnTo>
                  <a:lnTo>
                    <a:pt x="112910" y="156162"/>
                  </a:lnTo>
                  <a:lnTo>
                    <a:pt x="81274" y="162549"/>
                  </a:lnTo>
                  <a:close/>
                </a:path>
              </a:pathLst>
            </a:custGeom>
            <a:solidFill>
              <a:srgbClr val="9FCAE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8" name="object 48"/>
            <p:cNvSpPr/>
            <p:nvPr/>
          </p:nvSpPr>
          <p:spPr>
            <a:xfrm>
              <a:off x="2177436" y="437263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89105" y="178210"/>
                  </a:moveTo>
                  <a:lnTo>
                    <a:pt x="54421" y="171208"/>
                  </a:lnTo>
                  <a:lnTo>
                    <a:pt x="26098" y="152112"/>
                  </a:lnTo>
                  <a:lnTo>
                    <a:pt x="7002" y="123789"/>
                  </a:lnTo>
                  <a:lnTo>
                    <a:pt x="0" y="89105"/>
                  </a:lnTo>
                  <a:lnTo>
                    <a:pt x="7002" y="54421"/>
                  </a:lnTo>
                  <a:lnTo>
                    <a:pt x="26098" y="26098"/>
                  </a:lnTo>
                  <a:lnTo>
                    <a:pt x="54421" y="7002"/>
                  </a:lnTo>
                  <a:lnTo>
                    <a:pt x="89105" y="0"/>
                  </a:lnTo>
                  <a:lnTo>
                    <a:pt x="123789" y="7002"/>
                  </a:lnTo>
                  <a:lnTo>
                    <a:pt x="152112" y="26098"/>
                  </a:lnTo>
                  <a:lnTo>
                    <a:pt x="171208" y="54421"/>
                  </a:lnTo>
                  <a:lnTo>
                    <a:pt x="178210" y="89105"/>
                  </a:lnTo>
                  <a:lnTo>
                    <a:pt x="171208" y="123789"/>
                  </a:lnTo>
                  <a:lnTo>
                    <a:pt x="152112" y="152112"/>
                  </a:lnTo>
                  <a:lnTo>
                    <a:pt x="123789" y="171208"/>
                  </a:lnTo>
                  <a:lnTo>
                    <a:pt x="89105" y="17821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877125" y="6946946"/>
            <a:ext cx="2495054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38" dirty="0">
                <a:latin typeface="Microsoft Sans Serif"/>
                <a:cs typeface="Microsoft Sans Serif"/>
              </a:rPr>
              <a:t>S</a:t>
            </a:r>
            <a:r>
              <a:rPr sz="2138" spc="63" dirty="0">
                <a:latin typeface="Microsoft Sans Serif"/>
                <a:cs typeface="Microsoft Sans Serif"/>
              </a:rPr>
              <a:t>o</a:t>
            </a:r>
            <a:r>
              <a:rPr sz="2138" spc="88" dirty="0">
                <a:latin typeface="Microsoft Sans Serif"/>
                <a:cs typeface="Microsoft Sans Serif"/>
              </a:rPr>
              <a:t>u</a:t>
            </a:r>
            <a:r>
              <a:rPr sz="2138" spc="340" dirty="0">
                <a:latin typeface="Microsoft Sans Serif"/>
                <a:cs typeface="Microsoft Sans Serif"/>
              </a:rPr>
              <a:t>t</a:t>
            </a:r>
            <a:r>
              <a:rPr sz="2138" spc="88" dirty="0">
                <a:latin typeface="Microsoft Sans Serif"/>
                <a:cs typeface="Microsoft Sans Serif"/>
              </a:rPr>
              <a:t>h</a:t>
            </a:r>
            <a:r>
              <a:rPr sz="2138" spc="264" dirty="0">
                <a:latin typeface="Microsoft Sans Serif"/>
                <a:cs typeface="Microsoft Sans Serif"/>
              </a:rPr>
              <a:t>w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25" dirty="0">
                <a:latin typeface="Microsoft Sans Serif"/>
                <a:cs typeface="Microsoft Sans Serif"/>
              </a:rPr>
              <a:t>s</a:t>
            </a:r>
            <a:r>
              <a:rPr sz="2138" spc="352" dirty="0">
                <a:latin typeface="Microsoft Sans Serif"/>
                <a:cs typeface="Microsoft Sans Serif"/>
              </a:rPr>
              <a:t>t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23431" y="175163"/>
            <a:ext cx="2234959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38" dirty="0">
                <a:latin typeface="Microsoft Sans Serif"/>
                <a:cs typeface="Microsoft Sans Serif"/>
              </a:rPr>
              <a:t>S</a:t>
            </a:r>
            <a:r>
              <a:rPr sz="2138" spc="101" dirty="0">
                <a:latin typeface="Microsoft Sans Serif"/>
                <a:cs typeface="Microsoft Sans Serif"/>
              </a:rPr>
              <a:t>k</a:t>
            </a:r>
            <a:r>
              <a:rPr sz="2138" spc="113" dirty="0">
                <a:latin typeface="Microsoft Sans Serif"/>
                <a:cs typeface="Microsoft Sans Serif"/>
              </a:rPr>
              <a:t>yW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25" dirty="0">
                <a:latin typeface="Microsoft Sans Serif"/>
                <a:cs typeface="Microsoft Sans Serif"/>
              </a:rPr>
              <a:t>s</a:t>
            </a:r>
            <a:r>
              <a:rPr sz="2138" spc="352" dirty="0">
                <a:latin typeface="Microsoft Sans Serif"/>
                <a:cs typeface="Microsoft Sans Serif"/>
              </a:rPr>
              <a:t>t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00356" y="5091649"/>
            <a:ext cx="1911008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38" dirty="0">
                <a:latin typeface="Microsoft Sans Serif"/>
                <a:cs typeface="Microsoft Sans Serif"/>
              </a:rPr>
              <a:t>D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138" dirty="0">
                <a:latin typeface="Microsoft Sans Serif"/>
                <a:cs typeface="Microsoft Sans Serif"/>
              </a:rPr>
              <a:t>l</a:t>
            </a:r>
            <a:r>
              <a:rPr sz="2138" spc="340" dirty="0">
                <a:latin typeface="Microsoft Sans Serif"/>
                <a:cs typeface="Microsoft Sans Serif"/>
              </a:rPr>
              <a:t>t</a:t>
            </a:r>
            <a:r>
              <a:rPr sz="2138" spc="50" dirty="0">
                <a:latin typeface="Microsoft Sans Serif"/>
                <a:cs typeface="Microsoft Sans Serif"/>
              </a:rPr>
              <a:t>a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26" dirty="0">
                <a:latin typeface="Microsoft Sans Serif"/>
                <a:cs typeface="Microsoft Sans Serif"/>
              </a:rPr>
              <a:t>r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-113" dirty="0">
                <a:latin typeface="Microsoft Sans Serif"/>
                <a:cs typeface="Microsoft Sans Serif"/>
              </a:rPr>
              <a:t>L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08822" y="6488769"/>
            <a:ext cx="1965518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3" dirty="0">
                <a:latin typeface="Microsoft Sans Serif"/>
                <a:cs typeface="Microsoft Sans Serif"/>
              </a:rPr>
              <a:t>U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340" dirty="0">
                <a:latin typeface="Microsoft Sans Serif"/>
                <a:cs typeface="Microsoft Sans Serif"/>
              </a:rPr>
              <a:t>t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113" dirty="0">
                <a:latin typeface="Microsoft Sans Serif"/>
                <a:cs typeface="Microsoft Sans Serif"/>
              </a:rPr>
              <a:t>d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98630" y="5859565"/>
            <a:ext cx="2266108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13" dirty="0">
                <a:latin typeface="Microsoft Sans Serif"/>
                <a:cs typeface="Microsoft Sans Serif"/>
              </a:rPr>
              <a:t>R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101" dirty="0">
                <a:latin typeface="Microsoft Sans Serif"/>
                <a:cs typeface="Microsoft Sans Serif"/>
              </a:rPr>
              <a:t>p</a:t>
            </a:r>
            <a:r>
              <a:rPr sz="2138" spc="88" dirty="0">
                <a:latin typeface="Microsoft Sans Serif"/>
                <a:cs typeface="Microsoft Sans Serif"/>
              </a:rPr>
              <a:t>ub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-25" dirty="0">
                <a:latin typeface="Microsoft Sans Serif"/>
                <a:cs typeface="Microsoft Sans Serif"/>
              </a:rPr>
              <a:t>c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264" dirty="0">
                <a:latin typeface="Microsoft Sans Serif"/>
                <a:cs typeface="Microsoft Sans Serif"/>
              </a:rPr>
              <a:t>w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113" dirty="0">
                <a:latin typeface="Microsoft Sans Serif"/>
                <a:cs typeface="Microsoft Sans Serif"/>
              </a:rPr>
              <a:t>y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55343" y="7799130"/>
            <a:ext cx="933798" cy="6967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13" dirty="0">
                <a:latin typeface="Microsoft Sans Serif"/>
                <a:cs typeface="Microsoft Sans Serif"/>
              </a:rPr>
              <a:t>E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01" dirty="0">
                <a:latin typeface="Microsoft Sans Serif"/>
                <a:cs typeface="Microsoft Sans Serif"/>
              </a:rPr>
              <a:t>d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101" dirty="0">
                <a:latin typeface="Microsoft Sans Serif"/>
                <a:cs typeface="Microsoft Sans Serif"/>
              </a:rPr>
              <a:t>v</a:t>
            </a:r>
            <a:r>
              <a:rPr sz="2138" spc="63" dirty="0">
                <a:latin typeface="Microsoft Sans Serif"/>
                <a:cs typeface="Microsoft Sans Serif"/>
              </a:rPr>
              <a:t>o</a:t>
            </a:r>
            <a:r>
              <a:rPr sz="2138" spc="226" dirty="0">
                <a:latin typeface="Microsoft Sans Serif"/>
                <a:cs typeface="Microsoft Sans Serif"/>
              </a:rPr>
              <a:t>r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26" dirty="0">
                <a:latin typeface="Microsoft Sans Serif"/>
                <a:cs typeface="Microsoft Sans Serif"/>
              </a:rPr>
              <a:t>r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19752" y="4238211"/>
            <a:ext cx="1274005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13" dirty="0">
                <a:latin typeface="Microsoft Sans Serif"/>
                <a:cs typeface="Microsoft Sans Serif"/>
              </a:rPr>
              <a:t>E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01" dirty="0">
                <a:latin typeface="Microsoft Sans Serif"/>
                <a:cs typeface="Microsoft Sans Serif"/>
              </a:rPr>
              <a:t>v</a:t>
            </a:r>
            <a:r>
              <a:rPr sz="2138" spc="63" dirty="0">
                <a:latin typeface="Microsoft Sans Serif"/>
                <a:cs typeface="Microsoft Sans Serif"/>
              </a:rPr>
              <a:t>o</a:t>
            </a:r>
            <a:r>
              <a:rPr sz="2138" spc="126" dirty="0">
                <a:latin typeface="Microsoft Sans Serif"/>
                <a:cs typeface="Microsoft Sans Serif"/>
              </a:rPr>
              <a:t>y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26" dirty="0">
                <a:latin typeface="Microsoft Sans Serif"/>
                <a:cs typeface="Microsoft Sans Serif"/>
              </a:rPr>
              <a:t>r</a:t>
            </a:r>
            <a:endParaRPr sz="2138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72960" y="8314561"/>
            <a:ext cx="1822233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38" dirty="0">
                <a:latin typeface="Microsoft Sans Serif"/>
                <a:cs typeface="Microsoft Sans Serif"/>
              </a:rPr>
              <a:t>S</a:t>
            </a:r>
            <a:r>
              <a:rPr sz="2138" spc="101" dirty="0">
                <a:latin typeface="Microsoft Sans Serif"/>
                <a:cs typeface="Microsoft Sans Serif"/>
              </a:rPr>
              <a:t>p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352" dirty="0">
                <a:latin typeface="Microsoft Sans Serif"/>
                <a:cs typeface="Microsoft Sans Serif"/>
              </a:rPr>
              <a:t>t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16713" y="7416100"/>
            <a:ext cx="1031040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75" dirty="0">
                <a:latin typeface="Microsoft Sans Serif"/>
                <a:cs typeface="Microsoft Sans Serif"/>
              </a:rPr>
              <a:t>JetBlue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68508" y="7005098"/>
            <a:ext cx="1820674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l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25" dirty="0">
                <a:latin typeface="Microsoft Sans Serif"/>
                <a:cs typeface="Microsoft Sans Serif"/>
              </a:rPr>
              <a:t>s</a:t>
            </a:r>
            <a:r>
              <a:rPr sz="2138" spc="101" dirty="0">
                <a:latin typeface="Microsoft Sans Serif"/>
                <a:cs typeface="Microsoft Sans Serif"/>
              </a:rPr>
              <a:t>k</a:t>
            </a:r>
            <a:r>
              <a:rPr sz="2138" spc="50" dirty="0">
                <a:latin typeface="Microsoft Sans Serif"/>
                <a:cs typeface="Microsoft Sans Serif"/>
              </a:rPr>
              <a:t>a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25" dirty="0">
                <a:latin typeface="Microsoft Sans Serif"/>
                <a:cs typeface="Microsoft Sans Serif"/>
              </a:rPr>
              <a:t>e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16136" y="6726282"/>
            <a:ext cx="2016914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spc="-113" dirty="0">
                <a:latin typeface="Microsoft Sans Serif"/>
                <a:cs typeface="Microsoft Sans Serif"/>
              </a:rPr>
              <a:t>F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63" dirty="0">
                <a:latin typeface="Microsoft Sans Serif"/>
                <a:cs typeface="Microsoft Sans Serif"/>
              </a:rPr>
              <a:t>o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340" dirty="0">
                <a:latin typeface="Microsoft Sans Serif"/>
                <a:cs typeface="Microsoft Sans Serif"/>
              </a:rPr>
              <a:t>t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226" dirty="0">
                <a:latin typeface="Microsoft Sans Serif"/>
                <a:cs typeface="Microsoft Sans Serif"/>
              </a:rPr>
              <a:t>r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25" dirty="0">
                <a:latin typeface="Microsoft Sans Serif"/>
                <a:cs typeface="Microsoft Sans Serif"/>
              </a:rPr>
              <a:t>e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72413" y="9119997"/>
            <a:ext cx="2308156" cy="326628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2138" dirty="0">
                <a:latin typeface="Microsoft Sans Serif"/>
                <a:cs typeface="Microsoft Sans Serif"/>
              </a:rPr>
              <a:t>H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264" dirty="0">
                <a:latin typeface="Microsoft Sans Serif"/>
                <a:cs typeface="Microsoft Sans Serif"/>
              </a:rPr>
              <a:t>w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ii</a:t>
            </a:r>
            <a:r>
              <a:rPr sz="2138" spc="38" dirty="0">
                <a:latin typeface="Microsoft Sans Serif"/>
                <a:cs typeface="Microsoft Sans Serif"/>
              </a:rPr>
              <a:t>a</a:t>
            </a:r>
            <a:r>
              <a:rPr sz="2138" spc="101" dirty="0">
                <a:latin typeface="Microsoft Sans Serif"/>
                <a:cs typeface="Microsoft Sans Serif"/>
              </a:rPr>
              <a:t>n</a:t>
            </a:r>
            <a:r>
              <a:rPr sz="2138" spc="-101" dirty="0">
                <a:latin typeface="Microsoft Sans Serif"/>
                <a:cs typeface="Microsoft Sans Serif"/>
              </a:rPr>
              <a:t> </a:t>
            </a:r>
            <a:r>
              <a:rPr sz="2138" spc="13" dirty="0">
                <a:latin typeface="Microsoft Sans Serif"/>
                <a:cs typeface="Microsoft Sans Serif"/>
              </a:rPr>
              <a:t>A</a:t>
            </a:r>
            <a:r>
              <a:rPr sz="2138" spc="138" dirty="0">
                <a:latin typeface="Microsoft Sans Serif"/>
                <a:cs typeface="Microsoft Sans Serif"/>
              </a:rPr>
              <a:t>i</a:t>
            </a:r>
            <a:r>
              <a:rPr sz="2138" spc="214" dirty="0">
                <a:latin typeface="Microsoft Sans Serif"/>
                <a:cs typeface="Microsoft Sans Serif"/>
              </a:rPr>
              <a:t>r</a:t>
            </a:r>
            <a:r>
              <a:rPr sz="2138" spc="138" dirty="0">
                <a:latin typeface="Microsoft Sans Serif"/>
                <a:cs typeface="Microsoft Sans Serif"/>
              </a:rPr>
              <a:t>li</a:t>
            </a:r>
            <a:r>
              <a:rPr sz="2138" spc="88" dirty="0">
                <a:latin typeface="Microsoft Sans Serif"/>
                <a:cs typeface="Microsoft Sans Serif"/>
              </a:rPr>
              <a:t>n</a:t>
            </a:r>
            <a:r>
              <a:rPr sz="2138" spc="13" dirty="0">
                <a:latin typeface="Microsoft Sans Serif"/>
                <a:cs typeface="Microsoft Sans Serif"/>
              </a:rPr>
              <a:t>e</a:t>
            </a:r>
            <a:r>
              <a:rPr sz="2138" spc="38" dirty="0"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411807" y="-3265613"/>
            <a:ext cx="11956643" cy="10893710"/>
          </a:xfrm>
          <a:custGeom>
            <a:avLst/>
            <a:gdLst/>
            <a:ahLst/>
            <a:cxnLst/>
            <a:rect l="l" t="t" r="r" b="b"/>
            <a:pathLst>
              <a:path w="4874895" h="4874895">
                <a:moveTo>
                  <a:pt x="0" y="4874686"/>
                </a:moveTo>
                <a:lnTo>
                  <a:pt x="4874686" y="4874686"/>
                </a:lnTo>
              </a:path>
              <a:path w="4874895" h="4874895">
                <a:moveTo>
                  <a:pt x="0" y="0"/>
                </a:moveTo>
                <a:lnTo>
                  <a:pt x="0" y="4874686"/>
                </a:lnTo>
              </a:path>
            </a:pathLst>
          </a:custGeom>
          <a:ln w="737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62" name="object 62"/>
          <p:cNvSpPr txBox="1"/>
          <p:nvPr/>
        </p:nvSpPr>
        <p:spPr>
          <a:xfrm>
            <a:off x="1109380" y="9887578"/>
            <a:ext cx="14164402" cy="1076196"/>
          </a:xfrm>
          <a:prstGeom prst="rect">
            <a:avLst/>
          </a:prstGeom>
        </p:spPr>
        <p:txBody>
          <a:bodyPr vert="horz" wrap="square" lIns="0" tIns="223651" rIns="0" bIns="0" rtlCol="0">
            <a:spAutoFit/>
          </a:bodyPr>
          <a:lstStyle/>
          <a:p>
            <a:pPr marL="1731726">
              <a:spcBef>
                <a:spcPts val="1761"/>
              </a:spcBef>
              <a:tabLst>
                <a:tab pos="3142347" algn="l"/>
                <a:tab pos="4719110" algn="l"/>
                <a:tab pos="6313450" algn="l"/>
                <a:tab pos="7891813" algn="l"/>
                <a:tab pos="9385506" algn="l"/>
                <a:tab pos="10962271" algn="l"/>
                <a:tab pos="12556609" algn="l"/>
              </a:tabLst>
            </a:pP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200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400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600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800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1000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	</a:t>
            </a:r>
            <a:r>
              <a:rPr sz="2138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1400</a:t>
            </a:r>
            <a:r>
              <a:rPr sz="2138" spc="214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endParaRPr sz="2138" dirty="0">
              <a:latin typeface="Microsoft Sans Serif"/>
              <a:cs typeface="Microsoft Sans Serif"/>
            </a:endParaRPr>
          </a:p>
          <a:p>
            <a:pPr marL="1338733" algn="ctr">
              <a:spcBef>
                <a:spcPts val="1522"/>
              </a:spcBef>
            </a:pP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Distance</a:t>
            </a:r>
            <a:endParaRPr sz="2138" dirty="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 rot="16200000">
            <a:off x="-4903791" y="4903966"/>
            <a:ext cx="10502772" cy="593634"/>
          </a:xfrm>
          <a:prstGeom prst="rect">
            <a:avLst/>
          </a:prstGeom>
        </p:spPr>
        <p:txBody>
          <a:bodyPr vert="horz" wrap="square" lIns="0" tIns="31950" rIns="0" bIns="0" rtlCol="0">
            <a:spAutoFit/>
          </a:bodyPr>
          <a:lstStyle/>
          <a:p>
            <a:pPr marL="31951">
              <a:spcBef>
                <a:spcPts val="252"/>
              </a:spcBef>
            </a:pPr>
            <a:r>
              <a:rPr sz="3648" spc="-38" dirty="0">
                <a:solidFill>
                  <a:srgbClr val="333333"/>
                </a:solidFill>
                <a:latin typeface="Verdana"/>
                <a:cs typeface="Verdana"/>
              </a:rPr>
              <a:t>Distribution</a:t>
            </a:r>
            <a:r>
              <a:rPr sz="3648" spc="-50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13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3648" spc="-49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-38" dirty="0">
                <a:solidFill>
                  <a:srgbClr val="333333"/>
                </a:solidFill>
                <a:latin typeface="Verdana"/>
                <a:cs typeface="Verdana"/>
              </a:rPr>
              <a:t>Airlines</a:t>
            </a:r>
            <a:r>
              <a:rPr sz="3648" spc="-49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-151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3648" spc="-49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-101" dirty="0">
                <a:solidFill>
                  <a:srgbClr val="333333"/>
                </a:solidFill>
                <a:latin typeface="Verdana"/>
                <a:cs typeface="Verdana"/>
              </a:rPr>
              <a:t>Distance</a:t>
            </a:r>
            <a:r>
              <a:rPr sz="3648" spc="-50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-138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3648" spc="-49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648" spc="-25" dirty="0">
                <a:solidFill>
                  <a:srgbClr val="333333"/>
                </a:solidFill>
                <a:latin typeface="Verdana"/>
                <a:cs typeface="Verdana"/>
              </a:rPr>
              <a:t>Flights</a:t>
            </a:r>
            <a:endParaRPr sz="3648" dirty="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926429" y="144166"/>
            <a:ext cx="688399" cy="1716998"/>
            <a:chOff x="5931715" y="994344"/>
            <a:chExt cx="280670" cy="768350"/>
          </a:xfrm>
        </p:grpSpPr>
        <p:sp>
          <p:nvSpPr>
            <p:cNvPr id="66" name="object 66"/>
            <p:cNvSpPr/>
            <p:nvPr/>
          </p:nvSpPr>
          <p:spPr>
            <a:xfrm>
              <a:off x="6009150" y="1001718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>
                  <a:moveTo>
                    <a:pt x="62685" y="125370"/>
                  </a:moveTo>
                  <a:lnTo>
                    <a:pt x="38285" y="120444"/>
                  </a:lnTo>
                  <a:lnTo>
                    <a:pt x="18360" y="107010"/>
                  </a:lnTo>
                  <a:lnTo>
                    <a:pt x="4926" y="87084"/>
                  </a:lnTo>
                  <a:lnTo>
                    <a:pt x="0" y="62685"/>
                  </a:lnTo>
                  <a:lnTo>
                    <a:pt x="4926" y="38285"/>
                  </a:lnTo>
                  <a:lnTo>
                    <a:pt x="18360" y="18360"/>
                  </a:lnTo>
                  <a:lnTo>
                    <a:pt x="38285" y="4926"/>
                  </a:lnTo>
                  <a:lnTo>
                    <a:pt x="62685" y="0"/>
                  </a:lnTo>
                  <a:lnTo>
                    <a:pt x="87084" y="4926"/>
                  </a:lnTo>
                  <a:lnTo>
                    <a:pt x="107010" y="18360"/>
                  </a:lnTo>
                  <a:lnTo>
                    <a:pt x="120444" y="38285"/>
                  </a:lnTo>
                  <a:lnTo>
                    <a:pt x="125370" y="62685"/>
                  </a:lnTo>
                  <a:lnTo>
                    <a:pt x="120444" y="87084"/>
                  </a:lnTo>
                  <a:lnTo>
                    <a:pt x="107010" y="107010"/>
                  </a:lnTo>
                  <a:lnTo>
                    <a:pt x="87084" y="120444"/>
                  </a:lnTo>
                  <a:lnTo>
                    <a:pt x="62685" y="12537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009150" y="1001718"/>
              <a:ext cx="125730" cy="125730"/>
            </a:xfrm>
            <a:custGeom>
              <a:avLst/>
              <a:gdLst/>
              <a:ahLst/>
              <a:cxnLst/>
              <a:rect l="l" t="t" r="r" b="b"/>
              <a:pathLst>
                <a:path w="125729" h="125730">
                  <a:moveTo>
                    <a:pt x="125370" y="62685"/>
                  </a:moveTo>
                  <a:lnTo>
                    <a:pt x="120444" y="87084"/>
                  </a:lnTo>
                  <a:lnTo>
                    <a:pt x="107010" y="107010"/>
                  </a:lnTo>
                  <a:lnTo>
                    <a:pt x="87084" y="120444"/>
                  </a:lnTo>
                  <a:lnTo>
                    <a:pt x="62685" y="125370"/>
                  </a:lnTo>
                  <a:lnTo>
                    <a:pt x="38285" y="120444"/>
                  </a:lnTo>
                  <a:lnTo>
                    <a:pt x="18360" y="107010"/>
                  </a:lnTo>
                  <a:lnTo>
                    <a:pt x="4926" y="87084"/>
                  </a:lnTo>
                  <a:lnTo>
                    <a:pt x="0" y="62685"/>
                  </a:lnTo>
                  <a:lnTo>
                    <a:pt x="4926" y="38285"/>
                  </a:lnTo>
                  <a:lnTo>
                    <a:pt x="18360" y="18360"/>
                  </a:lnTo>
                  <a:lnTo>
                    <a:pt x="38285" y="4926"/>
                  </a:lnTo>
                  <a:lnTo>
                    <a:pt x="62685" y="0"/>
                  </a:lnTo>
                  <a:lnTo>
                    <a:pt x="87084" y="4926"/>
                  </a:lnTo>
                  <a:lnTo>
                    <a:pt x="107010" y="18360"/>
                  </a:lnTo>
                  <a:lnTo>
                    <a:pt x="120444" y="38285"/>
                  </a:lnTo>
                  <a:lnTo>
                    <a:pt x="125370" y="62685"/>
                  </a:lnTo>
                  <a:close/>
                </a:path>
              </a:pathLst>
            </a:custGeom>
            <a:ln w="1474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5972277" y="1150423"/>
              <a:ext cx="199390" cy="140335"/>
            </a:xfrm>
            <a:custGeom>
              <a:avLst/>
              <a:gdLst/>
              <a:ahLst/>
              <a:cxnLst/>
              <a:rect l="l" t="t" r="r" b="b"/>
              <a:pathLst>
                <a:path w="199389" h="140334">
                  <a:moveTo>
                    <a:pt x="168665" y="140119"/>
                  </a:moveTo>
                  <a:lnTo>
                    <a:pt x="30452" y="140119"/>
                  </a:lnTo>
                  <a:lnTo>
                    <a:pt x="29160" y="139248"/>
                  </a:lnTo>
                  <a:lnTo>
                    <a:pt x="7823" y="107602"/>
                  </a:lnTo>
                  <a:lnTo>
                    <a:pt x="0" y="68849"/>
                  </a:lnTo>
                  <a:lnTo>
                    <a:pt x="7823" y="30097"/>
                  </a:lnTo>
                  <a:lnTo>
                    <a:pt x="28115" y="0"/>
                  </a:lnTo>
                  <a:lnTo>
                    <a:pt x="171001" y="0"/>
                  </a:lnTo>
                  <a:lnTo>
                    <a:pt x="191293" y="30097"/>
                  </a:lnTo>
                  <a:lnTo>
                    <a:pt x="199117" y="68849"/>
                  </a:lnTo>
                  <a:lnTo>
                    <a:pt x="191293" y="107602"/>
                  </a:lnTo>
                  <a:lnTo>
                    <a:pt x="169957" y="139248"/>
                  </a:lnTo>
                  <a:lnTo>
                    <a:pt x="168665" y="14011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276" y="1150423"/>
              <a:ext cx="199390" cy="140335"/>
            </a:xfrm>
            <a:custGeom>
              <a:avLst/>
              <a:gdLst/>
              <a:ahLst/>
              <a:cxnLst/>
              <a:rect l="l" t="t" r="r" b="b"/>
              <a:pathLst>
                <a:path w="199389" h="140334">
                  <a:moveTo>
                    <a:pt x="199117" y="68849"/>
                  </a:moveTo>
                  <a:lnTo>
                    <a:pt x="191293" y="107602"/>
                  </a:lnTo>
                  <a:lnTo>
                    <a:pt x="169957" y="139248"/>
                  </a:lnTo>
                  <a:lnTo>
                    <a:pt x="168664" y="140119"/>
                  </a:lnTo>
                </a:path>
                <a:path w="199389" h="140334">
                  <a:moveTo>
                    <a:pt x="30452" y="140119"/>
                  </a:moveTo>
                  <a:lnTo>
                    <a:pt x="29160" y="139248"/>
                  </a:lnTo>
                  <a:lnTo>
                    <a:pt x="7823" y="107602"/>
                  </a:lnTo>
                  <a:lnTo>
                    <a:pt x="0" y="68849"/>
                  </a:lnTo>
                  <a:lnTo>
                    <a:pt x="7823" y="30096"/>
                  </a:lnTo>
                  <a:lnTo>
                    <a:pt x="28115" y="0"/>
                  </a:lnTo>
                </a:path>
                <a:path w="199389" h="140334">
                  <a:moveTo>
                    <a:pt x="171001" y="0"/>
                  </a:moveTo>
                  <a:lnTo>
                    <a:pt x="191293" y="30096"/>
                  </a:lnTo>
                  <a:lnTo>
                    <a:pt x="199117" y="68849"/>
                  </a:lnTo>
                </a:path>
              </a:pathLst>
            </a:custGeom>
            <a:ln w="1474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5957527" y="1305292"/>
              <a:ext cx="229235" cy="140335"/>
            </a:xfrm>
            <a:custGeom>
              <a:avLst/>
              <a:gdLst/>
              <a:ahLst/>
              <a:cxnLst/>
              <a:rect l="l" t="t" r="r" b="b"/>
              <a:pathLst>
                <a:path w="229235" h="140334">
                  <a:moveTo>
                    <a:pt x="201580" y="140119"/>
                  </a:moveTo>
                  <a:lnTo>
                    <a:pt x="27035" y="140119"/>
                  </a:lnTo>
                  <a:lnTo>
                    <a:pt x="8982" y="113343"/>
                  </a:lnTo>
                  <a:lnTo>
                    <a:pt x="0" y="68849"/>
                  </a:lnTo>
                  <a:lnTo>
                    <a:pt x="8982" y="24356"/>
                  </a:lnTo>
                  <a:lnTo>
                    <a:pt x="25404" y="0"/>
                  </a:lnTo>
                  <a:lnTo>
                    <a:pt x="203211" y="0"/>
                  </a:lnTo>
                  <a:lnTo>
                    <a:pt x="219633" y="24356"/>
                  </a:lnTo>
                  <a:lnTo>
                    <a:pt x="228616" y="68849"/>
                  </a:lnTo>
                  <a:lnTo>
                    <a:pt x="219633" y="113343"/>
                  </a:lnTo>
                  <a:lnTo>
                    <a:pt x="201580" y="14011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5957527" y="1305292"/>
              <a:ext cx="229235" cy="140335"/>
            </a:xfrm>
            <a:custGeom>
              <a:avLst/>
              <a:gdLst/>
              <a:ahLst/>
              <a:cxnLst/>
              <a:rect l="l" t="t" r="r" b="b"/>
              <a:pathLst>
                <a:path w="229235" h="140334">
                  <a:moveTo>
                    <a:pt x="228616" y="68849"/>
                  </a:moveTo>
                  <a:lnTo>
                    <a:pt x="219633" y="113343"/>
                  </a:lnTo>
                  <a:lnTo>
                    <a:pt x="201580" y="140119"/>
                  </a:lnTo>
                </a:path>
                <a:path w="229235" h="140334">
                  <a:moveTo>
                    <a:pt x="27035" y="140119"/>
                  </a:moveTo>
                  <a:lnTo>
                    <a:pt x="8982" y="113343"/>
                  </a:lnTo>
                  <a:lnTo>
                    <a:pt x="0" y="68849"/>
                  </a:lnTo>
                  <a:lnTo>
                    <a:pt x="8982" y="24355"/>
                  </a:lnTo>
                  <a:lnTo>
                    <a:pt x="25403" y="0"/>
                  </a:lnTo>
                </a:path>
                <a:path w="229235" h="140334">
                  <a:moveTo>
                    <a:pt x="203212" y="0"/>
                  </a:moveTo>
                  <a:lnTo>
                    <a:pt x="219633" y="24355"/>
                  </a:lnTo>
                  <a:lnTo>
                    <a:pt x="228616" y="68849"/>
                  </a:lnTo>
                </a:path>
              </a:pathLst>
            </a:custGeom>
            <a:ln w="1474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5946465" y="1460161"/>
              <a:ext cx="250825" cy="140335"/>
            </a:xfrm>
            <a:custGeom>
              <a:avLst/>
              <a:gdLst/>
              <a:ahLst/>
              <a:cxnLst/>
              <a:rect l="l" t="t" r="r" b="b"/>
              <a:pathLst>
                <a:path w="250825" h="140334">
                  <a:moveTo>
                    <a:pt x="225738" y="140119"/>
                  </a:moveTo>
                  <a:lnTo>
                    <a:pt x="25001" y="140119"/>
                  </a:lnTo>
                  <a:lnTo>
                    <a:pt x="9852" y="117649"/>
                  </a:lnTo>
                  <a:lnTo>
                    <a:pt x="0" y="68849"/>
                  </a:lnTo>
                  <a:lnTo>
                    <a:pt x="9852" y="20050"/>
                  </a:lnTo>
                  <a:lnTo>
                    <a:pt x="23370" y="0"/>
                  </a:lnTo>
                  <a:lnTo>
                    <a:pt x="227369" y="0"/>
                  </a:lnTo>
                  <a:lnTo>
                    <a:pt x="240888" y="20050"/>
                  </a:lnTo>
                  <a:lnTo>
                    <a:pt x="250740" y="68849"/>
                  </a:lnTo>
                  <a:lnTo>
                    <a:pt x="240888" y="117649"/>
                  </a:lnTo>
                  <a:lnTo>
                    <a:pt x="225738" y="14011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5946465" y="1460161"/>
              <a:ext cx="250825" cy="140335"/>
            </a:xfrm>
            <a:custGeom>
              <a:avLst/>
              <a:gdLst/>
              <a:ahLst/>
              <a:cxnLst/>
              <a:rect l="l" t="t" r="r" b="b"/>
              <a:pathLst>
                <a:path w="250825" h="140334">
                  <a:moveTo>
                    <a:pt x="250740" y="68849"/>
                  </a:moveTo>
                  <a:lnTo>
                    <a:pt x="240888" y="117649"/>
                  </a:lnTo>
                  <a:lnTo>
                    <a:pt x="225738" y="140119"/>
                  </a:lnTo>
                </a:path>
                <a:path w="250825" h="140334">
                  <a:moveTo>
                    <a:pt x="25002" y="140119"/>
                  </a:moveTo>
                  <a:lnTo>
                    <a:pt x="9852" y="117649"/>
                  </a:lnTo>
                  <a:lnTo>
                    <a:pt x="0" y="68849"/>
                  </a:lnTo>
                  <a:lnTo>
                    <a:pt x="9852" y="20049"/>
                  </a:lnTo>
                  <a:lnTo>
                    <a:pt x="23370" y="0"/>
                  </a:lnTo>
                </a:path>
                <a:path w="250825" h="140334">
                  <a:moveTo>
                    <a:pt x="227370" y="0"/>
                  </a:moveTo>
                  <a:lnTo>
                    <a:pt x="240888" y="20049"/>
                  </a:lnTo>
                  <a:lnTo>
                    <a:pt x="250740" y="68849"/>
                  </a:lnTo>
                </a:path>
              </a:pathLst>
            </a:custGeom>
            <a:ln w="1474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5939090" y="1615030"/>
              <a:ext cx="266065" cy="140335"/>
            </a:xfrm>
            <a:custGeom>
              <a:avLst/>
              <a:gdLst/>
              <a:ahLst/>
              <a:cxnLst/>
              <a:rect l="l" t="t" r="r" b="b"/>
              <a:pathLst>
                <a:path w="266064" h="140335">
                  <a:moveTo>
                    <a:pt x="243563" y="140119"/>
                  </a:moveTo>
                  <a:lnTo>
                    <a:pt x="21926" y="140119"/>
                  </a:lnTo>
                  <a:lnTo>
                    <a:pt x="6767" y="110807"/>
                  </a:lnTo>
                  <a:lnTo>
                    <a:pt x="0" y="68849"/>
                  </a:lnTo>
                  <a:lnTo>
                    <a:pt x="6767" y="26892"/>
                  </a:lnTo>
                  <a:lnTo>
                    <a:pt x="20674" y="0"/>
                  </a:lnTo>
                  <a:lnTo>
                    <a:pt x="244815" y="0"/>
                  </a:lnTo>
                  <a:lnTo>
                    <a:pt x="258722" y="26892"/>
                  </a:lnTo>
                  <a:lnTo>
                    <a:pt x="265489" y="68849"/>
                  </a:lnTo>
                  <a:lnTo>
                    <a:pt x="258722" y="110807"/>
                  </a:lnTo>
                  <a:lnTo>
                    <a:pt x="243563" y="14011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5939090" y="1615030"/>
              <a:ext cx="266065" cy="140335"/>
            </a:xfrm>
            <a:custGeom>
              <a:avLst/>
              <a:gdLst/>
              <a:ahLst/>
              <a:cxnLst/>
              <a:rect l="l" t="t" r="r" b="b"/>
              <a:pathLst>
                <a:path w="266064" h="140335">
                  <a:moveTo>
                    <a:pt x="265489" y="68849"/>
                  </a:moveTo>
                  <a:lnTo>
                    <a:pt x="258722" y="110807"/>
                  </a:lnTo>
                  <a:lnTo>
                    <a:pt x="243563" y="140119"/>
                  </a:lnTo>
                </a:path>
                <a:path w="266064" h="140335">
                  <a:moveTo>
                    <a:pt x="21926" y="140119"/>
                  </a:moveTo>
                  <a:lnTo>
                    <a:pt x="6767" y="110807"/>
                  </a:lnTo>
                  <a:lnTo>
                    <a:pt x="0" y="68849"/>
                  </a:lnTo>
                  <a:lnTo>
                    <a:pt x="6767" y="26891"/>
                  </a:lnTo>
                  <a:lnTo>
                    <a:pt x="20674" y="0"/>
                  </a:lnTo>
                </a:path>
                <a:path w="266064" h="140335">
                  <a:moveTo>
                    <a:pt x="244815" y="0"/>
                  </a:moveTo>
                  <a:lnTo>
                    <a:pt x="258722" y="26891"/>
                  </a:lnTo>
                  <a:lnTo>
                    <a:pt x="265489" y="68849"/>
                  </a:lnTo>
                </a:path>
              </a:pathLst>
            </a:custGeom>
            <a:ln w="1474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6919359" y="-63500"/>
            <a:ext cx="1121373" cy="725973"/>
          </a:xfrm>
          <a:prstGeom prst="rect">
            <a:avLst/>
          </a:prstGeom>
        </p:spPr>
        <p:txBody>
          <a:bodyPr vert="horz" wrap="square" lIns="0" tIns="94253" rIns="0" bIns="0" rtlCol="0">
            <a:spAutoFit/>
          </a:bodyPr>
          <a:lstStyle/>
          <a:p>
            <a:pPr marL="198094">
              <a:spcBef>
                <a:spcPts val="742"/>
              </a:spcBef>
            </a:pP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16</a:t>
            </a:r>
            <a:r>
              <a:rPr sz="2138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816</a:t>
            </a:r>
            <a:endParaRPr sz="2138" dirty="0">
              <a:latin typeface="Microsoft Sans Serif"/>
              <a:cs typeface="Microsoft Sans Serif"/>
            </a:endParaRPr>
          </a:p>
          <a:p>
            <a:pPr marL="31951">
              <a:spcBef>
                <a:spcPts val="503"/>
              </a:spcBef>
            </a:pP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500</a:t>
            </a:r>
            <a:r>
              <a:rPr sz="2138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668897" y="715725"/>
            <a:ext cx="1365895" cy="1075164"/>
          </a:xfrm>
          <a:prstGeom prst="rect">
            <a:avLst/>
          </a:prstGeom>
        </p:spPr>
        <p:txBody>
          <a:bodyPr vert="horz" wrap="square" lIns="0" tIns="94253" rIns="0" bIns="0" rtlCol="0">
            <a:spAutoFit/>
          </a:bodyPr>
          <a:lstStyle/>
          <a:p>
            <a:pPr marL="31951">
              <a:spcBef>
                <a:spcPts val="742"/>
              </a:spcBef>
            </a:pP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1,000,000</a:t>
            </a:r>
            <a:endParaRPr sz="2138" dirty="0">
              <a:latin typeface="Microsoft Sans Serif"/>
              <a:cs typeface="Microsoft Sans Serif"/>
            </a:endParaRPr>
          </a:p>
          <a:p>
            <a:pPr marL="31951">
              <a:spcBef>
                <a:spcPts val="503"/>
              </a:spcBef>
            </a:pP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1,500,000</a:t>
            </a:r>
            <a:endParaRPr sz="2138" dirty="0">
              <a:latin typeface="Microsoft Sans Serif"/>
              <a:cs typeface="Microsoft Sans Serif"/>
            </a:endParaRPr>
          </a:p>
          <a:p>
            <a:pPr marL="31951">
              <a:spcBef>
                <a:spcPts val="503"/>
              </a:spcBef>
            </a:pP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1,825,626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5804489" y="2679700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9" name="object 79"/>
          <p:cNvSpPr/>
          <p:nvPr/>
        </p:nvSpPr>
        <p:spPr>
          <a:xfrm>
            <a:off x="15804489" y="3069312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9FCAE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0" name="object 80"/>
          <p:cNvSpPr/>
          <p:nvPr/>
        </p:nvSpPr>
        <p:spPr>
          <a:xfrm>
            <a:off x="15804489" y="3458925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1" name="object 81"/>
          <p:cNvSpPr/>
          <p:nvPr/>
        </p:nvSpPr>
        <p:spPr>
          <a:xfrm>
            <a:off x="15804489" y="3848535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FBD7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2" name="object 82"/>
          <p:cNvSpPr/>
          <p:nvPr/>
        </p:nvSpPr>
        <p:spPr>
          <a:xfrm>
            <a:off x="15804489" y="4238148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00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3" name="object 83"/>
          <p:cNvSpPr/>
          <p:nvPr/>
        </p:nvSpPr>
        <p:spPr>
          <a:xfrm>
            <a:off x="15804489" y="4627760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00007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4" name="object 84"/>
          <p:cNvSpPr/>
          <p:nvPr/>
        </p:nvSpPr>
        <p:spPr>
          <a:xfrm>
            <a:off x="15804489" y="5017376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5454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5" name="object 85"/>
          <p:cNvSpPr/>
          <p:nvPr/>
        </p:nvSpPr>
        <p:spPr>
          <a:xfrm>
            <a:off x="15804489" y="5406988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0CD62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6" name="object 86"/>
          <p:cNvSpPr/>
          <p:nvPr/>
        </p:nvSpPr>
        <p:spPr>
          <a:xfrm>
            <a:off x="15804489" y="5796601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489793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7" name="object 87"/>
          <p:cNvSpPr/>
          <p:nvPr/>
        </p:nvSpPr>
        <p:spPr>
          <a:xfrm>
            <a:off x="15804489" y="6186211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85BBB5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8" name="object 88"/>
          <p:cNvSpPr/>
          <p:nvPr/>
        </p:nvSpPr>
        <p:spPr>
          <a:xfrm>
            <a:off x="15804489" y="6575826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89" name="object 89"/>
          <p:cNvSpPr/>
          <p:nvPr/>
        </p:nvSpPr>
        <p:spPr>
          <a:xfrm>
            <a:off x="15804489" y="6965439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F9C99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0" name="object 90"/>
          <p:cNvSpPr/>
          <p:nvPr/>
        </p:nvSpPr>
        <p:spPr>
          <a:xfrm>
            <a:off x="15804489" y="7355052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786F6D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1" name="object 91"/>
          <p:cNvSpPr/>
          <p:nvPr/>
        </p:nvSpPr>
        <p:spPr>
          <a:xfrm>
            <a:off x="15804489" y="7744664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2" name="object 92"/>
          <p:cNvSpPr/>
          <p:nvPr/>
        </p:nvSpPr>
        <p:spPr>
          <a:xfrm>
            <a:off x="15804489" y="8134277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D27194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3" name="object 93"/>
          <p:cNvSpPr/>
          <p:nvPr/>
        </p:nvSpPr>
        <p:spPr>
          <a:xfrm>
            <a:off x="15804489" y="8523889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F9BED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4" name="object 94"/>
          <p:cNvSpPr/>
          <p:nvPr/>
        </p:nvSpPr>
        <p:spPr>
          <a:xfrm>
            <a:off x="15804489" y="8913500"/>
            <a:ext cx="138751" cy="12641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AF79A0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5" name="object 95"/>
          <p:cNvSpPr/>
          <p:nvPr/>
        </p:nvSpPr>
        <p:spPr>
          <a:xfrm>
            <a:off x="15804490" y="9303115"/>
            <a:ext cx="159540" cy="158389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46" y="103246"/>
                </a:moveTo>
                <a:lnTo>
                  <a:pt x="0" y="103246"/>
                </a:lnTo>
                <a:lnTo>
                  <a:pt x="0" y="0"/>
                </a:lnTo>
                <a:lnTo>
                  <a:pt x="103246" y="0"/>
                </a:lnTo>
                <a:lnTo>
                  <a:pt x="103246" y="103246"/>
                </a:lnTo>
                <a:close/>
              </a:path>
            </a:pathLst>
          </a:custGeom>
          <a:solidFill>
            <a:srgbClr val="D3A5C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6" name="object 96"/>
          <p:cNvSpPr txBox="1"/>
          <p:nvPr/>
        </p:nvSpPr>
        <p:spPr>
          <a:xfrm>
            <a:off x="15852561" y="2024579"/>
            <a:ext cx="3049196" cy="7436925"/>
          </a:xfrm>
          <a:prstGeom prst="rect">
            <a:avLst/>
          </a:prstGeom>
        </p:spPr>
        <p:txBody>
          <a:bodyPr vert="horz" wrap="square" lIns="0" tIns="12780" rIns="0" bIns="0" rtlCol="0">
            <a:spAutoFit/>
          </a:bodyPr>
          <a:lstStyle/>
          <a:p>
            <a:pPr marL="420151" marR="204484" indent="-389798">
              <a:lnSpc>
                <a:spcPct val="119000"/>
              </a:lnSpc>
              <a:spcBef>
                <a:spcPts val="101"/>
              </a:spcBef>
            </a:pPr>
            <a:r>
              <a:rPr sz="2138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138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2138" spc="-2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138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138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2138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2138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2138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2138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138" spc="-2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138" spc="-201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2138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arr</a:t>
            </a:r>
            <a:r>
              <a:rPr sz="2138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2138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138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  </a:t>
            </a:r>
            <a:r>
              <a:rPr sz="2138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Alaska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 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Alegiant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American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 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Delta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Lines </a:t>
            </a:r>
            <a:r>
              <a:rPr sz="2138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Endeavor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Envoy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ExpressJet </a:t>
            </a:r>
            <a:r>
              <a:rPr sz="2138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Frontier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 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dirty="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264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ii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2138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2138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2138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2138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Horizon </a:t>
            </a:r>
            <a:r>
              <a:rPr sz="2138" spc="126" dirty="0">
                <a:solidFill>
                  <a:srgbClr val="333333"/>
                </a:solidFill>
                <a:latin typeface="Microsoft Sans Serif"/>
                <a:cs typeface="Microsoft Sans Serif"/>
              </a:rPr>
              <a:t>Air 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JetBlue</a:t>
            </a:r>
            <a:endParaRPr sz="2138" dirty="0">
              <a:latin typeface="Microsoft Sans Serif"/>
              <a:cs typeface="Microsoft Sans Serif"/>
            </a:endParaRPr>
          </a:p>
          <a:p>
            <a:pPr marL="420151" marR="247618">
              <a:lnSpc>
                <a:spcPct val="119600"/>
              </a:lnSpc>
            </a:pPr>
            <a:r>
              <a:rPr sz="2138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Mesa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 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-88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2138" spc="-1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2138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2138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2138" spc="-113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p</a:t>
            </a:r>
            <a:r>
              <a:rPr sz="2138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ub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2138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sz="2138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2138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264" dirty="0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  </a:t>
            </a:r>
            <a:r>
              <a:rPr sz="2138" spc="-1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k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yW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352" dirty="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2138" spc="-101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2138" spc="214" dirty="0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2138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2138" spc="13" dirty="0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38" dirty="0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endParaRPr sz="2138" dirty="0">
              <a:latin typeface="Microsoft Sans Serif"/>
              <a:cs typeface="Microsoft Sans Serif"/>
            </a:endParaRPr>
          </a:p>
          <a:p>
            <a:pPr marL="420151" marR="12780">
              <a:lnSpc>
                <a:spcPct val="119600"/>
              </a:lnSpc>
            </a:pPr>
            <a:r>
              <a:rPr sz="2138" spc="-13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63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sz="2138" spc="8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sz="2138" spc="340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2138" spc="8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sz="2138" spc="264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sz="2138" spc="13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25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352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sz="2138" spc="13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138" spc="13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sz="2138" spc="214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sz="2138" spc="13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li</a:t>
            </a:r>
            <a:r>
              <a:rPr sz="2138" spc="88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sz="2138" spc="13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sz="2138" spc="25" dirty="0" err="1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sz="2138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 </a:t>
            </a:r>
            <a:r>
              <a:rPr sz="2138" spc="138" dirty="0">
                <a:solidFill>
                  <a:srgbClr val="333333"/>
                </a:solidFill>
                <a:latin typeface="Microsoft Sans Serif"/>
                <a:cs typeface="Microsoft Sans Serif"/>
              </a:rPr>
              <a:t>Spirit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 </a:t>
            </a:r>
            <a:r>
              <a:rPr sz="2138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United</a:t>
            </a:r>
            <a:r>
              <a:rPr sz="2138" spc="-12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138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Airlines</a:t>
            </a:r>
            <a:endParaRPr sz="2138" dirty="0">
              <a:latin typeface="Microsoft Sans Serif"/>
              <a:cs typeface="Microsoft Sans Serif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1466FB-6A61-A18F-A30F-2C42790C9745}"/>
              </a:ext>
            </a:extLst>
          </p:cNvPr>
          <p:cNvSpPr txBox="1"/>
          <p:nvPr/>
        </p:nvSpPr>
        <p:spPr>
          <a:xfrm>
            <a:off x="9326076" y="6447507"/>
            <a:ext cx="5217058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51">
              <a:spcBef>
                <a:spcPts val="302"/>
              </a:spcBef>
            </a:pPr>
            <a:r>
              <a:rPr lang="en-US" sz="2150" spc="-38" dirty="0">
                <a:latin typeface="Microsoft Sans Serif"/>
                <a:cs typeface="Microsoft Sans Serif"/>
              </a:rPr>
              <a:t>American Air</a:t>
            </a:r>
            <a:r>
              <a:rPr lang="en-US" sz="2150" spc="-113" dirty="0">
                <a:latin typeface="Microsoft Sans Serif"/>
                <a:cs typeface="Microsoft Sans Serif"/>
              </a:rPr>
              <a:t>l</a:t>
            </a:r>
            <a:r>
              <a:rPr lang="en-US" sz="2150" spc="138" dirty="0">
                <a:latin typeface="Microsoft Sans Serif"/>
                <a:cs typeface="Microsoft Sans Serif"/>
              </a:rPr>
              <a:t>i</a:t>
            </a:r>
            <a:r>
              <a:rPr lang="en-US" sz="2150" spc="88" dirty="0">
                <a:latin typeface="Microsoft Sans Serif"/>
                <a:cs typeface="Microsoft Sans Serif"/>
              </a:rPr>
              <a:t>n</a:t>
            </a:r>
            <a:r>
              <a:rPr lang="en-US" sz="2150" spc="13" dirty="0">
                <a:latin typeface="Microsoft Sans Serif"/>
                <a:cs typeface="Microsoft Sans Serif"/>
              </a:rPr>
              <a:t>e</a:t>
            </a:r>
            <a:r>
              <a:rPr lang="en-US" sz="2150" spc="38" dirty="0">
                <a:latin typeface="Microsoft Sans Serif"/>
                <a:cs typeface="Microsoft Sans Serif"/>
              </a:rPr>
              <a:t>s</a:t>
            </a:r>
            <a:endParaRPr lang="en-US" sz="21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891" y="-6870871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4632" y="116824"/>
            <a:ext cx="2008064" cy="1151799"/>
          </a:xfrm>
          <a:custGeom>
            <a:avLst/>
            <a:gdLst/>
            <a:ahLst/>
            <a:cxnLst/>
            <a:rect l="l" t="t" r="r" b="b"/>
            <a:pathLst>
              <a:path w="798194" h="457834">
                <a:moveTo>
                  <a:pt x="797875" y="457797"/>
                </a:moveTo>
                <a:lnTo>
                  <a:pt x="0" y="457797"/>
                </a:lnTo>
                <a:lnTo>
                  <a:pt x="0" y="0"/>
                </a:lnTo>
                <a:lnTo>
                  <a:pt x="797875" y="0"/>
                </a:lnTo>
                <a:lnTo>
                  <a:pt x="797875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 txBox="1"/>
          <p:nvPr/>
        </p:nvSpPr>
        <p:spPr>
          <a:xfrm>
            <a:off x="1249877" y="138260"/>
            <a:ext cx="139142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Percentage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876" y="483774"/>
            <a:ext cx="1854704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38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594" y="116039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 dirty="0"/>
          </a:p>
        </p:txBody>
      </p:sp>
      <p:sp>
        <p:nvSpPr>
          <p:cNvPr id="7" name="object 7"/>
          <p:cNvSpPr txBox="1"/>
          <p:nvPr/>
        </p:nvSpPr>
        <p:spPr>
          <a:xfrm>
            <a:off x="3454573" y="88900"/>
            <a:ext cx="2901070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-226" dirty="0">
                <a:solidFill>
                  <a:srgbClr val="757575"/>
                </a:solidFill>
                <a:latin typeface="Microsoft Sans Serif"/>
                <a:cs typeface="Microsoft Sans Serif"/>
              </a:rPr>
              <a:t>C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m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239" dirty="0">
                <a:solidFill>
                  <a:srgbClr val="757575"/>
                </a:solidFill>
                <a:latin typeface="Microsoft Sans Serif"/>
                <a:cs typeface="Microsoft Sans Serif"/>
              </a:rPr>
              <a:t>f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by 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Distance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Flight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0185" y="116039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4528" dirty="0"/>
          </a:p>
        </p:txBody>
      </p:sp>
      <p:sp>
        <p:nvSpPr>
          <p:cNvPr id="9" name="object 9"/>
          <p:cNvSpPr txBox="1"/>
          <p:nvPr/>
        </p:nvSpPr>
        <p:spPr>
          <a:xfrm>
            <a:off x="7502002" y="88901"/>
            <a:ext cx="2988932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-101" dirty="0">
                <a:latin typeface="Microsoft Sans Serif"/>
                <a:cs typeface="Microsoft Sans Serif"/>
              </a:rPr>
              <a:t>E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88" dirty="0">
                <a:latin typeface="Microsoft Sans Serif"/>
                <a:cs typeface="Microsoft Sans Serif"/>
              </a:rPr>
              <a:t>v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113" dirty="0">
                <a:latin typeface="Microsoft Sans Serif"/>
                <a:cs typeface="Microsoft Sans Serif"/>
              </a:rPr>
              <a:t>y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63" dirty="0">
                <a:latin typeface="Microsoft Sans Serif"/>
                <a:cs typeface="Microsoft Sans Serif"/>
              </a:rPr>
              <a:t>N</a:t>
            </a:r>
            <a:r>
              <a:rPr sz="1887" spc="13" dirty="0">
                <a:latin typeface="Microsoft Sans Serif"/>
                <a:cs typeface="Microsoft Sans Serif"/>
              </a:rPr>
              <a:t>e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239" dirty="0">
                <a:latin typeface="Microsoft Sans Serif"/>
                <a:cs typeface="Microsoft Sans Serif"/>
              </a:rPr>
              <a:t>w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01" dirty="0">
                <a:latin typeface="Microsoft Sans Serif"/>
                <a:cs typeface="Microsoft Sans Serif"/>
              </a:rPr>
              <a:t>k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76" dirty="0">
                <a:latin typeface="Microsoft Sans Serif"/>
                <a:cs typeface="Microsoft Sans Serif"/>
              </a:rPr>
              <a:t>M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01" dirty="0">
                <a:latin typeface="Microsoft Sans Serif"/>
                <a:cs typeface="Microsoft Sans Serif"/>
              </a:rPr>
              <a:t>p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239" dirty="0">
                <a:latin typeface="Microsoft Sans Serif"/>
                <a:cs typeface="Microsoft Sans Serif"/>
              </a:rPr>
              <a:t>w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63" dirty="0">
                <a:latin typeface="Microsoft Sans Serif"/>
                <a:cs typeface="Microsoft Sans Serif"/>
              </a:rPr>
              <a:t>h  </a:t>
            </a:r>
            <a:r>
              <a:rPr sz="1887" spc="101" dirty="0">
                <a:latin typeface="Microsoft Sans Serif"/>
                <a:cs typeface="Microsoft Sans Serif"/>
              </a:rPr>
              <a:t>number</a:t>
            </a:r>
            <a:r>
              <a:rPr sz="1887" spc="-101" dirty="0">
                <a:latin typeface="Microsoft Sans Serif"/>
                <a:cs typeface="Microsoft Sans Serif"/>
              </a:rPr>
              <a:t> </a:t>
            </a:r>
            <a:r>
              <a:rPr sz="1887" spc="151" dirty="0">
                <a:latin typeface="Microsoft Sans Serif"/>
                <a:cs typeface="Microsoft Sans Serif"/>
              </a:rPr>
              <a:t>of</a:t>
            </a:r>
            <a:r>
              <a:rPr sz="1887" spc="-101" dirty="0">
                <a:latin typeface="Microsoft Sans Serif"/>
                <a:cs typeface="Microsoft Sans Serif"/>
              </a:rPr>
              <a:t> </a:t>
            </a:r>
            <a:r>
              <a:rPr sz="1887" spc="88" dirty="0">
                <a:latin typeface="Microsoft Sans Serif"/>
                <a:cs typeface="Microsoft Sans Serif"/>
              </a:rPr>
              <a:t>Flights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84782" y="111758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 dirty="0"/>
          </a:p>
        </p:txBody>
      </p:sp>
      <p:sp>
        <p:nvSpPr>
          <p:cNvPr id="11" name="object 11"/>
          <p:cNvSpPr txBox="1"/>
          <p:nvPr/>
        </p:nvSpPr>
        <p:spPr>
          <a:xfrm>
            <a:off x="11549428" y="138260"/>
            <a:ext cx="141698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H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ub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64280" y="-6098537"/>
            <a:ext cx="2271650" cy="1151799"/>
          </a:xfrm>
          <a:custGeom>
            <a:avLst/>
            <a:gdLst/>
            <a:ahLst/>
            <a:cxnLst/>
            <a:rect l="l" t="t" r="r" b="b"/>
            <a:pathLst>
              <a:path w="902970" h="457834">
                <a:moveTo>
                  <a:pt x="0" y="0"/>
                </a:moveTo>
                <a:lnTo>
                  <a:pt x="902515" y="0"/>
                </a:lnTo>
                <a:lnTo>
                  <a:pt x="902515" y="457797"/>
                </a:lnTo>
                <a:lnTo>
                  <a:pt x="0" y="45779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3" name="object 13"/>
          <p:cNvSpPr txBox="1"/>
          <p:nvPr/>
        </p:nvSpPr>
        <p:spPr>
          <a:xfrm>
            <a:off x="15596857" y="174409"/>
            <a:ext cx="1432962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Origin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vs 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52308" y="1275811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30" h="59055">
                <a:moveTo>
                  <a:pt x="1484579" y="29438"/>
                </a:moveTo>
                <a:lnTo>
                  <a:pt x="1482267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38" y="0"/>
                </a:lnTo>
                <a:lnTo>
                  <a:pt x="26162" y="0"/>
                </a:lnTo>
                <a:lnTo>
                  <a:pt x="26162" y="673"/>
                </a:lnTo>
                <a:lnTo>
                  <a:pt x="17983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83" y="56553"/>
                </a:lnTo>
                <a:lnTo>
                  <a:pt x="26162" y="58204"/>
                </a:lnTo>
                <a:lnTo>
                  <a:pt x="26162" y="58864"/>
                </a:lnTo>
                <a:lnTo>
                  <a:pt x="29438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67" y="40894"/>
                </a:lnTo>
                <a:lnTo>
                  <a:pt x="1484579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15" name="object 15"/>
          <p:cNvGrpSpPr/>
          <p:nvPr/>
        </p:nvGrpSpPr>
        <p:grpSpPr>
          <a:xfrm>
            <a:off x="627944" y="100143"/>
            <a:ext cx="13696638" cy="10666478"/>
            <a:chOff x="561839" y="1412034"/>
            <a:chExt cx="5382895" cy="5238750"/>
          </a:xfrm>
        </p:grpSpPr>
        <p:pic>
          <p:nvPicPr>
            <p:cNvPr id="16" name="object 16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854" b="5920"/>
            <a:stretch/>
          </p:blipFill>
          <p:spPr>
            <a:xfrm>
              <a:off x="561839" y="1412034"/>
              <a:ext cx="5382391" cy="52385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46275" y="3137688"/>
              <a:ext cx="3479165" cy="1979295"/>
            </a:xfrm>
            <a:custGeom>
              <a:avLst/>
              <a:gdLst/>
              <a:ahLst/>
              <a:cxnLst/>
              <a:rect l="l" t="t" r="r" b="b"/>
              <a:pathLst>
                <a:path w="3479165" h="1979295">
                  <a:moveTo>
                    <a:pt x="2407685" y="1020148"/>
                  </a:moveTo>
                  <a:lnTo>
                    <a:pt x="2407685" y="1022308"/>
                  </a:lnTo>
                  <a:lnTo>
                    <a:pt x="2405934" y="1024059"/>
                  </a:lnTo>
                  <a:lnTo>
                    <a:pt x="2403774" y="1024059"/>
                  </a:lnTo>
                  <a:lnTo>
                    <a:pt x="2401614" y="1024059"/>
                  </a:lnTo>
                  <a:lnTo>
                    <a:pt x="2399864" y="1022308"/>
                  </a:lnTo>
                  <a:lnTo>
                    <a:pt x="2399864" y="1020148"/>
                  </a:lnTo>
                  <a:lnTo>
                    <a:pt x="2399864" y="1017989"/>
                  </a:lnTo>
                  <a:lnTo>
                    <a:pt x="2401614" y="1016238"/>
                  </a:lnTo>
                  <a:lnTo>
                    <a:pt x="2403774" y="1016238"/>
                  </a:lnTo>
                  <a:lnTo>
                    <a:pt x="2405934" y="1016238"/>
                  </a:lnTo>
                  <a:lnTo>
                    <a:pt x="2407685" y="1017989"/>
                  </a:lnTo>
                  <a:lnTo>
                    <a:pt x="2407685" y="1020148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2406723" y="1022717"/>
                  </a:moveTo>
                  <a:lnTo>
                    <a:pt x="2400825" y="1017580"/>
                  </a:lnTo>
                  <a:lnTo>
                    <a:pt x="2984248" y="347597"/>
                  </a:lnTo>
                  <a:lnTo>
                    <a:pt x="2990146" y="352734"/>
                  </a:lnTo>
                  <a:lnTo>
                    <a:pt x="2406723" y="1022717"/>
                  </a:lnTo>
                  <a:close/>
                </a:path>
                <a:path w="3479165" h="1979295">
                  <a:moveTo>
                    <a:pt x="2407685" y="1020148"/>
                  </a:moveTo>
                  <a:lnTo>
                    <a:pt x="2407685" y="1022308"/>
                  </a:lnTo>
                  <a:lnTo>
                    <a:pt x="2405934" y="1024059"/>
                  </a:lnTo>
                  <a:lnTo>
                    <a:pt x="2403774" y="1024059"/>
                  </a:lnTo>
                  <a:lnTo>
                    <a:pt x="2401614" y="1024059"/>
                  </a:lnTo>
                  <a:lnTo>
                    <a:pt x="2399864" y="1022308"/>
                  </a:lnTo>
                  <a:lnTo>
                    <a:pt x="2399864" y="1020148"/>
                  </a:lnTo>
                  <a:lnTo>
                    <a:pt x="2399864" y="1017989"/>
                  </a:lnTo>
                  <a:lnTo>
                    <a:pt x="2401614" y="1016238"/>
                  </a:lnTo>
                  <a:lnTo>
                    <a:pt x="2403774" y="1016238"/>
                  </a:lnTo>
                  <a:lnTo>
                    <a:pt x="2405934" y="1016238"/>
                  </a:lnTo>
                  <a:lnTo>
                    <a:pt x="2407685" y="1017989"/>
                  </a:lnTo>
                  <a:lnTo>
                    <a:pt x="2407685" y="1020148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400516" y="1017986"/>
                  </a:moveTo>
                  <a:lnTo>
                    <a:pt x="2407033" y="1022311"/>
                  </a:lnTo>
                  <a:lnTo>
                    <a:pt x="2158222" y="1397210"/>
                  </a:lnTo>
                  <a:lnTo>
                    <a:pt x="2151706" y="1392885"/>
                  </a:lnTo>
                  <a:lnTo>
                    <a:pt x="2400516" y="1017986"/>
                  </a:lnTo>
                  <a:close/>
                </a:path>
                <a:path w="3479165" h="1979295">
                  <a:moveTo>
                    <a:pt x="3116776" y="1653465"/>
                  </a:moveTo>
                  <a:lnTo>
                    <a:pt x="3116776" y="1655624"/>
                  </a:lnTo>
                  <a:lnTo>
                    <a:pt x="3115025" y="1657375"/>
                  </a:lnTo>
                  <a:lnTo>
                    <a:pt x="3112865" y="1657375"/>
                  </a:lnTo>
                  <a:lnTo>
                    <a:pt x="3110705" y="1657375"/>
                  </a:lnTo>
                  <a:lnTo>
                    <a:pt x="3108955" y="1655624"/>
                  </a:lnTo>
                  <a:lnTo>
                    <a:pt x="3108955" y="1653465"/>
                  </a:lnTo>
                  <a:lnTo>
                    <a:pt x="3108955" y="1651305"/>
                  </a:lnTo>
                  <a:lnTo>
                    <a:pt x="3110705" y="1649554"/>
                  </a:lnTo>
                  <a:lnTo>
                    <a:pt x="3112865" y="1649554"/>
                  </a:lnTo>
                  <a:lnTo>
                    <a:pt x="3115025" y="1649554"/>
                  </a:lnTo>
                  <a:lnTo>
                    <a:pt x="3116776" y="1651305"/>
                  </a:lnTo>
                  <a:lnTo>
                    <a:pt x="3116776" y="1653465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3113884" y="1649689"/>
                  </a:moveTo>
                  <a:lnTo>
                    <a:pt x="3111847" y="1657240"/>
                  </a:lnTo>
                  <a:lnTo>
                    <a:pt x="2153945" y="1398823"/>
                  </a:lnTo>
                  <a:lnTo>
                    <a:pt x="2155982" y="1391272"/>
                  </a:lnTo>
                  <a:lnTo>
                    <a:pt x="3113884" y="1649689"/>
                  </a:lnTo>
                  <a:close/>
                </a:path>
                <a:path w="3479165" h="1979295">
                  <a:moveTo>
                    <a:pt x="3347557" y="1073051"/>
                  </a:moveTo>
                  <a:lnTo>
                    <a:pt x="3347557" y="1075210"/>
                  </a:lnTo>
                  <a:lnTo>
                    <a:pt x="3345806" y="1076961"/>
                  </a:lnTo>
                  <a:lnTo>
                    <a:pt x="3343647" y="1076961"/>
                  </a:lnTo>
                  <a:lnTo>
                    <a:pt x="3341487" y="1076961"/>
                  </a:lnTo>
                  <a:lnTo>
                    <a:pt x="3339736" y="1075210"/>
                  </a:lnTo>
                  <a:lnTo>
                    <a:pt x="3339736" y="1073051"/>
                  </a:lnTo>
                  <a:lnTo>
                    <a:pt x="3339736" y="1070891"/>
                  </a:lnTo>
                  <a:lnTo>
                    <a:pt x="3341487" y="1069140"/>
                  </a:lnTo>
                  <a:lnTo>
                    <a:pt x="3343647" y="1069140"/>
                  </a:lnTo>
                  <a:lnTo>
                    <a:pt x="3345806" y="1069140"/>
                  </a:lnTo>
                  <a:lnTo>
                    <a:pt x="3347557" y="1070891"/>
                  </a:lnTo>
                  <a:lnTo>
                    <a:pt x="3347557" y="1073051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3342624" y="1069276"/>
                  </a:moveTo>
                  <a:lnTo>
                    <a:pt x="3344669" y="1076825"/>
                  </a:lnTo>
                  <a:lnTo>
                    <a:pt x="2155986" y="1398822"/>
                  </a:lnTo>
                  <a:lnTo>
                    <a:pt x="2153941" y="1391273"/>
                  </a:lnTo>
                  <a:lnTo>
                    <a:pt x="3342624" y="1069276"/>
                  </a:lnTo>
                  <a:close/>
                </a:path>
                <a:path w="3479165" h="1979295">
                  <a:moveTo>
                    <a:pt x="2307849" y="1453670"/>
                  </a:moveTo>
                  <a:lnTo>
                    <a:pt x="2307849" y="1455830"/>
                  </a:lnTo>
                  <a:lnTo>
                    <a:pt x="2306098" y="1457581"/>
                  </a:lnTo>
                  <a:lnTo>
                    <a:pt x="2303938" y="1457581"/>
                  </a:lnTo>
                  <a:lnTo>
                    <a:pt x="2301778" y="1457581"/>
                  </a:lnTo>
                  <a:lnTo>
                    <a:pt x="2300028" y="1455830"/>
                  </a:lnTo>
                  <a:lnTo>
                    <a:pt x="2300028" y="1453670"/>
                  </a:lnTo>
                  <a:lnTo>
                    <a:pt x="2300028" y="1451511"/>
                  </a:lnTo>
                  <a:lnTo>
                    <a:pt x="2301778" y="1449760"/>
                  </a:lnTo>
                  <a:lnTo>
                    <a:pt x="2303938" y="1449760"/>
                  </a:lnTo>
                  <a:lnTo>
                    <a:pt x="2306098" y="1449760"/>
                  </a:lnTo>
                  <a:lnTo>
                    <a:pt x="2307849" y="1451511"/>
                  </a:lnTo>
                  <a:lnTo>
                    <a:pt x="2307849" y="1453670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305370" y="1450031"/>
                  </a:moveTo>
                  <a:lnTo>
                    <a:pt x="2302506" y="1457309"/>
                  </a:lnTo>
                  <a:lnTo>
                    <a:pt x="2153532" y="1398686"/>
                  </a:lnTo>
                  <a:lnTo>
                    <a:pt x="2156396" y="1391408"/>
                  </a:lnTo>
                  <a:lnTo>
                    <a:pt x="2305370" y="1450031"/>
                  </a:lnTo>
                  <a:close/>
                </a:path>
                <a:path w="3479165" h="1979295">
                  <a:moveTo>
                    <a:pt x="2436462" y="1334322"/>
                  </a:moveTo>
                  <a:lnTo>
                    <a:pt x="2436462" y="1336482"/>
                  </a:lnTo>
                  <a:lnTo>
                    <a:pt x="2434711" y="1338233"/>
                  </a:lnTo>
                  <a:lnTo>
                    <a:pt x="2432551" y="1338233"/>
                  </a:lnTo>
                  <a:lnTo>
                    <a:pt x="2430391" y="1338233"/>
                  </a:lnTo>
                  <a:lnTo>
                    <a:pt x="2428640" y="1336482"/>
                  </a:lnTo>
                  <a:lnTo>
                    <a:pt x="2428640" y="1334322"/>
                  </a:lnTo>
                  <a:lnTo>
                    <a:pt x="2428640" y="1332162"/>
                  </a:lnTo>
                  <a:lnTo>
                    <a:pt x="2430391" y="1330412"/>
                  </a:lnTo>
                  <a:lnTo>
                    <a:pt x="2432551" y="1330412"/>
                  </a:lnTo>
                  <a:lnTo>
                    <a:pt x="2434711" y="1330412"/>
                  </a:lnTo>
                  <a:lnTo>
                    <a:pt x="2436462" y="1332162"/>
                  </a:lnTo>
                  <a:lnTo>
                    <a:pt x="2436462" y="1334322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431715" y="1330502"/>
                  </a:moveTo>
                  <a:lnTo>
                    <a:pt x="2433387" y="1338143"/>
                  </a:lnTo>
                  <a:lnTo>
                    <a:pt x="2155800" y="1398868"/>
                  </a:lnTo>
                  <a:lnTo>
                    <a:pt x="2154128" y="1391227"/>
                  </a:lnTo>
                  <a:lnTo>
                    <a:pt x="2431715" y="1330502"/>
                  </a:lnTo>
                  <a:close/>
                </a:path>
                <a:path w="3479165" h="1979295">
                  <a:moveTo>
                    <a:pt x="3202723" y="3910"/>
                  </a:moveTo>
                  <a:lnTo>
                    <a:pt x="3202723" y="6070"/>
                  </a:lnTo>
                  <a:lnTo>
                    <a:pt x="3200972" y="7821"/>
                  </a:lnTo>
                  <a:lnTo>
                    <a:pt x="3198812" y="7821"/>
                  </a:lnTo>
                  <a:lnTo>
                    <a:pt x="3196652" y="7821"/>
                  </a:lnTo>
                  <a:lnTo>
                    <a:pt x="3194901" y="6070"/>
                  </a:lnTo>
                  <a:lnTo>
                    <a:pt x="3194901" y="3910"/>
                  </a:lnTo>
                  <a:lnTo>
                    <a:pt x="3194901" y="1750"/>
                  </a:lnTo>
                  <a:lnTo>
                    <a:pt x="3196652" y="0"/>
                  </a:lnTo>
                  <a:lnTo>
                    <a:pt x="3198812" y="0"/>
                  </a:lnTo>
                  <a:lnTo>
                    <a:pt x="3200972" y="0"/>
                  </a:lnTo>
                  <a:lnTo>
                    <a:pt x="3202723" y="1750"/>
                  </a:lnTo>
                  <a:lnTo>
                    <a:pt x="3202723" y="3910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3195475" y="1871"/>
                  </a:moveTo>
                  <a:lnTo>
                    <a:pt x="3202149" y="5949"/>
                  </a:lnTo>
                  <a:lnTo>
                    <a:pt x="2990534" y="352205"/>
                  </a:lnTo>
                  <a:lnTo>
                    <a:pt x="2983860" y="348126"/>
                  </a:lnTo>
                  <a:lnTo>
                    <a:pt x="3195475" y="1871"/>
                  </a:lnTo>
                  <a:close/>
                </a:path>
                <a:path w="3479165" h="1979295">
                  <a:moveTo>
                    <a:pt x="2263575" y="1029583"/>
                  </a:moveTo>
                  <a:lnTo>
                    <a:pt x="2263575" y="1031742"/>
                  </a:lnTo>
                  <a:lnTo>
                    <a:pt x="2261824" y="1033493"/>
                  </a:lnTo>
                  <a:lnTo>
                    <a:pt x="2259664" y="1033493"/>
                  </a:lnTo>
                  <a:lnTo>
                    <a:pt x="2257505" y="1033493"/>
                  </a:lnTo>
                  <a:lnTo>
                    <a:pt x="2255754" y="1031742"/>
                  </a:lnTo>
                  <a:lnTo>
                    <a:pt x="2255754" y="1029583"/>
                  </a:lnTo>
                  <a:lnTo>
                    <a:pt x="2255754" y="1027423"/>
                  </a:lnTo>
                  <a:lnTo>
                    <a:pt x="2257505" y="1025672"/>
                  </a:lnTo>
                  <a:lnTo>
                    <a:pt x="2259664" y="1025672"/>
                  </a:lnTo>
                  <a:lnTo>
                    <a:pt x="2261824" y="1025672"/>
                  </a:lnTo>
                  <a:lnTo>
                    <a:pt x="2263575" y="1027423"/>
                  </a:lnTo>
                  <a:lnTo>
                    <a:pt x="2263575" y="1029583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2262334" y="1032441"/>
                  </a:moveTo>
                  <a:lnTo>
                    <a:pt x="2256995" y="1026724"/>
                  </a:lnTo>
                  <a:lnTo>
                    <a:pt x="2984528" y="347307"/>
                  </a:lnTo>
                  <a:lnTo>
                    <a:pt x="2989866" y="353024"/>
                  </a:lnTo>
                  <a:lnTo>
                    <a:pt x="2262334" y="1032441"/>
                  </a:lnTo>
                  <a:close/>
                </a:path>
                <a:path w="3479165" h="1979295">
                  <a:moveTo>
                    <a:pt x="2263575" y="1029583"/>
                  </a:moveTo>
                  <a:lnTo>
                    <a:pt x="2263575" y="1031742"/>
                  </a:lnTo>
                  <a:lnTo>
                    <a:pt x="2261824" y="1033493"/>
                  </a:lnTo>
                  <a:lnTo>
                    <a:pt x="2259664" y="1033493"/>
                  </a:lnTo>
                  <a:lnTo>
                    <a:pt x="2257505" y="1033493"/>
                  </a:lnTo>
                  <a:lnTo>
                    <a:pt x="2255754" y="1031742"/>
                  </a:lnTo>
                  <a:lnTo>
                    <a:pt x="2255754" y="1029583"/>
                  </a:lnTo>
                  <a:lnTo>
                    <a:pt x="2255754" y="1027423"/>
                  </a:lnTo>
                  <a:lnTo>
                    <a:pt x="2257505" y="1025672"/>
                  </a:lnTo>
                  <a:lnTo>
                    <a:pt x="2259664" y="1025672"/>
                  </a:lnTo>
                  <a:lnTo>
                    <a:pt x="2261824" y="1025672"/>
                  </a:lnTo>
                  <a:lnTo>
                    <a:pt x="2263575" y="1027423"/>
                  </a:lnTo>
                  <a:lnTo>
                    <a:pt x="2263575" y="1029583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255905" y="1028506"/>
                  </a:moveTo>
                  <a:lnTo>
                    <a:pt x="2263424" y="1030660"/>
                  </a:lnTo>
                  <a:lnTo>
                    <a:pt x="2158723" y="1396124"/>
                  </a:lnTo>
                  <a:lnTo>
                    <a:pt x="2151205" y="1393970"/>
                  </a:lnTo>
                  <a:lnTo>
                    <a:pt x="2255905" y="1028506"/>
                  </a:lnTo>
                  <a:close/>
                </a:path>
                <a:path w="3479165" h="1979295">
                  <a:moveTo>
                    <a:pt x="3364418" y="398167"/>
                  </a:moveTo>
                  <a:lnTo>
                    <a:pt x="3364418" y="400327"/>
                  </a:lnTo>
                  <a:lnTo>
                    <a:pt x="3362667" y="402078"/>
                  </a:lnTo>
                  <a:lnTo>
                    <a:pt x="3360507" y="402078"/>
                  </a:lnTo>
                  <a:lnTo>
                    <a:pt x="3358348" y="402078"/>
                  </a:lnTo>
                  <a:lnTo>
                    <a:pt x="3356597" y="400327"/>
                  </a:lnTo>
                  <a:lnTo>
                    <a:pt x="3356597" y="398167"/>
                  </a:lnTo>
                  <a:lnTo>
                    <a:pt x="3356597" y="396008"/>
                  </a:lnTo>
                  <a:lnTo>
                    <a:pt x="3358348" y="394257"/>
                  </a:lnTo>
                  <a:lnTo>
                    <a:pt x="3360507" y="394257"/>
                  </a:lnTo>
                  <a:lnTo>
                    <a:pt x="3362667" y="394257"/>
                  </a:lnTo>
                  <a:lnTo>
                    <a:pt x="3364418" y="396008"/>
                  </a:lnTo>
                  <a:lnTo>
                    <a:pt x="3364418" y="398167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3361006" y="394289"/>
                  </a:moveTo>
                  <a:lnTo>
                    <a:pt x="3360009" y="402046"/>
                  </a:lnTo>
                  <a:lnTo>
                    <a:pt x="2986698" y="354044"/>
                  </a:lnTo>
                  <a:lnTo>
                    <a:pt x="2987696" y="346287"/>
                  </a:lnTo>
                  <a:lnTo>
                    <a:pt x="3361006" y="394289"/>
                  </a:lnTo>
                  <a:close/>
                </a:path>
                <a:path w="3479165" h="1979295">
                  <a:moveTo>
                    <a:pt x="2168684" y="1395047"/>
                  </a:moveTo>
                  <a:lnTo>
                    <a:pt x="2168684" y="1402625"/>
                  </a:lnTo>
                  <a:lnTo>
                    <a:pt x="2162542" y="1408768"/>
                  </a:lnTo>
                  <a:lnTo>
                    <a:pt x="2154964" y="1408768"/>
                  </a:lnTo>
                  <a:lnTo>
                    <a:pt x="2147386" y="1408768"/>
                  </a:lnTo>
                  <a:lnTo>
                    <a:pt x="2141243" y="1402625"/>
                  </a:lnTo>
                  <a:lnTo>
                    <a:pt x="2141243" y="1395047"/>
                  </a:lnTo>
                  <a:lnTo>
                    <a:pt x="2141243" y="1387470"/>
                  </a:lnTo>
                  <a:lnTo>
                    <a:pt x="2147386" y="1381327"/>
                  </a:lnTo>
                  <a:lnTo>
                    <a:pt x="2154964" y="1381327"/>
                  </a:lnTo>
                  <a:lnTo>
                    <a:pt x="2162542" y="1381327"/>
                  </a:lnTo>
                  <a:lnTo>
                    <a:pt x="2168684" y="1387470"/>
                  </a:lnTo>
                  <a:lnTo>
                    <a:pt x="2168684" y="1395047"/>
                  </a:lnTo>
                  <a:close/>
                </a:path>
                <a:path w="3479165" h="1979295">
                  <a:moveTo>
                    <a:pt x="2218364" y="298139"/>
                  </a:moveTo>
                  <a:lnTo>
                    <a:pt x="2218364" y="300299"/>
                  </a:lnTo>
                  <a:lnTo>
                    <a:pt x="2216614" y="302050"/>
                  </a:lnTo>
                  <a:lnTo>
                    <a:pt x="2214454" y="302050"/>
                  </a:lnTo>
                  <a:lnTo>
                    <a:pt x="2212294" y="302050"/>
                  </a:lnTo>
                  <a:lnTo>
                    <a:pt x="2210543" y="300299"/>
                  </a:lnTo>
                  <a:lnTo>
                    <a:pt x="2210543" y="298139"/>
                  </a:lnTo>
                  <a:lnTo>
                    <a:pt x="2210543" y="295979"/>
                  </a:lnTo>
                  <a:lnTo>
                    <a:pt x="2212294" y="294228"/>
                  </a:lnTo>
                  <a:lnTo>
                    <a:pt x="2214454" y="294228"/>
                  </a:lnTo>
                  <a:lnTo>
                    <a:pt x="2216614" y="294228"/>
                  </a:lnTo>
                  <a:lnTo>
                    <a:pt x="2218364" y="295979"/>
                  </a:lnTo>
                  <a:lnTo>
                    <a:pt x="2218364" y="298139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2214191" y="302041"/>
                  </a:moveTo>
                  <a:lnTo>
                    <a:pt x="2214717" y="294237"/>
                  </a:lnTo>
                  <a:lnTo>
                    <a:pt x="2987460" y="346264"/>
                  </a:lnTo>
                  <a:lnTo>
                    <a:pt x="2986934" y="354067"/>
                  </a:lnTo>
                  <a:lnTo>
                    <a:pt x="2214191" y="302041"/>
                  </a:lnTo>
                  <a:close/>
                </a:path>
                <a:path w="3479165" h="1979295">
                  <a:moveTo>
                    <a:pt x="2168684" y="1395047"/>
                  </a:moveTo>
                  <a:lnTo>
                    <a:pt x="2168684" y="1402625"/>
                  </a:lnTo>
                  <a:lnTo>
                    <a:pt x="2162542" y="1408768"/>
                  </a:lnTo>
                  <a:lnTo>
                    <a:pt x="2154964" y="1408768"/>
                  </a:lnTo>
                  <a:lnTo>
                    <a:pt x="2147386" y="1408768"/>
                  </a:lnTo>
                  <a:lnTo>
                    <a:pt x="2141243" y="1402625"/>
                  </a:lnTo>
                  <a:lnTo>
                    <a:pt x="2141243" y="1395047"/>
                  </a:lnTo>
                  <a:lnTo>
                    <a:pt x="2141243" y="1387470"/>
                  </a:lnTo>
                  <a:lnTo>
                    <a:pt x="2147386" y="1381327"/>
                  </a:lnTo>
                  <a:lnTo>
                    <a:pt x="2154964" y="1381327"/>
                  </a:lnTo>
                  <a:lnTo>
                    <a:pt x="2162542" y="1381327"/>
                  </a:lnTo>
                  <a:lnTo>
                    <a:pt x="2168684" y="1387470"/>
                  </a:lnTo>
                  <a:lnTo>
                    <a:pt x="2168684" y="1395047"/>
                  </a:lnTo>
                  <a:close/>
                </a:path>
                <a:path w="3479165" h="1979295">
                  <a:moveTo>
                    <a:pt x="2767344" y="736815"/>
                  </a:moveTo>
                  <a:lnTo>
                    <a:pt x="2767344" y="738975"/>
                  </a:lnTo>
                  <a:lnTo>
                    <a:pt x="2765593" y="740726"/>
                  </a:lnTo>
                  <a:lnTo>
                    <a:pt x="2763433" y="740726"/>
                  </a:lnTo>
                  <a:lnTo>
                    <a:pt x="2761274" y="740726"/>
                  </a:lnTo>
                  <a:lnTo>
                    <a:pt x="2759523" y="738975"/>
                  </a:lnTo>
                  <a:lnTo>
                    <a:pt x="2759523" y="736815"/>
                  </a:lnTo>
                  <a:lnTo>
                    <a:pt x="2759523" y="734655"/>
                  </a:lnTo>
                  <a:lnTo>
                    <a:pt x="2761274" y="732905"/>
                  </a:lnTo>
                  <a:lnTo>
                    <a:pt x="2763433" y="732905"/>
                  </a:lnTo>
                  <a:lnTo>
                    <a:pt x="2765593" y="732905"/>
                  </a:lnTo>
                  <a:lnTo>
                    <a:pt x="2767344" y="734655"/>
                  </a:lnTo>
                  <a:lnTo>
                    <a:pt x="2767344" y="736815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2766818" y="738774"/>
                  </a:moveTo>
                  <a:lnTo>
                    <a:pt x="2760049" y="734856"/>
                  </a:lnTo>
                  <a:lnTo>
                    <a:pt x="2983812" y="348207"/>
                  </a:lnTo>
                  <a:lnTo>
                    <a:pt x="2990582" y="352124"/>
                  </a:lnTo>
                  <a:lnTo>
                    <a:pt x="2766818" y="738774"/>
                  </a:lnTo>
                  <a:close/>
                </a:path>
                <a:path w="3479165" h="1979295">
                  <a:moveTo>
                    <a:pt x="2767344" y="736815"/>
                  </a:moveTo>
                  <a:lnTo>
                    <a:pt x="2767344" y="738975"/>
                  </a:lnTo>
                  <a:lnTo>
                    <a:pt x="2765593" y="740726"/>
                  </a:lnTo>
                  <a:lnTo>
                    <a:pt x="2763433" y="740726"/>
                  </a:lnTo>
                  <a:lnTo>
                    <a:pt x="2761274" y="740726"/>
                  </a:lnTo>
                  <a:lnTo>
                    <a:pt x="2759523" y="738975"/>
                  </a:lnTo>
                  <a:lnTo>
                    <a:pt x="2759523" y="736815"/>
                  </a:lnTo>
                  <a:lnTo>
                    <a:pt x="2759523" y="734655"/>
                  </a:lnTo>
                  <a:lnTo>
                    <a:pt x="2761274" y="732905"/>
                  </a:lnTo>
                  <a:lnTo>
                    <a:pt x="2763433" y="732905"/>
                  </a:lnTo>
                  <a:lnTo>
                    <a:pt x="2765593" y="732905"/>
                  </a:lnTo>
                  <a:lnTo>
                    <a:pt x="2767344" y="734655"/>
                  </a:lnTo>
                  <a:lnTo>
                    <a:pt x="2767344" y="736815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760562" y="734161"/>
                  </a:moveTo>
                  <a:lnTo>
                    <a:pt x="2766305" y="739470"/>
                  </a:lnTo>
                  <a:lnTo>
                    <a:pt x="2157836" y="1397702"/>
                  </a:lnTo>
                  <a:lnTo>
                    <a:pt x="2152092" y="1392393"/>
                  </a:lnTo>
                  <a:lnTo>
                    <a:pt x="2760562" y="734161"/>
                  </a:lnTo>
                  <a:close/>
                </a:path>
                <a:path w="3479165" h="1979295">
                  <a:moveTo>
                    <a:pt x="3478665" y="1975068"/>
                  </a:moveTo>
                  <a:lnTo>
                    <a:pt x="3478665" y="1977228"/>
                  </a:lnTo>
                  <a:lnTo>
                    <a:pt x="3476914" y="1978978"/>
                  </a:lnTo>
                  <a:lnTo>
                    <a:pt x="3474754" y="1978978"/>
                  </a:lnTo>
                  <a:lnTo>
                    <a:pt x="3472595" y="1978978"/>
                  </a:lnTo>
                  <a:lnTo>
                    <a:pt x="3470844" y="1977228"/>
                  </a:lnTo>
                  <a:lnTo>
                    <a:pt x="3470844" y="1975068"/>
                  </a:lnTo>
                  <a:lnTo>
                    <a:pt x="3470844" y="1972908"/>
                  </a:lnTo>
                  <a:lnTo>
                    <a:pt x="3472595" y="1971157"/>
                  </a:lnTo>
                  <a:lnTo>
                    <a:pt x="3474754" y="1971157"/>
                  </a:lnTo>
                  <a:lnTo>
                    <a:pt x="3476914" y="1971157"/>
                  </a:lnTo>
                  <a:lnTo>
                    <a:pt x="3478665" y="1972908"/>
                  </a:lnTo>
                  <a:lnTo>
                    <a:pt x="3478665" y="1975068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3478500" y="1973944"/>
                  </a:moveTo>
                  <a:lnTo>
                    <a:pt x="3471009" y="1976192"/>
                  </a:lnTo>
                  <a:lnTo>
                    <a:pt x="2983451" y="351289"/>
                  </a:lnTo>
                  <a:lnTo>
                    <a:pt x="2990942" y="349042"/>
                  </a:lnTo>
                  <a:lnTo>
                    <a:pt x="3478500" y="1973944"/>
                  </a:lnTo>
                  <a:close/>
                </a:path>
                <a:path w="3479165" h="1979295">
                  <a:moveTo>
                    <a:pt x="3478665" y="1975068"/>
                  </a:moveTo>
                  <a:lnTo>
                    <a:pt x="3478665" y="1977228"/>
                  </a:lnTo>
                  <a:lnTo>
                    <a:pt x="3476914" y="1978978"/>
                  </a:lnTo>
                  <a:lnTo>
                    <a:pt x="3474754" y="1978978"/>
                  </a:lnTo>
                  <a:lnTo>
                    <a:pt x="3472595" y="1978978"/>
                  </a:lnTo>
                  <a:lnTo>
                    <a:pt x="3470844" y="1977228"/>
                  </a:lnTo>
                  <a:lnTo>
                    <a:pt x="3470844" y="1975068"/>
                  </a:lnTo>
                  <a:lnTo>
                    <a:pt x="3470844" y="1972908"/>
                  </a:lnTo>
                  <a:lnTo>
                    <a:pt x="3472595" y="1971157"/>
                  </a:lnTo>
                  <a:lnTo>
                    <a:pt x="3474754" y="1971157"/>
                  </a:lnTo>
                  <a:lnTo>
                    <a:pt x="3476914" y="1971157"/>
                  </a:lnTo>
                  <a:lnTo>
                    <a:pt x="3478665" y="1972908"/>
                  </a:lnTo>
                  <a:lnTo>
                    <a:pt x="3478665" y="1975068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3476328" y="1971488"/>
                  </a:moveTo>
                  <a:lnTo>
                    <a:pt x="3473181" y="1978648"/>
                  </a:lnTo>
                  <a:lnTo>
                    <a:pt x="2153391" y="1398627"/>
                  </a:lnTo>
                  <a:lnTo>
                    <a:pt x="2156537" y="1391467"/>
                  </a:lnTo>
                  <a:lnTo>
                    <a:pt x="3476328" y="1971488"/>
                  </a:lnTo>
                  <a:close/>
                </a:path>
                <a:path w="3479165" h="1979295">
                  <a:moveTo>
                    <a:pt x="2026314" y="1275697"/>
                  </a:moveTo>
                  <a:lnTo>
                    <a:pt x="2026314" y="1277857"/>
                  </a:lnTo>
                  <a:lnTo>
                    <a:pt x="2024563" y="1279608"/>
                  </a:lnTo>
                  <a:lnTo>
                    <a:pt x="2022403" y="1279608"/>
                  </a:lnTo>
                  <a:lnTo>
                    <a:pt x="2020244" y="1279608"/>
                  </a:lnTo>
                  <a:lnTo>
                    <a:pt x="2018493" y="1277857"/>
                  </a:lnTo>
                  <a:lnTo>
                    <a:pt x="2018493" y="1275697"/>
                  </a:lnTo>
                  <a:lnTo>
                    <a:pt x="2018493" y="1273538"/>
                  </a:lnTo>
                  <a:lnTo>
                    <a:pt x="2020244" y="1271787"/>
                  </a:lnTo>
                  <a:lnTo>
                    <a:pt x="2022403" y="1271787"/>
                  </a:lnTo>
                  <a:lnTo>
                    <a:pt x="2024563" y="1271787"/>
                  </a:lnTo>
                  <a:lnTo>
                    <a:pt x="2026314" y="1273538"/>
                  </a:lnTo>
                  <a:lnTo>
                    <a:pt x="2026314" y="1275697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019787" y="1278604"/>
                  </a:moveTo>
                  <a:lnTo>
                    <a:pt x="2025020" y="1272791"/>
                  </a:lnTo>
                  <a:lnTo>
                    <a:pt x="2157581" y="1392141"/>
                  </a:lnTo>
                  <a:lnTo>
                    <a:pt x="2152347" y="1397953"/>
                  </a:lnTo>
                  <a:lnTo>
                    <a:pt x="2019787" y="1278604"/>
                  </a:lnTo>
                  <a:close/>
                </a:path>
                <a:path w="3479165" h="1979295">
                  <a:moveTo>
                    <a:pt x="1843658" y="1560571"/>
                  </a:moveTo>
                  <a:lnTo>
                    <a:pt x="1843658" y="1562731"/>
                  </a:lnTo>
                  <a:lnTo>
                    <a:pt x="1841908" y="1564482"/>
                  </a:lnTo>
                  <a:lnTo>
                    <a:pt x="1839748" y="1564482"/>
                  </a:lnTo>
                  <a:lnTo>
                    <a:pt x="1837588" y="1564482"/>
                  </a:lnTo>
                  <a:lnTo>
                    <a:pt x="1835837" y="1562731"/>
                  </a:lnTo>
                  <a:lnTo>
                    <a:pt x="1835837" y="1560571"/>
                  </a:lnTo>
                  <a:lnTo>
                    <a:pt x="1835837" y="1558412"/>
                  </a:lnTo>
                  <a:lnTo>
                    <a:pt x="1837588" y="1556661"/>
                  </a:lnTo>
                  <a:lnTo>
                    <a:pt x="1839748" y="1556661"/>
                  </a:lnTo>
                  <a:lnTo>
                    <a:pt x="1841908" y="1556661"/>
                  </a:lnTo>
                  <a:lnTo>
                    <a:pt x="1843658" y="1558412"/>
                  </a:lnTo>
                  <a:lnTo>
                    <a:pt x="1843658" y="1560571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1841566" y="1564034"/>
                  </a:moveTo>
                  <a:lnTo>
                    <a:pt x="1837930" y="1557109"/>
                  </a:lnTo>
                  <a:lnTo>
                    <a:pt x="2153146" y="1391585"/>
                  </a:lnTo>
                  <a:lnTo>
                    <a:pt x="2156782" y="1398510"/>
                  </a:lnTo>
                  <a:lnTo>
                    <a:pt x="1841566" y="1564034"/>
                  </a:lnTo>
                  <a:close/>
                </a:path>
                <a:path w="3479165" h="1979295">
                  <a:moveTo>
                    <a:pt x="2451536" y="1443688"/>
                  </a:moveTo>
                  <a:lnTo>
                    <a:pt x="2451536" y="1445848"/>
                  </a:lnTo>
                  <a:lnTo>
                    <a:pt x="2449785" y="1447599"/>
                  </a:lnTo>
                  <a:lnTo>
                    <a:pt x="2447625" y="1447599"/>
                  </a:lnTo>
                  <a:lnTo>
                    <a:pt x="2445465" y="1447599"/>
                  </a:lnTo>
                  <a:lnTo>
                    <a:pt x="2443715" y="1445848"/>
                  </a:lnTo>
                  <a:lnTo>
                    <a:pt x="2443715" y="1443688"/>
                  </a:lnTo>
                  <a:lnTo>
                    <a:pt x="2443715" y="1441528"/>
                  </a:lnTo>
                  <a:lnTo>
                    <a:pt x="2445465" y="1439777"/>
                  </a:lnTo>
                  <a:lnTo>
                    <a:pt x="2447625" y="1439777"/>
                  </a:lnTo>
                  <a:lnTo>
                    <a:pt x="2449785" y="1439777"/>
                  </a:lnTo>
                  <a:lnTo>
                    <a:pt x="2451536" y="1441528"/>
                  </a:lnTo>
                  <a:lnTo>
                    <a:pt x="2451536" y="1443688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448266" y="1439830"/>
                  </a:moveTo>
                  <a:lnTo>
                    <a:pt x="2446984" y="1447546"/>
                  </a:lnTo>
                  <a:lnTo>
                    <a:pt x="2154323" y="1398905"/>
                  </a:lnTo>
                  <a:lnTo>
                    <a:pt x="2155605" y="1391190"/>
                  </a:lnTo>
                  <a:lnTo>
                    <a:pt x="2448266" y="1439830"/>
                  </a:lnTo>
                  <a:close/>
                </a:path>
                <a:path w="3479165" h="1979295">
                  <a:moveTo>
                    <a:pt x="2491516" y="910667"/>
                  </a:moveTo>
                  <a:lnTo>
                    <a:pt x="2491516" y="912826"/>
                  </a:lnTo>
                  <a:lnTo>
                    <a:pt x="2489766" y="914577"/>
                  </a:lnTo>
                  <a:lnTo>
                    <a:pt x="2487606" y="914577"/>
                  </a:lnTo>
                  <a:lnTo>
                    <a:pt x="2485446" y="914577"/>
                  </a:lnTo>
                  <a:lnTo>
                    <a:pt x="2483695" y="912826"/>
                  </a:lnTo>
                  <a:lnTo>
                    <a:pt x="2483695" y="910667"/>
                  </a:lnTo>
                  <a:lnTo>
                    <a:pt x="2483695" y="908507"/>
                  </a:lnTo>
                  <a:lnTo>
                    <a:pt x="2485446" y="906756"/>
                  </a:lnTo>
                  <a:lnTo>
                    <a:pt x="2487606" y="906756"/>
                  </a:lnTo>
                  <a:lnTo>
                    <a:pt x="2489766" y="906756"/>
                  </a:lnTo>
                  <a:lnTo>
                    <a:pt x="2491516" y="908507"/>
                  </a:lnTo>
                  <a:lnTo>
                    <a:pt x="2491516" y="910667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2490525" y="913269"/>
                  </a:moveTo>
                  <a:lnTo>
                    <a:pt x="2484687" y="908065"/>
                  </a:lnTo>
                  <a:lnTo>
                    <a:pt x="2984278" y="347563"/>
                  </a:lnTo>
                  <a:lnTo>
                    <a:pt x="2990116" y="352767"/>
                  </a:lnTo>
                  <a:lnTo>
                    <a:pt x="2490525" y="913269"/>
                  </a:lnTo>
                  <a:close/>
                </a:path>
                <a:path w="3479165" h="1979295">
                  <a:moveTo>
                    <a:pt x="2491516" y="910667"/>
                  </a:moveTo>
                  <a:lnTo>
                    <a:pt x="2491516" y="912826"/>
                  </a:lnTo>
                  <a:lnTo>
                    <a:pt x="2489766" y="914577"/>
                  </a:lnTo>
                  <a:lnTo>
                    <a:pt x="2487606" y="914577"/>
                  </a:lnTo>
                  <a:lnTo>
                    <a:pt x="2485446" y="914577"/>
                  </a:lnTo>
                  <a:lnTo>
                    <a:pt x="2483695" y="912826"/>
                  </a:lnTo>
                  <a:lnTo>
                    <a:pt x="2483695" y="910667"/>
                  </a:lnTo>
                  <a:lnTo>
                    <a:pt x="2483695" y="908507"/>
                  </a:lnTo>
                  <a:lnTo>
                    <a:pt x="2485446" y="906756"/>
                  </a:lnTo>
                  <a:lnTo>
                    <a:pt x="2487606" y="906756"/>
                  </a:lnTo>
                  <a:lnTo>
                    <a:pt x="2489766" y="906756"/>
                  </a:lnTo>
                  <a:lnTo>
                    <a:pt x="2491516" y="908507"/>
                  </a:lnTo>
                  <a:lnTo>
                    <a:pt x="2491516" y="910667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2484382" y="908453"/>
                  </a:moveTo>
                  <a:lnTo>
                    <a:pt x="2490829" y="912880"/>
                  </a:lnTo>
                  <a:lnTo>
                    <a:pt x="2158188" y="1397261"/>
                  </a:lnTo>
                  <a:lnTo>
                    <a:pt x="2151740" y="1392833"/>
                  </a:lnTo>
                  <a:lnTo>
                    <a:pt x="2484382" y="908453"/>
                  </a:lnTo>
                  <a:close/>
                </a:path>
                <a:path w="3479165" h="1979295">
                  <a:moveTo>
                    <a:pt x="3188711" y="803534"/>
                  </a:moveTo>
                  <a:lnTo>
                    <a:pt x="3188711" y="805694"/>
                  </a:lnTo>
                  <a:lnTo>
                    <a:pt x="3186960" y="807445"/>
                  </a:lnTo>
                  <a:lnTo>
                    <a:pt x="3184800" y="807445"/>
                  </a:lnTo>
                  <a:lnTo>
                    <a:pt x="3182641" y="807445"/>
                  </a:lnTo>
                  <a:lnTo>
                    <a:pt x="3180890" y="805694"/>
                  </a:lnTo>
                  <a:lnTo>
                    <a:pt x="3180890" y="803534"/>
                  </a:lnTo>
                  <a:lnTo>
                    <a:pt x="3180890" y="801374"/>
                  </a:lnTo>
                  <a:lnTo>
                    <a:pt x="3182641" y="799624"/>
                  </a:lnTo>
                  <a:lnTo>
                    <a:pt x="3184800" y="799624"/>
                  </a:lnTo>
                  <a:lnTo>
                    <a:pt x="3186960" y="799624"/>
                  </a:lnTo>
                  <a:lnTo>
                    <a:pt x="3188711" y="801374"/>
                  </a:lnTo>
                  <a:lnTo>
                    <a:pt x="3188711" y="803534"/>
                  </a:lnTo>
                  <a:close/>
                </a:path>
                <a:path w="3479165" h="1979295">
                  <a:moveTo>
                    <a:pt x="2991107" y="350165"/>
                  </a:moveTo>
                  <a:lnTo>
                    <a:pt x="2991107" y="352325"/>
                  </a:lnTo>
                  <a:lnTo>
                    <a:pt x="2989357" y="354076"/>
                  </a:lnTo>
                  <a:lnTo>
                    <a:pt x="2987197" y="354076"/>
                  </a:lnTo>
                  <a:lnTo>
                    <a:pt x="2985037" y="354076"/>
                  </a:lnTo>
                  <a:lnTo>
                    <a:pt x="2983286" y="352325"/>
                  </a:lnTo>
                  <a:lnTo>
                    <a:pt x="2983286" y="350165"/>
                  </a:lnTo>
                  <a:lnTo>
                    <a:pt x="2983286" y="348006"/>
                  </a:lnTo>
                  <a:lnTo>
                    <a:pt x="2985037" y="346255"/>
                  </a:lnTo>
                  <a:lnTo>
                    <a:pt x="2987197" y="346255"/>
                  </a:lnTo>
                  <a:lnTo>
                    <a:pt x="2989357" y="346255"/>
                  </a:lnTo>
                  <a:lnTo>
                    <a:pt x="2991107" y="348006"/>
                  </a:lnTo>
                  <a:lnTo>
                    <a:pt x="2991107" y="350165"/>
                  </a:lnTo>
                  <a:close/>
                </a:path>
                <a:path w="3479165" h="1979295">
                  <a:moveTo>
                    <a:pt x="3188385" y="801972"/>
                  </a:moveTo>
                  <a:lnTo>
                    <a:pt x="3181216" y="805097"/>
                  </a:lnTo>
                  <a:lnTo>
                    <a:pt x="2983612" y="351728"/>
                  </a:lnTo>
                  <a:lnTo>
                    <a:pt x="2990782" y="348603"/>
                  </a:lnTo>
                  <a:lnTo>
                    <a:pt x="3188385" y="801972"/>
                  </a:lnTo>
                  <a:close/>
                </a:path>
                <a:path w="3479165" h="1979295">
                  <a:moveTo>
                    <a:pt x="7821" y="1137480"/>
                  </a:moveTo>
                  <a:lnTo>
                    <a:pt x="7821" y="1139640"/>
                  </a:lnTo>
                  <a:lnTo>
                    <a:pt x="6070" y="1141391"/>
                  </a:lnTo>
                  <a:lnTo>
                    <a:pt x="3910" y="1141391"/>
                  </a:lnTo>
                  <a:lnTo>
                    <a:pt x="1750" y="1141391"/>
                  </a:lnTo>
                  <a:lnTo>
                    <a:pt x="0" y="1139640"/>
                  </a:lnTo>
                  <a:lnTo>
                    <a:pt x="0" y="1137480"/>
                  </a:lnTo>
                  <a:lnTo>
                    <a:pt x="0" y="1135321"/>
                  </a:lnTo>
                  <a:lnTo>
                    <a:pt x="1750" y="1133570"/>
                  </a:lnTo>
                  <a:lnTo>
                    <a:pt x="3910" y="1133570"/>
                  </a:lnTo>
                  <a:lnTo>
                    <a:pt x="6070" y="1133570"/>
                  </a:lnTo>
                  <a:lnTo>
                    <a:pt x="7821" y="1135321"/>
                  </a:lnTo>
                  <a:lnTo>
                    <a:pt x="7821" y="1137480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3445" y="1141363"/>
                  </a:moveTo>
                  <a:lnTo>
                    <a:pt x="4375" y="1133598"/>
                  </a:lnTo>
                  <a:lnTo>
                    <a:pt x="2155429" y="1391164"/>
                  </a:lnTo>
                  <a:lnTo>
                    <a:pt x="2154499" y="1398930"/>
                  </a:lnTo>
                  <a:lnTo>
                    <a:pt x="3445" y="1141363"/>
                  </a:lnTo>
                  <a:close/>
                </a:path>
                <a:path w="3479165" h="1979295">
                  <a:moveTo>
                    <a:pt x="80906" y="1227500"/>
                  </a:moveTo>
                  <a:lnTo>
                    <a:pt x="80906" y="1229660"/>
                  </a:lnTo>
                  <a:lnTo>
                    <a:pt x="79155" y="1231411"/>
                  </a:lnTo>
                  <a:lnTo>
                    <a:pt x="76995" y="1231411"/>
                  </a:lnTo>
                  <a:lnTo>
                    <a:pt x="74835" y="1231411"/>
                  </a:lnTo>
                  <a:lnTo>
                    <a:pt x="73085" y="1229660"/>
                  </a:lnTo>
                  <a:lnTo>
                    <a:pt x="73085" y="1227500"/>
                  </a:lnTo>
                  <a:lnTo>
                    <a:pt x="73085" y="1225340"/>
                  </a:lnTo>
                  <a:lnTo>
                    <a:pt x="74835" y="1223589"/>
                  </a:lnTo>
                  <a:lnTo>
                    <a:pt x="76995" y="1223589"/>
                  </a:lnTo>
                  <a:lnTo>
                    <a:pt x="79155" y="1223589"/>
                  </a:lnTo>
                  <a:lnTo>
                    <a:pt x="80906" y="1225340"/>
                  </a:lnTo>
                  <a:lnTo>
                    <a:pt x="80906" y="1227500"/>
                  </a:lnTo>
                  <a:close/>
                </a:path>
                <a:path w="3479165" h="1979295">
                  <a:moveTo>
                    <a:pt x="2158875" y="1395047"/>
                  </a:moveTo>
                  <a:lnTo>
                    <a:pt x="2158875" y="1397207"/>
                  </a:lnTo>
                  <a:lnTo>
                    <a:pt x="2157124" y="1398958"/>
                  </a:lnTo>
                  <a:lnTo>
                    <a:pt x="2154964" y="1398958"/>
                  </a:lnTo>
                  <a:lnTo>
                    <a:pt x="2152804" y="1398958"/>
                  </a:lnTo>
                  <a:lnTo>
                    <a:pt x="2151053" y="1397207"/>
                  </a:lnTo>
                  <a:lnTo>
                    <a:pt x="2151053" y="1395047"/>
                  </a:lnTo>
                  <a:lnTo>
                    <a:pt x="2151053" y="1392887"/>
                  </a:lnTo>
                  <a:lnTo>
                    <a:pt x="2152804" y="1391137"/>
                  </a:lnTo>
                  <a:lnTo>
                    <a:pt x="2154964" y="1391137"/>
                  </a:lnTo>
                  <a:lnTo>
                    <a:pt x="2157124" y="1391137"/>
                  </a:lnTo>
                  <a:lnTo>
                    <a:pt x="2158875" y="1392887"/>
                  </a:lnTo>
                  <a:lnTo>
                    <a:pt x="2158875" y="1395047"/>
                  </a:lnTo>
                  <a:close/>
                </a:path>
                <a:path w="3479165" h="1979295">
                  <a:moveTo>
                    <a:pt x="76681" y="1231398"/>
                  </a:moveTo>
                  <a:lnTo>
                    <a:pt x="77310" y="1223602"/>
                  </a:lnTo>
                  <a:lnTo>
                    <a:pt x="2155278" y="1391149"/>
                  </a:lnTo>
                  <a:lnTo>
                    <a:pt x="2154650" y="1398945"/>
                  </a:lnTo>
                  <a:lnTo>
                    <a:pt x="76681" y="1231398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0009" y="2839725"/>
              <a:ext cx="3833885" cy="24532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1007" y="3003632"/>
              <a:ext cx="3378200" cy="2400935"/>
            </a:xfrm>
            <a:custGeom>
              <a:avLst/>
              <a:gdLst/>
              <a:ahLst/>
              <a:cxnLst/>
              <a:rect l="l" t="t" r="r" b="b"/>
              <a:pathLst>
                <a:path w="3378200" h="2400935">
                  <a:moveTo>
                    <a:pt x="2686337" y="2396968"/>
                  </a:moveTo>
                  <a:lnTo>
                    <a:pt x="2686337" y="2399128"/>
                  </a:lnTo>
                  <a:lnTo>
                    <a:pt x="2684586" y="2400879"/>
                  </a:lnTo>
                  <a:lnTo>
                    <a:pt x="2682426" y="2400879"/>
                  </a:lnTo>
                  <a:lnTo>
                    <a:pt x="2680267" y="2400879"/>
                  </a:lnTo>
                  <a:lnTo>
                    <a:pt x="2678516" y="2399128"/>
                  </a:lnTo>
                  <a:lnTo>
                    <a:pt x="2678516" y="2396968"/>
                  </a:lnTo>
                  <a:lnTo>
                    <a:pt x="2678516" y="2394808"/>
                  </a:lnTo>
                  <a:lnTo>
                    <a:pt x="2680267" y="2393057"/>
                  </a:lnTo>
                  <a:lnTo>
                    <a:pt x="2682426" y="2393057"/>
                  </a:lnTo>
                  <a:lnTo>
                    <a:pt x="2684586" y="2393057"/>
                  </a:lnTo>
                  <a:lnTo>
                    <a:pt x="2686337" y="2394808"/>
                  </a:lnTo>
                  <a:lnTo>
                    <a:pt x="2686337" y="2396968"/>
                  </a:lnTo>
                  <a:close/>
                </a:path>
                <a:path w="3378200" h="2400935">
                  <a:moveTo>
                    <a:pt x="2118712" y="485319"/>
                  </a:moveTo>
                  <a:lnTo>
                    <a:pt x="2126218" y="483122"/>
                  </a:lnTo>
                  <a:lnTo>
                    <a:pt x="2686180" y="2395869"/>
                  </a:lnTo>
                  <a:lnTo>
                    <a:pt x="2678673" y="2398067"/>
                  </a:lnTo>
                  <a:lnTo>
                    <a:pt x="2118712" y="485319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3378068" y="640437"/>
                  </a:moveTo>
                  <a:lnTo>
                    <a:pt x="3378068" y="642597"/>
                  </a:lnTo>
                  <a:lnTo>
                    <a:pt x="3376317" y="644348"/>
                  </a:lnTo>
                  <a:lnTo>
                    <a:pt x="3374157" y="644348"/>
                  </a:lnTo>
                  <a:lnTo>
                    <a:pt x="3371997" y="644348"/>
                  </a:lnTo>
                  <a:lnTo>
                    <a:pt x="3370247" y="642597"/>
                  </a:lnTo>
                  <a:lnTo>
                    <a:pt x="3370247" y="640437"/>
                  </a:lnTo>
                  <a:lnTo>
                    <a:pt x="3370247" y="638277"/>
                  </a:lnTo>
                  <a:lnTo>
                    <a:pt x="3371997" y="636526"/>
                  </a:lnTo>
                  <a:lnTo>
                    <a:pt x="3374157" y="636526"/>
                  </a:lnTo>
                  <a:lnTo>
                    <a:pt x="3376317" y="636526"/>
                  </a:lnTo>
                  <a:lnTo>
                    <a:pt x="3378068" y="638277"/>
                  </a:lnTo>
                  <a:lnTo>
                    <a:pt x="3378068" y="640437"/>
                  </a:lnTo>
                  <a:close/>
                </a:path>
                <a:path w="3378200" h="2400935">
                  <a:moveTo>
                    <a:pt x="2121980" y="488101"/>
                  </a:moveTo>
                  <a:lnTo>
                    <a:pt x="2122949" y="480340"/>
                  </a:lnTo>
                  <a:lnTo>
                    <a:pt x="3374641" y="636557"/>
                  </a:lnTo>
                  <a:lnTo>
                    <a:pt x="3373673" y="644318"/>
                  </a:lnTo>
                  <a:lnTo>
                    <a:pt x="2121980" y="488101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442967" y="1646606"/>
                  </a:moveTo>
                  <a:lnTo>
                    <a:pt x="442967" y="1648765"/>
                  </a:lnTo>
                  <a:lnTo>
                    <a:pt x="441216" y="1650516"/>
                  </a:lnTo>
                  <a:lnTo>
                    <a:pt x="439057" y="1650516"/>
                  </a:lnTo>
                  <a:lnTo>
                    <a:pt x="436897" y="1650516"/>
                  </a:lnTo>
                  <a:lnTo>
                    <a:pt x="435146" y="1648765"/>
                  </a:lnTo>
                  <a:lnTo>
                    <a:pt x="435146" y="1646606"/>
                  </a:lnTo>
                  <a:lnTo>
                    <a:pt x="435146" y="1644446"/>
                  </a:lnTo>
                  <a:lnTo>
                    <a:pt x="436897" y="1642695"/>
                  </a:lnTo>
                  <a:lnTo>
                    <a:pt x="439057" y="1642695"/>
                  </a:lnTo>
                  <a:lnTo>
                    <a:pt x="441216" y="1642695"/>
                  </a:lnTo>
                  <a:lnTo>
                    <a:pt x="442967" y="1644446"/>
                  </a:lnTo>
                  <a:lnTo>
                    <a:pt x="442967" y="1646606"/>
                  </a:lnTo>
                  <a:close/>
                </a:path>
                <a:path w="3378200" h="2400935">
                  <a:moveTo>
                    <a:pt x="2120243" y="481003"/>
                  </a:moveTo>
                  <a:lnTo>
                    <a:pt x="2124687" y="487439"/>
                  </a:lnTo>
                  <a:lnTo>
                    <a:pt x="441279" y="1649824"/>
                  </a:lnTo>
                  <a:lnTo>
                    <a:pt x="436834" y="1643388"/>
                  </a:lnTo>
                  <a:lnTo>
                    <a:pt x="2120243" y="481003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1601832" y="538541"/>
                  </a:moveTo>
                  <a:lnTo>
                    <a:pt x="1601832" y="540700"/>
                  </a:lnTo>
                  <a:lnTo>
                    <a:pt x="1600081" y="542451"/>
                  </a:lnTo>
                  <a:lnTo>
                    <a:pt x="1597921" y="542451"/>
                  </a:lnTo>
                  <a:lnTo>
                    <a:pt x="1595762" y="542451"/>
                  </a:lnTo>
                  <a:lnTo>
                    <a:pt x="1594011" y="540700"/>
                  </a:lnTo>
                  <a:lnTo>
                    <a:pt x="1594011" y="538541"/>
                  </a:lnTo>
                  <a:lnTo>
                    <a:pt x="1594011" y="536381"/>
                  </a:lnTo>
                  <a:lnTo>
                    <a:pt x="1595762" y="534630"/>
                  </a:lnTo>
                  <a:lnTo>
                    <a:pt x="1597921" y="534630"/>
                  </a:lnTo>
                  <a:lnTo>
                    <a:pt x="1600081" y="534630"/>
                  </a:lnTo>
                  <a:lnTo>
                    <a:pt x="1601832" y="536381"/>
                  </a:lnTo>
                  <a:lnTo>
                    <a:pt x="1601832" y="538541"/>
                  </a:lnTo>
                  <a:close/>
                </a:path>
                <a:path w="3378200" h="2400935">
                  <a:moveTo>
                    <a:pt x="2122062" y="480331"/>
                  </a:moveTo>
                  <a:lnTo>
                    <a:pt x="2122868" y="488110"/>
                  </a:lnTo>
                  <a:lnTo>
                    <a:pt x="1598324" y="542431"/>
                  </a:lnTo>
                  <a:lnTo>
                    <a:pt x="1597519" y="534651"/>
                  </a:lnTo>
                  <a:lnTo>
                    <a:pt x="2122062" y="480331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3116621" y="858664"/>
                  </a:moveTo>
                  <a:lnTo>
                    <a:pt x="3116621" y="860824"/>
                  </a:lnTo>
                  <a:lnTo>
                    <a:pt x="3114870" y="862575"/>
                  </a:lnTo>
                  <a:lnTo>
                    <a:pt x="3112711" y="862575"/>
                  </a:lnTo>
                  <a:lnTo>
                    <a:pt x="3110551" y="862575"/>
                  </a:lnTo>
                  <a:lnTo>
                    <a:pt x="3108800" y="860824"/>
                  </a:lnTo>
                  <a:lnTo>
                    <a:pt x="3108800" y="858664"/>
                  </a:lnTo>
                  <a:lnTo>
                    <a:pt x="3108800" y="856504"/>
                  </a:lnTo>
                  <a:lnTo>
                    <a:pt x="3110551" y="854753"/>
                  </a:lnTo>
                  <a:lnTo>
                    <a:pt x="3112711" y="854753"/>
                  </a:lnTo>
                  <a:lnTo>
                    <a:pt x="3114870" y="854753"/>
                  </a:lnTo>
                  <a:lnTo>
                    <a:pt x="3116621" y="856504"/>
                  </a:lnTo>
                  <a:lnTo>
                    <a:pt x="3116621" y="858664"/>
                  </a:lnTo>
                  <a:close/>
                </a:path>
                <a:path w="3378200" h="2400935">
                  <a:moveTo>
                    <a:pt x="2121082" y="487878"/>
                  </a:moveTo>
                  <a:lnTo>
                    <a:pt x="2123848" y="480563"/>
                  </a:lnTo>
                  <a:lnTo>
                    <a:pt x="3114094" y="855006"/>
                  </a:lnTo>
                  <a:lnTo>
                    <a:pt x="3111327" y="862322"/>
                  </a:lnTo>
                  <a:lnTo>
                    <a:pt x="2121082" y="487878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462183" y="734842"/>
                  </a:moveTo>
                  <a:lnTo>
                    <a:pt x="2462183" y="737001"/>
                  </a:lnTo>
                  <a:lnTo>
                    <a:pt x="2460432" y="738752"/>
                  </a:lnTo>
                  <a:lnTo>
                    <a:pt x="2458272" y="738752"/>
                  </a:lnTo>
                  <a:lnTo>
                    <a:pt x="2456112" y="738752"/>
                  </a:lnTo>
                  <a:lnTo>
                    <a:pt x="2454362" y="737001"/>
                  </a:lnTo>
                  <a:lnTo>
                    <a:pt x="2454362" y="734842"/>
                  </a:lnTo>
                  <a:lnTo>
                    <a:pt x="2454362" y="732682"/>
                  </a:lnTo>
                  <a:lnTo>
                    <a:pt x="2456112" y="730931"/>
                  </a:lnTo>
                  <a:lnTo>
                    <a:pt x="2458272" y="730931"/>
                  </a:lnTo>
                  <a:lnTo>
                    <a:pt x="2460432" y="730931"/>
                  </a:lnTo>
                  <a:lnTo>
                    <a:pt x="2462183" y="732682"/>
                  </a:lnTo>
                  <a:lnTo>
                    <a:pt x="2462183" y="734842"/>
                  </a:lnTo>
                  <a:close/>
                </a:path>
                <a:path w="3378200" h="2400935">
                  <a:moveTo>
                    <a:pt x="2120126" y="487355"/>
                  </a:moveTo>
                  <a:lnTo>
                    <a:pt x="2124804" y="481087"/>
                  </a:lnTo>
                  <a:lnTo>
                    <a:pt x="2460611" y="731708"/>
                  </a:lnTo>
                  <a:lnTo>
                    <a:pt x="2455933" y="737976"/>
                  </a:lnTo>
                  <a:lnTo>
                    <a:pt x="2120126" y="487355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1965782" y="133322"/>
                  </a:moveTo>
                  <a:lnTo>
                    <a:pt x="1965782" y="135482"/>
                  </a:lnTo>
                  <a:lnTo>
                    <a:pt x="1964031" y="137233"/>
                  </a:lnTo>
                  <a:lnTo>
                    <a:pt x="1961871" y="137233"/>
                  </a:lnTo>
                  <a:lnTo>
                    <a:pt x="1959711" y="137233"/>
                  </a:lnTo>
                  <a:lnTo>
                    <a:pt x="1957960" y="135482"/>
                  </a:lnTo>
                  <a:lnTo>
                    <a:pt x="1957960" y="133322"/>
                  </a:lnTo>
                  <a:lnTo>
                    <a:pt x="1957960" y="131162"/>
                  </a:lnTo>
                  <a:lnTo>
                    <a:pt x="1959711" y="129411"/>
                  </a:lnTo>
                  <a:lnTo>
                    <a:pt x="1961871" y="129411"/>
                  </a:lnTo>
                  <a:lnTo>
                    <a:pt x="1964031" y="129411"/>
                  </a:lnTo>
                  <a:lnTo>
                    <a:pt x="1965782" y="131162"/>
                  </a:lnTo>
                  <a:lnTo>
                    <a:pt x="1965782" y="133322"/>
                  </a:lnTo>
                  <a:close/>
                </a:path>
                <a:path w="3378200" h="2400935">
                  <a:moveTo>
                    <a:pt x="2126021" y="482593"/>
                  </a:moveTo>
                  <a:lnTo>
                    <a:pt x="2118909" y="485848"/>
                  </a:lnTo>
                  <a:lnTo>
                    <a:pt x="1958315" y="134950"/>
                  </a:lnTo>
                  <a:lnTo>
                    <a:pt x="1965427" y="131695"/>
                  </a:lnTo>
                  <a:lnTo>
                    <a:pt x="2126021" y="482593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421833" y="835926"/>
                  </a:moveTo>
                  <a:lnTo>
                    <a:pt x="2421833" y="838085"/>
                  </a:lnTo>
                  <a:lnTo>
                    <a:pt x="2420082" y="839836"/>
                  </a:lnTo>
                  <a:lnTo>
                    <a:pt x="2417922" y="839836"/>
                  </a:lnTo>
                  <a:lnTo>
                    <a:pt x="2415763" y="839836"/>
                  </a:lnTo>
                  <a:lnTo>
                    <a:pt x="2414012" y="838085"/>
                  </a:lnTo>
                  <a:lnTo>
                    <a:pt x="2414012" y="835926"/>
                  </a:lnTo>
                  <a:lnTo>
                    <a:pt x="2414012" y="833766"/>
                  </a:lnTo>
                  <a:lnTo>
                    <a:pt x="2415763" y="832015"/>
                  </a:lnTo>
                  <a:lnTo>
                    <a:pt x="2417922" y="832015"/>
                  </a:lnTo>
                  <a:lnTo>
                    <a:pt x="2420082" y="832015"/>
                  </a:lnTo>
                  <a:lnTo>
                    <a:pt x="2421833" y="833766"/>
                  </a:lnTo>
                  <a:lnTo>
                    <a:pt x="2421833" y="835926"/>
                  </a:lnTo>
                  <a:close/>
                </a:path>
                <a:path w="3378200" h="2400935">
                  <a:moveTo>
                    <a:pt x="2119470" y="486736"/>
                  </a:moveTo>
                  <a:lnTo>
                    <a:pt x="2125459" y="481705"/>
                  </a:lnTo>
                  <a:lnTo>
                    <a:pt x="2420917" y="833410"/>
                  </a:lnTo>
                  <a:lnTo>
                    <a:pt x="2414928" y="838441"/>
                  </a:lnTo>
                  <a:lnTo>
                    <a:pt x="2119470" y="486736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092331" y="718567"/>
                  </a:moveTo>
                  <a:lnTo>
                    <a:pt x="2092331" y="720727"/>
                  </a:lnTo>
                  <a:lnTo>
                    <a:pt x="2090580" y="722477"/>
                  </a:lnTo>
                  <a:lnTo>
                    <a:pt x="2088420" y="722477"/>
                  </a:lnTo>
                  <a:lnTo>
                    <a:pt x="2086260" y="722477"/>
                  </a:lnTo>
                  <a:lnTo>
                    <a:pt x="2084509" y="720727"/>
                  </a:lnTo>
                  <a:lnTo>
                    <a:pt x="2084509" y="718567"/>
                  </a:lnTo>
                  <a:lnTo>
                    <a:pt x="2084509" y="716407"/>
                  </a:lnTo>
                  <a:lnTo>
                    <a:pt x="2086260" y="714656"/>
                  </a:lnTo>
                  <a:lnTo>
                    <a:pt x="2088420" y="714656"/>
                  </a:lnTo>
                  <a:lnTo>
                    <a:pt x="2090580" y="714656"/>
                  </a:lnTo>
                  <a:lnTo>
                    <a:pt x="2092331" y="716407"/>
                  </a:lnTo>
                  <a:lnTo>
                    <a:pt x="2092331" y="718567"/>
                  </a:lnTo>
                  <a:close/>
                </a:path>
                <a:path w="3378200" h="2400935">
                  <a:moveTo>
                    <a:pt x="2118595" y="483658"/>
                  </a:moveTo>
                  <a:lnTo>
                    <a:pt x="2126335" y="484783"/>
                  </a:lnTo>
                  <a:lnTo>
                    <a:pt x="2092290" y="719129"/>
                  </a:lnTo>
                  <a:lnTo>
                    <a:pt x="2084550" y="718005"/>
                  </a:lnTo>
                  <a:lnTo>
                    <a:pt x="2118595" y="483658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583153" y="723476"/>
                  </a:moveTo>
                  <a:lnTo>
                    <a:pt x="2583153" y="725636"/>
                  </a:lnTo>
                  <a:lnTo>
                    <a:pt x="2581402" y="727387"/>
                  </a:lnTo>
                  <a:lnTo>
                    <a:pt x="2579242" y="727387"/>
                  </a:lnTo>
                  <a:lnTo>
                    <a:pt x="2577083" y="727387"/>
                  </a:lnTo>
                  <a:lnTo>
                    <a:pt x="2575332" y="725636"/>
                  </a:lnTo>
                  <a:lnTo>
                    <a:pt x="2575332" y="723476"/>
                  </a:lnTo>
                  <a:lnTo>
                    <a:pt x="2575332" y="721317"/>
                  </a:lnTo>
                  <a:lnTo>
                    <a:pt x="2577083" y="719566"/>
                  </a:lnTo>
                  <a:lnTo>
                    <a:pt x="2579242" y="719566"/>
                  </a:lnTo>
                  <a:lnTo>
                    <a:pt x="2581402" y="719566"/>
                  </a:lnTo>
                  <a:lnTo>
                    <a:pt x="2583153" y="721317"/>
                  </a:lnTo>
                  <a:lnTo>
                    <a:pt x="2583153" y="723476"/>
                  </a:lnTo>
                  <a:close/>
                </a:path>
                <a:path w="3378200" h="2400935">
                  <a:moveTo>
                    <a:pt x="2120650" y="487685"/>
                  </a:moveTo>
                  <a:lnTo>
                    <a:pt x="2124279" y="480756"/>
                  </a:lnTo>
                  <a:lnTo>
                    <a:pt x="2581057" y="720012"/>
                  </a:lnTo>
                  <a:lnTo>
                    <a:pt x="2577428" y="726941"/>
                  </a:lnTo>
                  <a:lnTo>
                    <a:pt x="2120650" y="487685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678151" y="553626"/>
                  </a:moveTo>
                  <a:lnTo>
                    <a:pt x="2678151" y="555786"/>
                  </a:lnTo>
                  <a:lnTo>
                    <a:pt x="2676400" y="557537"/>
                  </a:lnTo>
                  <a:lnTo>
                    <a:pt x="2674240" y="557537"/>
                  </a:lnTo>
                  <a:lnTo>
                    <a:pt x="2672080" y="557537"/>
                  </a:lnTo>
                  <a:lnTo>
                    <a:pt x="2670329" y="555786"/>
                  </a:lnTo>
                  <a:lnTo>
                    <a:pt x="2670329" y="553626"/>
                  </a:lnTo>
                  <a:lnTo>
                    <a:pt x="2670329" y="551467"/>
                  </a:lnTo>
                  <a:lnTo>
                    <a:pt x="2672080" y="549716"/>
                  </a:lnTo>
                  <a:lnTo>
                    <a:pt x="2674240" y="549716"/>
                  </a:lnTo>
                  <a:lnTo>
                    <a:pt x="2676400" y="549716"/>
                  </a:lnTo>
                  <a:lnTo>
                    <a:pt x="2678151" y="551467"/>
                  </a:lnTo>
                  <a:lnTo>
                    <a:pt x="2678151" y="553626"/>
                  </a:lnTo>
                  <a:close/>
                </a:path>
                <a:path w="3378200" h="2400935">
                  <a:moveTo>
                    <a:pt x="2121977" y="488101"/>
                  </a:moveTo>
                  <a:lnTo>
                    <a:pt x="2122953" y="480341"/>
                  </a:lnTo>
                  <a:lnTo>
                    <a:pt x="2674728" y="549746"/>
                  </a:lnTo>
                  <a:lnTo>
                    <a:pt x="2673752" y="557506"/>
                  </a:lnTo>
                  <a:lnTo>
                    <a:pt x="2121977" y="488101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1779511" y="495858"/>
                  </a:moveTo>
                  <a:lnTo>
                    <a:pt x="1779511" y="498018"/>
                  </a:lnTo>
                  <a:lnTo>
                    <a:pt x="1777760" y="499769"/>
                  </a:lnTo>
                  <a:lnTo>
                    <a:pt x="1775600" y="499769"/>
                  </a:lnTo>
                  <a:lnTo>
                    <a:pt x="1773441" y="499769"/>
                  </a:lnTo>
                  <a:lnTo>
                    <a:pt x="1771690" y="498018"/>
                  </a:lnTo>
                  <a:lnTo>
                    <a:pt x="1771690" y="495858"/>
                  </a:lnTo>
                  <a:lnTo>
                    <a:pt x="1771690" y="493699"/>
                  </a:lnTo>
                  <a:lnTo>
                    <a:pt x="1773441" y="491948"/>
                  </a:lnTo>
                  <a:lnTo>
                    <a:pt x="1775600" y="491948"/>
                  </a:lnTo>
                  <a:lnTo>
                    <a:pt x="1777760" y="491948"/>
                  </a:lnTo>
                  <a:lnTo>
                    <a:pt x="1779511" y="493699"/>
                  </a:lnTo>
                  <a:lnTo>
                    <a:pt x="1779511" y="495858"/>
                  </a:lnTo>
                  <a:close/>
                </a:path>
                <a:path w="3378200" h="2400935">
                  <a:moveTo>
                    <a:pt x="2122334" y="480312"/>
                  </a:moveTo>
                  <a:lnTo>
                    <a:pt x="2122596" y="488129"/>
                  </a:lnTo>
                  <a:lnTo>
                    <a:pt x="1775732" y="499767"/>
                  </a:lnTo>
                  <a:lnTo>
                    <a:pt x="1775469" y="491950"/>
                  </a:lnTo>
                  <a:lnTo>
                    <a:pt x="2122334" y="480312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842988" y="1528809"/>
                  </a:moveTo>
                  <a:lnTo>
                    <a:pt x="2842988" y="1530969"/>
                  </a:lnTo>
                  <a:lnTo>
                    <a:pt x="2841237" y="1532720"/>
                  </a:lnTo>
                  <a:lnTo>
                    <a:pt x="2839078" y="1532720"/>
                  </a:lnTo>
                  <a:lnTo>
                    <a:pt x="2836918" y="1532720"/>
                  </a:lnTo>
                  <a:lnTo>
                    <a:pt x="2835167" y="1530969"/>
                  </a:lnTo>
                  <a:lnTo>
                    <a:pt x="2835167" y="1528809"/>
                  </a:lnTo>
                  <a:lnTo>
                    <a:pt x="2835167" y="1526649"/>
                  </a:lnTo>
                  <a:lnTo>
                    <a:pt x="2836918" y="1524899"/>
                  </a:lnTo>
                  <a:lnTo>
                    <a:pt x="2839078" y="1524899"/>
                  </a:lnTo>
                  <a:lnTo>
                    <a:pt x="2841237" y="1524899"/>
                  </a:lnTo>
                  <a:lnTo>
                    <a:pt x="2842988" y="1526649"/>
                  </a:lnTo>
                  <a:lnTo>
                    <a:pt x="2842988" y="1528809"/>
                  </a:lnTo>
                  <a:close/>
                </a:path>
                <a:path w="3378200" h="2400935">
                  <a:moveTo>
                    <a:pt x="2119240" y="486433"/>
                  </a:moveTo>
                  <a:lnTo>
                    <a:pt x="2125689" y="482008"/>
                  </a:lnTo>
                  <a:lnTo>
                    <a:pt x="2842302" y="1526597"/>
                  </a:lnTo>
                  <a:lnTo>
                    <a:pt x="2835853" y="1531021"/>
                  </a:lnTo>
                  <a:lnTo>
                    <a:pt x="2119240" y="486433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7821" y="3910"/>
                  </a:moveTo>
                  <a:lnTo>
                    <a:pt x="7821" y="6070"/>
                  </a:lnTo>
                  <a:lnTo>
                    <a:pt x="6070" y="7821"/>
                  </a:lnTo>
                  <a:lnTo>
                    <a:pt x="3910" y="7821"/>
                  </a:lnTo>
                  <a:lnTo>
                    <a:pt x="1750" y="7821"/>
                  </a:lnTo>
                  <a:lnTo>
                    <a:pt x="0" y="6070"/>
                  </a:lnTo>
                  <a:lnTo>
                    <a:pt x="0" y="3910"/>
                  </a:lnTo>
                  <a:lnTo>
                    <a:pt x="0" y="1750"/>
                  </a:lnTo>
                  <a:lnTo>
                    <a:pt x="1750" y="0"/>
                  </a:lnTo>
                  <a:lnTo>
                    <a:pt x="3910" y="0"/>
                  </a:lnTo>
                  <a:lnTo>
                    <a:pt x="6070" y="0"/>
                  </a:lnTo>
                  <a:lnTo>
                    <a:pt x="7821" y="1750"/>
                  </a:lnTo>
                  <a:lnTo>
                    <a:pt x="7821" y="3910"/>
                  </a:lnTo>
                  <a:close/>
                </a:path>
                <a:path w="3378200" h="2400935">
                  <a:moveTo>
                    <a:pt x="2123329" y="480407"/>
                  </a:moveTo>
                  <a:lnTo>
                    <a:pt x="2121600" y="488034"/>
                  </a:lnTo>
                  <a:lnTo>
                    <a:pt x="3045" y="7724"/>
                  </a:lnTo>
                  <a:lnTo>
                    <a:pt x="4775" y="96"/>
                  </a:lnTo>
                  <a:lnTo>
                    <a:pt x="2123329" y="480407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3150294" y="820745"/>
                  </a:moveTo>
                  <a:lnTo>
                    <a:pt x="3150294" y="822905"/>
                  </a:lnTo>
                  <a:lnTo>
                    <a:pt x="3148543" y="824656"/>
                  </a:lnTo>
                  <a:lnTo>
                    <a:pt x="3146384" y="824656"/>
                  </a:lnTo>
                  <a:lnTo>
                    <a:pt x="3144224" y="824656"/>
                  </a:lnTo>
                  <a:lnTo>
                    <a:pt x="3142473" y="822905"/>
                  </a:lnTo>
                  <a:lnTo>
                    <a:pt x="3142473" y="820745"/>
                  </a:lnTo>
                  <a:lnTo>
                    <a:pt x="3142473" y="818585"/>
                  </a:lnTo>
                  <a:lnTo>
                    <a:pt x="3144224" y="816834"/>
                  </a:lnTo>
                  <a:lnTo>
                    <a:pt x="3146384" y="816834"/>
                  </a:lnTo>
                  <a:lnTo>
                    <a:pt x="3148543" y="816834"/>
                  </a:lnTo>
                  <a:lnTo>
                    <a:pt x="3150294" y="818585"/>
                  </a:lnTo>
                  <a:lnTo>
                    <a:pt x="3150294" y="820745"/>
                  </a:lnTo>
                  <a:close/>
                </a:path>
                <a:path w="3378200" h="2400935">
                  <a:moveTo>
                    <a:pt x="2121244" y="487936"/>
                  </a:moveTo>
                  <a:lnTo>
                    <a:pt x="2123686" y="480505"/>
                  </a:lnTo>
                  <a:lnTo>
                    <a:pt x="3147605" y="817030"/>
                  </a:lnTo>
                  <a:lnTo>
                    <a:pt x="3145163" y="824460"/>
                  </a:lnTo>
                  <a:lnTo>
                    <a:pt x="2121244" y="487936"/>
                  </a:lnTo>
                  <a:close/>
                </a:path>
                <a:path w="3378200" h="2400935">
                  <a:moveTo>
                    <a:pt x="2126375" y="484221"/>
                  </a:moveTo>
                  <a:lnTo>
                    <a:pt x="2126375" y="486380"/>
                  </a:lnTo>
                  <a:lnTo>
                    <a:pt x="2124624" y="488131"/>
                  </a:lnTo>
                  <a:lnTo>
                    <a:pt x="2122465" y="488131"/>
                  </a:lnTo>
                  <a:lnTo>
                    <a:pt x="2120305" y="488131"/>
                  </a:lnTo>
                  <a:lnTo>
                    <a:pt x="2118554" y="486380"/>
                  </a:lnTo>
                  <a:lnTo>
                    <a:pt x="2118554" y="484221"/>
                  </a:lnTo>
                  <a:lnTo>
                    <a:pt x="2118554" y="482061"/>
                  </a:lnTo>
                  <a:lnTo>
                    <a:pt x="2120305" y="480310"/>
                  </a:lnTo>
                  <a:lnTo>
                    <a:pt x="2122465" y="480310"/>
                  </a:lnTo>
                  <a:lnTo>
                    <a:pt x="2124624" y="480310"/>
                  </a:lnTo>
                  <a:lnTo>
                    <a:pt x="2126375" y="482061"/>
                  </a:lnTo>
                  <a:lnTo>
                    <a:pt x="2126375" y="484221"/>
                  </a:lnTo>
                  <a:close/>
                </a:path>
                <a:path w="3378200" h="2400935">
                  <a:moveTo>
                    <a:pt x="2962212" y="365524"/>
                  </a:moveTo>
                  <a:lnTo>
                    <a:pt x="2962212" y="367684"/>
                  </a:lnTo>
                  <a:lnTo>
                    <a:pt x="2960461" y="369435"/>
                  </a:lnTo>
                  <a:lnTo>
                    <a:pt x="2958301" y="369435"/>
                  </a:lnTo>
                  <a:lnTo>
                    <a:pt x="2956142" y="369435"/>
                  </a:lnTo>
                  <a:lnTo>
                    <a:pt x="2954391" y="367684"/>
                  </a:lnTo>
                  <a:lnTo>
                    <a:pt x="2954391" y="365524"/>
                  </a:lnTo>
                  <a:lnTo>
                    <a:pt x="2954391" y="363365"/>
                  </a:lnTo>
                  <a:lnTo>
                    <a:pt x="2956142" y="361614"/>
                  </a:lnTo>
                  <a:lnTo>
                    <a:pt x="2958301" y="361614"/>
                  </a:lnTo>
                  <a:lnTo>
                    <a:pt x="2960461" y="361614"/>
                  </a:lnTo>
                  <a:lnTo>
                    <a:pt x="2962212" y="363365"/>
                  </a:lnTo>
                  <a:lnTo>
                    <a:pt x="2962212" y="365524"/>
                  </a:lnTo>
                  <a:close/>
                </a:path>
                <a:path w="3378200" h="2400935">
                  <a:moveTo>
                    <a:pt x="2123015" y="488092"/>
                  </a:moveTo>
                  <a:lnTo>
                    <a:pt x="2121915" y="480349"/>
                  </a:lnTo>
                  <a:lnTo>
                    <a:pt x="2957752" y="361653"/>
                  </a:lnTo>
                  <a:lnTo>
                    <a:pt x="2958851" y="369396"/>
                  </a:lnTo>
                  <a:lnTo>
                    <a:pt x="2123015" y="48809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4308" y="3470863"/>
              <a:ext cx="126154" cy="2159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43319" y="2853210"/>
              <a:ext cx="3781425" cy="1993900"/>
            </a:xfrm>
            <a:custGeom>
              <a:avLst/>
              <a:gdLst/>
              <a:ahLst/>
              <a:cxnLst/>
              <a:rect l="l" t="t" r="r" b="b"/>
              <a:pathLst>
                <a:path w="3781425" h="1993900">
                  <a:moveTo>
                    <a:pt x="2498942" y="1606862"/>
                  </a:moveTo>
                  <a:lnTo>
                    <a:pt x="2498942" y="1609022"/>
                  </a:lnTo>
                  <a:lnTo>
                    <a:pt x="2497191" y="1610773"/>
                  </a:lnTo>
                  <a:lnTo>
                    <a:pt x="2495031" y="1610773"/>
                  </a:lnTo>
                  <a:lnTo>
                    <a:pt x="2492871" y="1610773"/>
                  </a:lnTo>
                  <a:lnTo>
                    <a:pt x="2491120" y="1609022"/>
                  </a:lnTo>
                  <a:lnTo>
                    <a:pt x="2491120" y="1606862"/>
                  </a:lnTo>
                  <a:lnTo>
                    <a:pt x="2491120" y="1604702"/>
                  </a:lnTo>
                  <a:lnTo>
                    <a:pt x="2492871" y="1602951"/>
                  </a:lnTo>
                  <a:lnTo>
                    <a:pt x="2495031" y="1602951"/>
                  </a:lnTo>
                  <a:lnTo>
                    <a:pt x="2497191" y="1602951"/>
                  </a:lnTo>
                  <a:lnTo>
                    <a:pt x="2498942" y="1604702"/>
                  </a:lnTo>
                  <a:lnTo>
                    <a:pt x="2498942" y="1606862"/>
                  </a:lnTo>
                  <a:close/>
                </a:path>
                <a:path w="3781425" h="1993900">
                  <a:moveTo>
                    <a:pt x="2386265" y="635062"/>
                  </a:moveTo>
                  <a:lnTo>
                    <a:pt x="2394041" y="634224"/>
                  </a:lnTo>
                  <a:lnTo>
                    <a:pt x="2498919" y="1606443"/>
                  </a:lnTo>
                  <a:lnTo>
                    <a:pt x="2491143" y="1607281"/>
                  </a:lnTo>
                  <a:lnTo>
                    <a:pt x="2386265" y="635062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3781118" y="639634"/>
                  </a:moveTo>
                  <a:lnTo>
                    <a:pt x="3781118" y="641794"/>
                  </a:lnTo>
                  <a:lnTo>
                    <a:pt x="3779367" y="643545"/>
                  </a:lnTo>
                  <a:lnTo>
                    <a:pt x="3777207" y="643545"/>
                  </a:lnTo>
                  <a:lnTo>
                    <a:pt x="3775047" y="643545"/>
                  </a:lnTo>
                  <a:lnTo>
                    <a:pt x="3773296" y="641794"/>
                  </a:lnTo>
                  <a:lnTo>
                    <a:pt x="3773296" y="639634"/>
                  </a:lnTo>
                  <a:lnTo>
                    <a:pt x="3773296" y="637474"/>
                  </a:lnTo>
                  <a:lnTo>
                    <a:pt x="3775047" y="635724"/>
                  </a:lnTo>
                  <a:lnTo>
                    <a:pt x="3777207" y="635724"/>
                  </a:lnTo>
                  <a:lnTo>
                    <a:pt x="3779367" y="635724"/>
                  </a:lnTo>
                  <a:lnTo>
                    <a:pt x="3781118" y="637474"/>
                  </a:lnTo>
                  <a:lnTo>
                    <a:pt x="3781118" y="639634"/>
                  </a:lnTo>
                  <a:close/>
                </a:path>
                <a:path w="3781425" h="1993900">
                  <a:moveTo>
                    <a:pt x="2390139" y="638554"/>
                  </a:moveTo>
                  <a:lnTo>
                    <a:pt x="2390167" y="630732"/>
                  </a:lnTo>
                  <a:lnTo>
                    <a:pt x="3777221" y="635724"/>
                  </a:lnTo>
                  <a:lnTo>
                    <a:pt x="3777193" y="643545"/>
                  </a:lnTo>
                  <a:lnTo>
                    <a:pt x="2390139" y="638554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3503999" y="712882"/>
                  </a:moveTo>
                  <a:lnTo>
                    <a:pt x="3503999" y="715042"/>
                  </a:lnTo>
                  <a:lnTo>
                    <a:pt x="3502248" y="716793"/>
                  </a:lnTo>
                  <a:lnTo>
                    <a:pt x="3500088" y="716793"/>
                  </a:lnTo>
                  <a:lnTo>
                    <a:pt x="3497929" y="716793"/>
                  </a:lnTo>
                  <a:lnTo>
                    <a:pt x="3496178" y="715042"/>
                  </a:lnTo>
                  <a:lnTo>
                    <a:pt x="3496178" y="712882"/>
                  </a:lnTo>
                  <a:lnTo>
                    <a:pt x="3496178" y="710722"/>
                  </a:lnTo>
                  <a:lnTo>
                    <a:pt x="3497929" y="708972"/>
                  </a:lnTo>
                  <a:lnTo>
                    <a:pt x="3500088" y="708972"/>
                  </a:lnTo>
                  <a:lnTo>
                    <a:pt x="3502248" y="708972"/>
                  </a:lnTo>
                  <a:lnTo>
                    <a:pt x="3503999" y="710722"/>
                  </a:lnTo>
                  <a:lnTo>
                    <a:pt x="3503999" y="712882"/>
                  </a:lnTo>
                  <a:close/>
                </a:path>
                <a:path w="3781425" h="1993900">
                  <a:moveTo>
                    <a:pt x="2389878" y="638544"/>
                  </a:moveTo>
                  <a:lnTo>
                    <a:pt x="2390428" y="630742"/>
                  </a:lnTo>
                  <a:lnTo>
                    <a:pt x="3500363" y="708981"/>
                  </a:lnTo>
                  <a:lnTo>
                    <a:pt x="3499813" y="716783"/>
                  </a:lnTo>
                  <a:lnTo>
                    <a:pt x="2389878" y="638544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1504178" y="1968427"/>
                  </a:moveTo>
                  <a:lnTo>
                    <a:pt x="1504178" y="1970587"/>
                  </a:lnTo>
                  <a:lnTo>
                    <a:pt x="1502427" y="1972338"/>
                  </a:lnTo>
                  <a:lnTo>
                    <a:pt x="1500267" y="1972338"/>
                  </a:lnTo>
                  <a:lnTo>
                    <a:pt x="1498107" y="1972338"/>
                  </a:lnTo>
                  <a:lnTo>
                    <a:pt x="1496356" y="1970587"/>
                  </a:lnTo>
                  <a:lnTo>
                    <a:pt x="1496356" y="1968427"/>
                  </a:lnTo>
                  <a:lnTo>
                    <a:pt x="1496356" y="1966267"/>
                  </a:lnTo>
                  <a:lnTo>
                    <a:pt x="1498107" y="1964516"/>
                  </a:lnTo>
                  <a:lnTo>
                    <a:pt x="1500267" y="1964516"/>
                  </a:lnTo>
                  <a:lnTo>
                    <a:pt x="1502427" y="1964516"/>
                  </a:lnTo>
                  <a:lnTo>
                    <a:pt x="1504178" y="1966267"/>
                  </a:lnTo>
                  <a:lnTo>
                    <a:pt x="1504178" y="1968427"/>
                  </a:lnTo>
                  <a:close/>
                </a:path>
                <a:path w="3781425" h="1993900">
                  <a:moveTo>
                    <a:pt x="2386900" y="632473"/>
                  </a:moveTo>
                  <a:lnTo>
                    <a:pt x="2393406" y="636813"/>
                  </a:lnTo>
                  <a:lnTo>
                    <a:pt x="1503520" y="1970597"/>
                  </a:lnTo>
                  <a:lnTo>
                    <a:pt x="1497014" y="1966257"/>
                  </a:lnTo>
                  <a:lnTo>
                    <a:pt x="2386900" y="632473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2338019" y="350228"/>
                  </a:moveTo>
                  <a:lnTo>
                    <a:pt x="2338019" y="352388"/>
                  </a:lnTo>
                  <a:lnTo>
                    <a:pt x="2336268" y="354139"/>
                  </a:lnTo>
                  <a:lnTo>
                    <a:pt x="2334108" y="354139"/>
                  </a:lnTo>
                  <a:lnTo>
                    <a:pt x="2331949" y="354139"/>
                  </a:lnTo>
                  <a:lnTo>
                    <a:pt x="2330198" y="352388"/>
                  </a:lnTo>
                  <a:lnTo>
                    <a:pt x="2330198" y="350228"/>
                  </a:lnTo>
                  <a:lnTo>
                    <a:pt x="2330198" y="348069"/>
                  </a:lnTo>
                  <a:lnTo>
                    <a:pt x="2331949" y="346318"/>
                  </a:lnTo>
                  <a:lnTo>
                    <a:pt x="2334108" y="346318"/>
                  </a:lnTo>
                  <a:lnTo>
                    <a:pt x="2336268" y="346318"/>
                  </a:lnTo>
                  <a:lnTo>
                    <a:pt x="2338019" y="348069"/>
                  </a:lnTo>
                  <a:lnTo>
                    <a:pt x="2338019" y="350228"/>
                  </a:lnTo>
                  <a:close/>
                </a:path>
                <a:path w="3781425" h="1993900">
                  <a:moveTo>
                    <a:pt x="2393990" y="633887"/>
                  </a:moveTo>
                  <a:lnTo>
                    <a:pt x="2386316" y="635399"/>
                  </a:lnTo>
                  <a:lnTo>
                    <a:pt x="2330271" y="350984"/>
                  </a:lnTo>
                  <a:lnTo>
                    <a:pt x="2337945" y="349472"/>
                  </a:lnTo>
                  <a:lnTo>
                    <a:pt x="2393990" y="633887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1984370" y="563529"/>
                  </a:moveTo>
                  <a:lnTo>
                    <a:pt x="1984370" y="565689"/>
                  </a:lnTo>
                  <a:lnTo>
                    <a:pt x="1982620" y="567440"/>
                  </a:lnTo>
                  <a:lnTo>
                    <a:pt x="1980460" y="567440"/>
                  </a:lnTo>
                  <a:lnTo>
                    <a:pt x="1978300" y="567440"/>
                  </a:lnTo>
                  <a:lnTo>
                    <a:pt x="1976549" y="565689"/>
                  </a:lnTo>
                  <a:lnTo>
                    <a:pt x="1976549" y="563529"/>
                  </a:lnTo>
                  <a:lnTo>
                    <a:pt x="1976549" y="561370"/>
                  </a:lnTo>
                  <a:lnTo>
                    <a:pt x="1978300" y="559619"/>
                  </a:lnTo>
                  <a:lnTo>
                    <a:pt x="1980460" y="559619"/>
                  </a:lnTo>
                  <a:lnTo>
                    <a:pt x="1982620" y="559619"/>
                  </a:lnTo>
                  <a:lnTo>
                    <a:pt x="1984370" y="561370"/>
                  </a:lnTo>
                  <a:lnTo>
                    <a:pt x="1984370" y="563529"/>
                  </a:lnTo>
                  <a:close/>
                </a:path>
                <a:path w="3781425" h="1993900">
                  <a:moveTo>
                    <a:pt x="2390822" y="630790"/>
                  </a:moveTo>
                  <a:lnTo>
                    <a:pt x="2389484" y="638496"/>
                  </a:lnTo>
                  <a:lnTo>
                    <a:pt x="1979791" y="567382"/>
                  </a:lnTo>
                  <a:lnTo>
                    <a:pt x="1981129" y="559676"/>
                  </a:lnTo>
                  <a:lnTo>
                    <a:pt x="2390822" y="630790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3529867" y="795682"/>
                  </a:moveTo>
                  <a:lnTo>
                    <a:pt x="3529867" y="797842"/>
                  </a:lnTo>
                  <a:lnTo>
                    <a:pt x="3528116" y="799593"/>
                  </a:lnTo>
                  <a:lnTo>
                    <a:pt x="3525956" y="799593"/>
                  </a:lnTo>
                  <a:lnTo>
                    <a:pt x="3523797" y="799593"/>
                  </a:lnTo>
                  <a:lnTo>
                    <a:pt x="3522046" y="797842"/>
                  </a:lnTo>
                  <a:lnTo>
                    <a:pt x="3522046" y="795682"/>
                  </a:lnTo>
                  <a:lnTo>
                    <a:pt x="3522046" y="793522"/>
                  </a:lnTo>
                  <a:lnTo>
                    <a:pt x="3523797" y="791772"/>
                  </a:lnTo>
                  <a:lnTo>
                    <a:pt x="3525956" y="791772"/>
                  </a:lnTo>
                  <a:lnTo>
                    <a:pt x="3528116" y="791772"/>
                  </a:lnTo>
                  <a:lnTo>
                    <a:pt x="3529867" y="793522"/>
                  </a:lnTo>
                  <a:lnTo>
                    <a:pt x="3529867" y="795682"/>
                  </a:lnTo>
                  <a:close/>
                </a:path>
                <a:path w="3781425" h="1993900">
                  <a:moveTo>
                    <a:pt x="2389604" y="638515"/>
                  </a:moveTo>
                  <a:lnTo>
                    <a:pt x="2390702" y="630771"/>
                  </a:lnTo>
                  <a:lnTo>
                    <a:pt x="3526505" y="791810"/>
                  </a:lnTo>
                  <a:lnTo>
                    <a:pt x="3525408" y="799554"/>
                  </a:lnTo>
                  <a:lnTo>
                    <a:pt x="2389604" y="638515"/>
                  </a:lnTo>
                  <a:close/>
                </a:path>
                <a:path w="3781425" h="1993900">
                  <a:moveTo>
                    <a:pt x="1665991" y="717205"/>
                  </a:moveTo>
                  <a:lnTo>
                    <a:pt x="1665991" y="719365"/>
                  </a:lnTo>
                  <a:lnTo>
                    <a:pt x="1664240" y="721116"/>
                  </a:lnTo>
                  <a:lnTo>
                    <a:pt x="1662080" y="721116"/>
                  </a:lnTo>
                  <a:lnTo>
                    <a:pt x="1659920" y="721116"/>
                  </a:lnTo>
                  <a:lnTo>
                    <a:pt x="1658169" y="719365"/>
                  </a:lnTo>
                  <a:lnTo>
                    <a:pt x="1658169" y="717205"/>
                  </a:lnTo>
                  <a:lnTo>
                    <a:pt x="1658169" y="715045"/>
                  </a:lnTo>
                  <a:lnTo>
                    <a:pt x="1659920" y="713295"/>
                  </a:lnTo>
                  <a:lnTo>
                    <a:pt x="1662080" y="713295"/>
                  </a:lnTo>
                  <a:lnTo>
                    <a:pt x="1664240" y="713295"/>
                  </a:lnTo>
                  <a:lnTo>
                    <a:pt x="1665991" y="715045"/>
                  </a:lnTo>
                  <a:lnTo>
                    <a:pt x="1665991" y="717205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1662521" y="721091"/>
                  </a:moveTo>
                  <a:lnTo>
                    <a:pt x="1661639" y="713320"/>
                  </a:lnTo>
                  <a:lnTo>
                    <a:pt x="2389712" y="630757"/>
                  </a:lnTo>
                  <a:lnTo>
                    <a:pt x="2390593" y="638529"/>
                  </a:lnTo>
                  <a:lnTo>
                    <a:pt x="1662521" y="721091"/>
                  </a:lnTo>
                  <a:close/>
                </a:path>
                <a:path w="3781425" h="1993900">
                  <a:moveTo>
                    <a:pt x="1665991" y="717205"/>
                  </a:moveTo>
                  <a:lnTo>
                    <a:pt x="1665991" y="719365"/>
                  </a:lnTo>
                  <a:lnTo>
                    <a:pt x="1664240" y="721116"/>
                  </a:lnTo>
                  <a:lnTo>
                    <a:pt x="1662080" y="721116"/>
                  </a:lnTo>
                  <a:lnTo>
                    <a:pt x="1659920" y="721116"/>
                  </a:lnTo>
                  <a:lnTo>
                    <a:pt x="1658169" y="719365"/>
                  </a:lnTo>
                  <a:lnTo>
                    <a:pt x="1658169" y="717205"/>
                  </a:lnTo>
                  <a:lnTo>
                    <a:pt x="1658169" y="715045"/>
                  </a:lnTo>
                  <a:lnTo>
                    <a:pt x="1659920" y="713295"/>
                  </a:lnTo>
                  <a:lnTo>
                    <a:pt x="1662080" y="713295"/>
                  </a:lnTo>
                  <a:lnTo>
                    <a:pt x="1664240" y="713295"/>
                  </a:lnTo>
                  <a:lnTo>
                    <a:pt x="1665991" y="715045"/>
                  </a:lnTo>
                  <a:lnTo>
                    <a:pt x="1665991" y="717205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1658192" y="716784"/>
                  </a:moveTo>
                  <a:lnTo>
                    <a:pt x="1665968" y="717626"/>
                  </a:lnTo>
                  <a:lnTo>
                    <a:pt x="1561808" y="1679946"/>
                  </a:lnTo>
                  <a:lnTo>
                    <a:pt x="1554032" y="1679104"/>
                  </a:lnTo>
                  <a:lnTo>
                    <a:pt x="1658192" y="716784"/>
                  </a:lnTo>
                  <a:close/>
                </a:path>
                <a:path w="3781425" h="1993900">
                  <a:moveTo>
                    <a:pt x="1510478" y="1404533"/>
                  </a:moveTo>
                  <a:lnTo>
                    <a:pt x="1510478" y="1406693"/>
                  </a:lnTo>
                  <a:lnTo>
                    <a:pt x="1508727" y="1408444"/>
                  </a:lnTo>
                  <a:lnTo>
                    <a:pt x="1506568" y="1408444"/>
                  </a:lnTo>
                  <a:lnTo>
                    <a:pt x="1504408" y="1408444"/>
                  </a:lnTo>
                  <a:lnTo>
                    <a:pt x="1502657" y="1406693"/>
                  </a:lnTo>
                  <a:lnTo>
                    <a:pt x="1502657" y="1404533"/>
                  </a:lnTo>
                  <a:lnTo>
                    <a:pt x="1502657" y="1402373"/>
                  </a:lnTo>
                  <a:lnTo>
                    <a:pt x="1504408" y="1400622"/>
                  </a:lnTo>
                  <a:lnTo>
                    <a:pt x="1506568" y="1400622"/>
                  </a:lnTo>
                  <a:lnTo>
                    <a:pt x="1508727" y="1400622"/>
                  </a:lnTo>
                  <a:lnTo>
                    <a:pt x="1510478" y="1402373"/>
                  </a:lnTo>
                  <a:lnTo>
                    <a:pt x="1510478" y="1404533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1502723" y="1405251"/>
                  </a:moveTo>
                  <a:lnTo>
                    <a:pt x="1510412" y="1403815"/>
                  </a:lnTo>
                  <a:lnTo>
                    <a:pt x="1561764" y="1678807"/>
                  </a:lnTo>
                  <a:lnTo>
                    <a:pt x="1554076" y="1680243"/>
                  </a:lnTo>
                  <a:lnTo>
                    <a:pt x="1502723" y="1405251"/>
                  </a:lnTo>
                  <a:close/>
                </a:path>
                <a:path w="3781425" h="1993900">
                  <a:moveTo>
                    <a:pt x="3212025" y="1594079"/>
                  </a:moveTo>
                  <a:lnTo>
                    <a:pt x="3212025" y="1596239"/>
                  </a:lnTo>
                  <a:lnTo>
                    <a:pt x="3210274" y="1597990"/>
                  </a:lnTo>
                  <a:lnTo>
                    <a:pt x="3208114" y="1597990"/>
                  </a:lnTo>
                  <a:lnTo>
                    <a:pt x="3205955" y="1597990"/>
                  </a:lnTo>
                  <a:lnTo>
                    <a:pt x="3204204" y="1596239"/>
                  </a:lnTo>
                  <a:lnTo>
                    <a:pt x="3204204" y="1594079"/>
                  </a:lnTo>
                  <a:lnTo>
                    <a:pt x="3204204" y="1591920"/>
                  </a:lnTo>
                  <a:lnTo>
                    <a:pt x="3205955" y="1590169"/>
                  </a:lnTo>
                  <a:lnTo>
                    <a:pt x="3208114" y="1590169"/>
                  </a:lnTo>
                  <a:lnTo>
                    <a:pt x="3210274" y="1590169"/>
                  </a:lnTo>
                  <a:lnTo>
                    <a:pt x="3212025" y="1591920"/>
                  </a:lnTo>
                  <a:lnTo>
                    <a:pt x="3212025" y="1594079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3207912" y="1590174"/>
                  </a:moveTo>
                  <a:lnTo>
                    <a:pt x="3208317" y="1597985"/>
                  </a:lnTo>
                  <a:lnTo>
                    <a:pt x="1558122" y="1683430"/>
                  </a:lnTo>
                  <a:lnTo>
                    <a:pt x="1557718" y="1675619"/>
                  </a:lnTo>
                  <a:lnTo>
                    <a:pt x="3207912" y="1590174"/>
                  </a:lnTo>
                  <a:close/>
                </a:path>
                <a:path w="3781425" h="1993900">
                  <a:moveTo>
                    <a:pt x="2179591" y="1989612"/>
                  </a:moveTo>
                  <a:lnTo>
                    <a:pt x="2179591" y="1991771"/>
                  </a:lnTo>
                  <a:lnTo>
                    <a:pt x="2177840" y="1993522"/>
                  </a:lnTo>
                  <a:lnTo>
                    <a:pt x="2175681" y="1993522"/>
                  </a:lnTo>
                  <a:lnTo>
                    <a:pt x="2173521" y="1993522"/>
                  </a:lnTo>
                  <a:lnTo>
                    <a:pt x="2171770" y="1991771"/>
                  </a:lnTo>
                  <a:lnTo>
                    <a:pt x="2171770" y="1989612"/>
                  </a:lnTo>
                  <a:lnTo>
                    <a:pt x="2171770" y="1987452"/>
                  </a:lnTo>
                  <a:lnTo>
                    <a:pt x="2173521" y="1985701"/>
                  </a:lnTo>
                  <a:lnTo>
                    <a:pt x="2175681" y="1985701"/>
                  </a:lnTo>
                  <a:lnTo>
                    <a:pt x="2177840" y="1985701"/>
                  </a:lnTo>
                  <a:lnTo>
                    <a:pt x="2179591" y="1987452"/>
                  </a:lnTo>
                  <a:lnTo>
                    <a:pt x="2179591" y="1989612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2179543" y="1990223"/>
                  </a:moveTo>
                  <a:lnTo>
                    <a:pt x="2171818" y="1989000"/>
                  </a:lnTo>
                  <a:lnTo>
                    <a:pt x="2386290" y="634032"/>
                  </a:lnTo>
                  <a:lnTo>
                    <a:pt x="2394015" y="635254"/>
                  </a:lnTo>
                  <a:lnTo>
                    <a:pt x="2179543" y="1990223"/>
                  </a:lnTo>
                  <a:close/>
                </a:path>
                <a:path w="3781425" h="1993900">
                  <a:moveTo>
                    <a:pt x="2179591" y="1989612"/>
                  </a:moveTo>
                  <a:lnTo>
                    <a:pt x="2179591" y="1991771"/>
                  </a:lnTo>
                  <a:lnTo>
                    <a:pt x="2177840" y="1993522"/>
                  </a:lnTo>
                  <a:lnTo>
                    <a:pt x="2175681" y="1993522"/>
                  </a:lnTo>
                  <a:lnTo>
                    <a:pt x="2173521" y="1993522"/>
                  </a:lnTo>
                  <a:lnTo>
                    <a:pt x="2171770" y="1991771"/>
                  </a:lnTo>
                  <a:lnTo>
                    <a:pt x="2171770" y="1989612"/>
                  </a:lnTo>
                  <a:lnTo>
                    <a:pt x="2171770" y="1987452"/>
                  </a:lnTo>
                  <a:lnTo>
                    <a:pt x="2173521" y="1985701"/>
                  </a:lnTo>
                  <a:lnTo>
                    <a:pt x="2175681" y="1985701"/>
                  </a:lnTo>
                  <a:lnTo>
                    <a:pt x="2177840" y="1985701"/>
                  </a:lnTo>
                  <a:lnTo>
                    <a:pt x="2179591" y="1987452"/>
                  </a:lnTo>
                  <a:lnTo>
                    <a:pt x="2179591" y="1989612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2177435" y="1986117"/>
                  </a:moveTo>
                  <a:lnTo>
                    <a:pt x="2173926" y="1993107"/>
                  </a:lnTo>
                  <a:lnTo>
                    <a:pt x="1556166" y="1683020"/>
                  </a:lnTo>
                  <a:lnTo>
                    <a:pt x="1559674" y="1676030"/>
                  </a:lnTo>
                  <a:lnTo>
                    <a:pt x="2177435" y="1986117"/>
                  </a:lnTo>
                  <a:close/>
                </a:path>
                <a:path w="3781425" h="1993900">
                  <a:moveTo>
                    <a:pt x="1909959" y="270519"/>
                  </a:moveTo>
                  <a:lnTo>
                    <a:pt x="1909959" y="272679"/>
                  </a:lnTo>
                  <a:lnTo>
                    <a:pt x="1908208" y="274430"/>
                  </a:lnTo>
                  <a:lnTo>
                    <a:pt x="1906048" y="274430"/>
                  </a:lnTo>
                  <a:lnTo>
                    <a:pt x="1903888" y="274430"/>
                  </a:lnTo>
                  <a:lnTo>
                    <a:pt x="1902137" y="272679"/>
                  </a:lnTo>
                  <a:lnTo>
                    <a:pt x="1902137" y="270519"/>
                  </a:lnTo>
                  <a:lnTo>
                    <a:pt x="1902137" y="268359"/>
                  </a:lnTo>
                  <a:lnTo>
                    <a:pt x="1903888" y="266608"/>
                  </a:lnTo>
                  <a:lnTo>
                    <a:pt x="1906048" y="266608"/>
                  </a:lnTo>
                  <a:lnTo>
                    <a:pt x="1908208" y="266608"/>
                  </a:lnTo>
                  <a:lnTo>
                    <a:pt x="1909959" y="268359"/>
                  </a:lnTo>
                  <a:lnTo>
                    <a:pt x="1909959" y="270519"/>
                  </a:lnTo>
                  <a:close/>
                </a:path>
                <a:path w="3781425" h="1993900">
                  <a:moveTo>
                    <a:pt x="2394063" y="634643"/>
                  </a:moveTo>
                  <a:lnTo>
                    <a:pt x="2394063" y="636803"/>
                  </a:lnTo>
                  <a:lnTo>
                    <a:pt x="2392313" y="638554"/>
                  </a:lnTo>
                  <a:lnTo>
                    <a:pt x="2390153" y="638554"/>
                  </a:lnTo>
                  <a:lnTo>
                    <a:pt x="2387993" y="638554"/>
                  </a:lnTo>
                  <a:lnTo>
                    <a:pt x="2386242" y="636803"/>
                  </a:lnTo>
                  <a:lnTo>
                    <a:pt x="2386242" y="634643"/>
                  </a:lnTo>
                  <a:lnTo>
                    <a:pt x="2386242" y="632483"/>
                  </a:lnTo>
                  <a:lnTo>
                    <a:pt x="2387993" y="630732"/>
                  </a:lnTo>
                  <a:lnTo>
                    <a:pt x="2390153" y="630732"/>
                  </a:lnTo>
                  <a:lnTo>
                    <a:pt x="2392313" y="630732"/>
                  </a:lnTo>
                  <a:lnTo>
                    <a:pt x="2394063" y="632483"/>
                  </a:lnTo>
                  <a:lnTo>
                    <a:pt x="2394063" y="634643"/>
                  </a:lnTo>
                  <a:close/>
                </a:path>
                <a:path w="3781425" h="1993900">
                  <a:moveTo>
                    <a:pt x="1903697" y="273644"/>
                  </a:moveTo>
                  <a:lnTo>
                    <a:pt x="1908399" y="267394"/>
                  </a:lnTo>
                  <a:lnTo>
                    <a:pt x="2392504" y="631518"/>
                  </a:lnTo>
                  <a:lnTo>
                    <a:pt x="2387802" y="637768"/>
                  </a:lnTo>
                  <a:lnTo>
                    <a:pt x="1903697" y="273644"/>
                  </a:lnTo>
                  <a:close/>
                </a:path>
                <a:path w="3781425" h="1993900">
                  <a:moveTo>
                    <a:pt x="1909959" y="270519"/>
                  </a:moveTo>
                  <a:lnTo>
                    <a:pt x="1909959" y="272679"/>
                  </a:lnTo>
                  <a:lnTo>
                    <a:pt x="1908208" y="274430"/>
                  </a:lnTo>
                  <a:lnTo>
                    <a:pt x="1906048" y="274430"/>
                  </a:lnTo>
                  <a:lnTo>
                    <a:pt x="1903888" y="274430"/>
                  </a:lnTo>
                  <a:lnTo>
                    <a:pt x="1902137" y="272679"/>
                  </a:lnTo>
                  <a:lnTo>
                    <a:pt x="1902137" y="270519"/>
                  </a:lnTo>
                  <a:lnTo>
                    <a:pt x="1902137" y="268359"/>
                  </a:lnTo>
                  <a:lnTo>
                    <a:pt x="1903888" y="266608"/>
                  </a:lnTo>
                  <a:lnTo>
                    <a:pt x="1906048" y="266608"/>
                  </a:lnTo>
                  <a:lnTo>
                    <a:pt x="1908208" y="266608"/>
                  </a:lnTo>
                  <a:lnTo>
                    <a:pt x="1909959" y="268359"/>
                  </a:lnTo>
                  <a:lnTo>
                    <a:pt x="1909959" y="270519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1902251" y="269581"/>
                  </a:moveTo>
                  <a:lnTo>
                    <a:pt x="1909844" y="271457"/>
                  </a:lnTo>
                  <a:lnTo>
                    <a:pt x="1561716" y="1680463"/>
                  </a:lnTo>
                  <a:lnTo>
                    <a:pt x="1554123" y="1678587"/>
                  </a:lnTo>
                  <a:lnTo>
                    <a:pt x="1902251" y="269581"/>
                  </a:lnTo>
                  <a:close/>
                </a:path>
                <a:path w="3781425" h="1993900">
                  <a:moveTo>
                    <a:pt x="7821" y="3910"/>
                  </a:moveTo>
                  <a:lnTo>
                    <a:pt x="7821" y="6070"/>
                  </a:lnTo>
                  <a:lnTo>
                    <a:pt x="6070" y="7821"/>
                  </a:lnTo>
                  <a:lnTo>
                    <a:pt x="3910" y="7821"/>
                  </a:lnTo>
                  <a:lnTo>
                    <a:pt x="1750" y="7821"/>
                  </a:lnTo>
                  <a:lnTo>
                    <a:pt x="0" y="6070"/>
                  </a:lnTo>
                  <a:lnTo>
                    <a:pt x="0" y="3910"/>
                  </a:lnTo>
                  <a:lnTo>
                    <a:pt x="0" y="1750"/>
                  </a:lnTo>
                  <a:lnTo>
                    <a:pt x="1750" y="0"/>
                  </a:lnTo>
                  <a:lnTo>
                    <a:pt x="3910" y="0"/>
                  </a:lnTo>
                  <a:lnTo>
                    <a:pt x="6070" y="0"/>
                  </a:lnTo>
                  <a:lnTo>
                    <a:pt x="7821" y="1750"/>
                  </a:lnTo>
                  <a:lnTo>
                    <a:pt x="7821" y="3910"/>
                  </a:lnTo>
                  <a:close/>
                </a:path>
                <a:path w="3781425" h="1993900">
                  <a:moveTo>
                    <a:pt x="1561830" y="1679525"/>
                  </a:moveTo>
                  <a:lnTo>
                    <a:pt x="1561830" y="1681685"/>
                  </a:lnTo>
                  <a:lnTo>
                    <a:pt x="1560080" y="1683435"/>
                  </a:lnTo>
                  <a:lnTo>
                    <a:pt x="1557920" y="1683435"/>
                  </a:lnTo>
                  <a:lnTo>
                    <a:pt x="1555760" y="1683435"/>
                  </a:lnTo>
                  <a:lnTo>
                    <a:pt x="1554009" y="1681685"/>
                  </a:lnTo>
                  <a:lnTo>
                    <a:pt x="1554009" y="1679525"/>
                  </a:lnTo>
                  <a:lnTo>
                    <a:pt x="1554009" y="1677365"/>
                  </a:lnTo>
                  <a:lnTo>
                    <a:pt x="1555760" y="1675614"/>
                  </a:lnTo>
                  <a:lnTo>
                    <a:pt x="1557920" y="1675614"/>
                  </a:lnTo>
                  <a:lnTo>
                    <a:pt x="1560080" y="1675614"/>
                  </a:lnTo>
                  <a:lnTo>
                    <a:pt x="1561830" y="1677365"/>
                  </a:lnTo>
                  <a:lnTo>
                    <a:pt x="1561830" y="1679525"/>
                  </a:lnTo>
                  <a:close/>
                </a:path>
                <a:path w="3781425" h="1993900">
                  <a:moveTo>
                    <a:pt x="1043" y="6569"/>
                  </a:moveTo>
                  <a:lnTo>
                    <a:pt x="6777" y="1251"/>
                  </a:lnTo>
                  <a:lnTo>
                    <a:pt x="1560787" y="1676866"/>
                  </a:lnTo>
                  <a:lnTo>
                    <a:pt x="1555053" y="1682184"/>
                  </a:lnTo>
                  <a:lnTo>
                    <a:pt x="1043" y="6569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5893" y="3327313"/>
              <a:ext cx="164569" cy="1775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6872" y="4119367"/>
              <a:ext cx="2268855" cy="417830"/>
            </a:xfrm>
            <a:custGeom>
              <a:avLst/>
              <a:gdLst/>
              <a:ahLst/>
              <a:cxnLst/>
              <a:rect l="l" t="t" r="r" b="b"/>
              <a:pathLst>
                <a:path w="2268855" h="417829">
                  <a:moveTo>
                    <a:pt x="7821" y="3910"/>
                  </a:moveTo>
                  <a:lnTo>
                    <a:pt x="7821" y="6070"/>
                  </a:lnTo>
                  <a:lnTo>
                    <a:pt x="6070" y="7821"/>
                  </a:lnTo>
                  <a:lnTo>
                    <a:pt x="3910" y="7821"/>
                  </a:lnTo>
                  <a:lnTo>
                    <a:pt x="1750" y="7821"/>
                  </a:lnTo>
                  <a:lnTo>
                    <a:pt x="0" y="6070"/>
                  </a:lnTo>
                  <a:lnTo>
                    <a:pt x="0" y="3910"/>
                  </a:lnTo>
                  <a:lnTo>
                    <a:pt x="0" y="1750"/>
                  </a:lnTo>
                  <a:lnTo>
                    <a:pt x="1750" y="0"/>
                  </a:lnTo>
                  <a:lnTo>
                    <a:pt x="3910" y="0"/>
                  </a:lnTo>
                  <a:lnTo>
                    <a:pt x="6070" y="0"/>
                  </a:lnTo>
                  <a:lnTo>
                    <a:pt x="7821" y="1750"/>
                  </a:lnTo>
                  <a:lnTo>
                    <a:pt x="7821" y="3910"/>
                  </a:lnTo>
                  <a:close/>
                </a:path>
                <a:path w="2268855" h="417829">
                  <a:moveTo>
                    <a:pt x="2268277" y="413367"/>
                  </a:moveTo>
                  <a:lnTo>
                    <a:pt x="2268277" y="415527"/>
                  </a:lnTo>
                  <a:lnTo>
                    <a:pt x="2266526" y="417278"/>
                  </a:lnTo>
                  <a:lnTo>
                    <a:pt x="2264367" y="417278"/>
                  </a:lnTo>
                  <a:lnTo>
                    <a:pt x="2262207" y="417278"/>
                  </a:lnTo>
                  <a:lnTo>
                    <a:pt x="2260456" y="415527"/>
                  </a:lnTo>
                  <a:lnTo>
                    <a:pt x="2260456" y="413367"/>
                  </a:lnTo>
                  <a:lnTo>
                    <a:pt x="2260456" y="411208"/>
                  </a:lnTo>
                  <a:lnTo>
                    <a:pt x="2262207" y="409457"/>
                  </a:lnTo>
                  <a:lnTo>
                    <a:pt x="2264367" y="409457"/>
                  </a:lnTo>
                  <a:lnTo>
                    <a:pt x="2266526" y="409457"/>
                  </a:lnTo>
                  <a:lnTo>
                    <a:pt x="2268277" y="411208"/>
                  </a:lnTo>
                  <a:lnTo>
                    <a:pt x="2268277" y="413367"/>
                  </a:lnTo>
                  <a:close/>
                </a:path>
                <a:path w="2268855" h="417829">
                  <a:moveTo>
                    <a:pt x="3213" y="7758"/>
                  </a:moveTo>
                  <a:lnTo>
                    <a:pt x="4607" y="62"/>
                  </a:lnTo>
                  <a:lnTo>
                    <a:pt x="2265064" y="409519"/>
                  </a:lnTo>
                  <a:lnTo>
                    <a:pt x="2263670" y="417215"/>
                  </a:lnTo>
                  <a:lnTo>
                    <a:pt x="3213" y="7758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0009" y="2839725"/>
              <a:ext cx="3296926" cy="25778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929719" y="3486755"/>
              <a:ext cx="567690" cy="1915160"/>
            </a:xfrm>
            <a:custGeom>
              <a:avLst/>
              <a:gdLst/>
              <a:ahLst/>
              <a:cxnLst/>
              <a:rect l="l" t="t" r="r" b="b"/>
              <a:pathLst>
                <a:path w="567689" h="1915160">
                  <a:moveTo>
                    <a:pt x="567467" y="1912747"/>
                  </a:moveTo>
                  <a:lnTo>
                    <a:pt x="559961" y="1914944"/>
                  </a:lnTo>
                  <a:lnTo>
                    <a:pt x="0" y="2197"/>
                  </a:lnTo>
                  <a:lnTo>
                    <a:pt x="7506" y="0"/>
                  </a:lnTo>
                  <a:lnTo>
                    <a:pt x="567467" y="1912747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6443" y="5259039"/>
              <a:ext cx="167845" cy="15855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246153" y="3455395"/>
              <a:ext cx="2943225" cy="1339850"/>
            </a:xfrm>
            <a:custGeom>
              <a:avLst/>
              <a:gdLst/>
              <a:ahLst/>
              <a:cxnLst/>
              <a:rect l="l" t="t" r="r" b="b"/>
              <a:pathLst>
                <a:path w="2943225" h="1339850">
                  <a:moveTo>
                    <a:pt x="2942921" y="188675"/>
                  </a:moveTo>
                  <a:lnTo>
                    <a:pt x="2942921" y="190834"/>
                  </a:lnTo>
                  <a:lnTo>
                    <a:pt x="2941171" y="192585"/>
                  </a:lnTo>
                  <a:lnTo>
                    <a:pt x="2939011" y="192585"/>
                  </a:lnTo>
                  <a:lnTo>
                    <a:pt x="2936851" y="192585"/>
                  </a:lnTo>
                  <a:lnTo>
                    <a:pt x="2935100" y="190834"/>
                  </a:lnTo>
                  <a:lnTo>
                    <a:pt x="2935100" y="188675"/>
                  </a:lnTo>
                  <a:lnTo>
                    <a:pt x="2935100" y="186515"/>
                  </a:lnTo>
                  <a:lnTo>
                    <a:pt x="2936851" y="184764"/>
                  </a:lnTo>
                  <a:lnTo>
                    <a:pt x="2939011" y="184764"/>
                  </a:lnTo>
                  <a:lnTo>
                    <a:pt x="2941171" y="184764"/>
                  </a:lnTo>
                  <a:lnTo>
                    <a:pt x="2942921" y="186515"/>
                  </a:lnTo>
                  <a:lnTo>
                    <a:pt x="2942921" y="188675"/>
                  </a:lnTo>
                  <a:close/>
                </a:path>
                <a:path w="2943225" h="1339850">
                  <a:moveTo>
                    <a:pt x="1691229" y="32458"/>
                  </a:moveTo>
                  <a:lnTo>
                    <a:pt x="1691229" y="34618"/>
                  </a:lnTo>
                  <a:lnTo>
                    <a:pt x="1689478" y="36369"/>
                  </a:lnTo>
                  <a:lnTo>
                    <a:pt x="1687318" y="36369"/>
                  </a:lnTo>
                  <a:lnTo>
                    <a:pt x="1685159" y="36369"/>
                  </a:lnTo>
                  <a:lnTo>
                    <a:pt x="1683408" y="34618"/>
                  </a:lnTo>
                  <a:lnTo>
                    <a:pt x="1683408" y="32458"/>
                  </a:lnTo>
                  <a:lnTo>
                    <a:pt x="1683408" y="30298"/>
                  </a:lnTo>
                  <a:lnTo>
                    <a:pt x="1685159" y="28548"/>
                  </a:lnTo>
                  <a:lnTo>
                    <a:pt x="1687318" y="28548"/>
                  </a:lnTo>
                  <a:lnTo>
                    <a:pt x="1689478" y="28548"/>
                  </a:lnTo>
                  <a:lnTo>
                    <a:pt x="1691229" y="30298"/>
                  </a:lnTo>
                  <a:lnTo>
                    <a:pt x="1691229" y="32458"/>
                  </a:lnTo>
                  <a:close/>
                </a:path>
                <a:path w="2943225" h="1339850">
                  <a:moveTo>
                    <a:pt x="2939495" y="184794"/>
                  </a:moveTo>
                  <a:lnTo>
                    <a:pt x="2938526" y="192555"/>
                  </a:lnTo>
                  <a:lnTo>
                    <a:pt x="1686834" y="36339"/>
                  </a:lnTo>
                  <a:lnTo>
                    <a:pt x="1687803" y="28578"/>
                  </a:lnTo>
                  <a:lnTo>
                    <a:pt x="2939495" y="184794"/>
                  </a:lnTo>
                  <a:close/>
                </a:path>
                <a:path w="2943225" h="1339850">
                  <a:moveTo>
                    <a:pt x="1725295" y="501623"/>
                  </a:moveTo>
                  <a:lnTo>
                    <a:pt x="1725295" y="503783"/>
                  </a:lnTo>
                  <a:lnTo>
                    <a:pt x="1723544" y="505534"/>
                  </a:lnTo>
                  <a:lnTo>
                    <a:pt x="1721384" y="505534"/>
                  </a:lnTo>
                  <a:lnTo>
                    <a:pt x="1719224" y="505534"/>
                  </a:lnTo>
                  <a:lnTo>
                    <a:pt x="1717473" y="503783"/>
                  </a:lnTo>
                  <a:lnTo>
                    <a:pt x="1717473" y="501623"/>
                  </a:lnTo>
                  <a:lnTo>
                    <a:pt x="1717473" y="499464"/>
                  </a:lnTo>
                  <a:lnTo>
                    <a:pt x="1719224" y="497713"/>
                  </a:lnTo>
                  <a:lnTo>
                    <a:pt x="1721384" y="497713"/>
                  </a:lnTo>
                  <a:lnTo>
                    <a:pt x="1723544" y="497713"/>
                  </a:lnTo>
                  <a:lnTo>
                    <a:pt x="1725295" y="499464"/>
                  </a:lnTo>
                  <a:lnTo>
                    <a:pt x="1725295" y="501623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1719220" y="498366"/>
                  </a:moveTo>
                  <a:lnTo>
                    <a:pt x="1723549" y="504880"/>
                  </a:lnTo>
                  <a:lnTo>
                    <a:pt x="857250" y="1080597"/>
                  </a:lnTo>
                  <a:lnTo>
                    <a:pt x="852921" y="1074083"/>
                  </a:lnTo>
                  <a:lnTo>
                    <a:pt x="1719220" y="498366"/>
                  </a:lnTo>
                  <a:close/>
                </a:path>
                <a:path w="2943225" h="1339850">
                  <a:moveTo>
                    <a:pt x="7821" y="1194843"/>
                  </a:moveTo>
                  <a:lnTo>
                    <a:pt x="7821" y="1197003"/>
                  </a:lnTo>
                  <a:lnTo>
                    <a:pt x="6070" y="1198754"/>
                  </a:lnTo>
                  <a:lnTo>
                    <a:pt x="3910" y="1198754"/>
                  </a:lnTo>
                  <a:lnTo>
                    <a:pt x="1750" y="1198754"/>
                  </a:lnTo>
                  <a:lnTo>
                    <a:pt x="0" y="1197003"/>
                  </a:lnTo>
                  <a:lnTo>
                    <a:pt x="0" y="1194843"/>
                  </a:lnTo>
                  <a:lnTo>
                    <a:pt x="0" y="1192683"/>
                  </a:lnTo>
                  <a:lnTo>
                    <a:pt x="1750" y="1190933"/>
                  </a:lnTo>
                  <a:lnTo>
                    <a:pt x="3910" y="1190933"/>
                  </a:lnTo>
                  <a:lnTo>
                    <a:pt x="6070" y="1190933"/>
                  </a:lnTo>
                  <a:lnTo>
                    <a:pt x="7821" y="1192683"/>
                  </a:lnTo>
                  <a:lnTo>
                    <a:pt x="7821" y="1194843"/>
                  </a:lnTo>
                  <a:close/>
                </a:path>
                <a:path w="2943225" h="1339850">
                  <a:moveTo>
                    <a:pt x="1691229" y="32458"/>
                  </a:moveTo>
                  <a:lnTo>
                    <a:pt x="1691229" y="34618"/>
                  </a:lnTo>
                  <a:lnTo>
                    <a:pt x="1689478" y="36369"/>
                  </a:lnTo>
                  <a:lnTo>
                    <a:pt x="1687318" y="36369"/>
                  </a:lnTo>
                  <a:lnTo>
                    <a:pt x="1685159" y="36369"/>
                  </a:lnTo>
                  <a:lnTo>
                    <a:pt x="1683408" y="34618"/>
                  </a:lnTo>
                  <a:lnTo>
                    <a:pt x="1683408" y="32458"/>
                  </a:lnTo>
                  <a:lnTo>
                    <a:pt x="1683408" y="30298"/>
                  </a:lnTo>
                  <a:lnTo>
                    <a:pt x="1685159" y="28548"/>
                  </a:lnTo>
                  <a:lnTo>
                    <a:pt x="1687318" y="28548"/>
                  </a:lnTo>
                  <a:lnTo>
                    <a:pt x="1689478" y="28548"/>
                  </a:lnTo>
                  <a:lnTo>
                    <a:pt x="1691229" y="30298"/>
                  </a:lnTo>
                  <a:lnTo>
                    <a:pt x="1691229" y="32458"/>
                  </a:lnTo>
                  <a:close/>
                </a:path>
                <a:path w="2943225" h="1339850">
                  <a:moveTo>
                    <a:pt x="6132" y="1198061"/>
                  </a:moveTo>
                  <a:lnTo>
                    <a:pt x="1688" y="1191625"/>
                  </a:lnTo>
                  <a:lnTo>
                    <a:pt x="1685096" y="29240"/>
                  </a:lnTo>
                  <a:lnTo>
                    <a:pt x="1689540" y="35676"/>
                  </a:lnTo>
                  <a:lnTo>
                    <a:pt x="6132" y="1198061"/>
                  </a:lnTo>
                  <a:close/>
                </a:path>
                <a:path w="2943225" h="1339850">
                  <a:moveTo>
                    <a:pt x="7821" y="1194843"/>
                  </a:moveTo>
                  <a:lnTo>
                    <a:pt x="7821" y="1197003"/>
                  </a:lnTo>
                  <a:lnTo>
                    <a:pt x="6070" y="1198754"/>
                  </a:lnTo>
                  <a:lnTo>
                    <a:pt x="3910" y="1198754"/>
                  </a:lnTo>
                  <a:lnTo>
                    <a:pt x="1750" y="1198754"/>
                  </a:lnTo>
                  <a:lnTo>
                    <a:pt x="0" y="1197003"/>
                  </a:lnTo>
                  <a:lnTo>
                    <a:pt x="0" y="1194843"/>
                  </a:lnTo>
                  <a:lnTo>
                    <a:pt x="0" y="1192683"/>
                  </a:lnTo>
                  <a:lnTo>
                    <a:pt x="1750" y="1190933"/>
                  </a:lnTo>
                  <a:lnTo>
                    <a:pt x="3910" y="1190933"/>
                  </a:lnTo>
                  <a:lnTo>
                    <a:pt x="6070" y="1190933"/>
                  </a:lnTo>
                  <a:lnTo>
                    <a:pt x="7821" y="1192683"/>
                  </a:lnTo>
                  <a:lnTo>
                    <a:pt x="7821" y="1194843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4445" y="1198717"/>
                  </a:moveTo>
                  <a:lnTo>
                    <a:pt x="3375" y="1190969"/>
                  </a:lnTo>
                  <a:lnTo>
                    <a:pt x="854551" y="1073466"/>
                  </a:lnTo>
                  <a:lnTo>
                    <a:pt x="855620" y="1081214"/>
                  </a:lnTo>
                  <a:lnTo>
                    <a:pt x="4445" y="1198717"/>
                  </a:lnTo>
                  <a:close/>
                </a:path>
                <a:path w="2943225" h="1339850">
                  <a:moveTo>
                    <a:pt x="2106366" y="3910"/>
                  </a:moveTo>
                  <a:lnTo>
                    <a:pt x="2106366" y="6070"/>
                  </a:lnTo>
                  <a:lnTo>
                    <a:pt x="2104615" y="7821"/>
                  </a:lnTo>
                  <a:lnTo>
                    <a:pt x="2102455" y="7821"/>
                  </a:lnTo>
                  <a:lnTo>
                    <a:pt x="2100295" y="7821"/>
                  </a:lnTo>
                  <a:lnTo>
                    <a:pt x="2098545" y="6070"/>
                  </a:lnTo>
                  <a:lnTo>
                    <a:pt x="2098545" y="3910"/>
                  </a:lnTo>
                  <a:lnTo>
                    <a:pt x="2098545" y="1750"/>
                  </a:lnTo>
                  <a:lnTo>
                    <a:pt x="2100295" y="0"/>
                  </a:lnTo>
                  <a:lnTo>
                    <a:pt x="2102455" y="0"/>
                  </a:lnTo>
                  <a:lnTo>
                    <a:pt x="2104615" y="0"/>
                  </a:lnTo>
                  <a:lnTo>
                    <a:pt x="2106366" y="1750"/>
                  </a:lnTo>
                  <a:lnTo>
                    <a:pt x="2106366" y="3910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2099904" y="946"/>
                  </a:moveTo>
                  <a:lnTo>
                    <a:pt x="2105006" y="6874"/>
                  </a:lnTo>
                  <a:lnTo>
                    <a:pt x="857636" y="1080304"/>
                  </a:lnTo>
                  <a:lnTo>
                    <a:pt x="852535" y="1074376"/>
                  </a:lnTo>
                  <a:lnTo>
                    <a:pt x="2099904" y="946"/>
                  </a:lnTo>
                  <a:close/>
                </a:path>
                <a:path w="2943225" h="1339850">
                  <a:moveTo>
                    <a:pt x="1166686" y="86778"/>
                  </a:moveTo>
                  <a:lnTo>
                    <a:pt x="1166686" y="88938"/>
                  </a:lnTo>
                  <a:lnTo>
                    <a:pt x="1164935" y="90689"/>
                  </a:lnTo>
                  <a:lnTo>
                    <a:pt x="1162775" y="90689"/>
                  </a:lnTo>
                  <a:lnTo>
                    <a:pt x="1160615" y="90689"/>
                  </a:lnTo>
                  <a:lnTo>
                    <a:pt x="1158864" y="88938"/>
                  </a:lnTo>
                  <a:lnTo>
                    <a:pt x="1158864" y="86778"/>
                  </a:lnTo>
                  <a:lnTo>
                    <a:pt x="1158864" y="84619"/>
                  </a:lnTo>
                  <a:lnTo>
                    <a:pt x="1160615" y="82868"/>
                  </a:lnTo>
                  <a:lnTo>
                    <a:pt x="1162775" y="82868"/>
                  </a:lnTo>
                  <a:lnTo>
                    <a:pt x="1164935" y="82868"/>
                  </a:lnTo>
                  <a:lnTo>
                    <a:pt x="1166686" y="84619"/>
                  </a:lnTo>
                  <a:lnTo>
                    <a:pt x="1166686" y="86778"/>
                  </a:lnTo>
                  <a:close/>
                </a:path>
                <a:path w="2943225" h="1339850">
                  <a:moveTo>
                    <a:pt x="1691229" y="32458"/>
                  </a:moveTo>
                  <a:lnTo>
                    <a:pt x="1691229" y="34618"/>
                  </a:lnTo>
                  <a:lnTo>
                    <a:pt x="1689478" y="36369"/>
                  </a:lnTo>
                  <a:lnTo>
                    <a:pt x="1687318" y="36369"/>
                  </a:lnTo>
                  <a:lnTo>
                    <a:pt x="1685159" y="36369"/>
                  </a:lnTo>
                  <a:lnTo>
                    <a:pt x="1683408" y="34618"/>
                  </a:lnTo>
                  <a:lnTo>
                    <a:pt x="1683408" y="32458"/>
                  </a:lnTo>
                  <a:lnTo>
                    <a:pt x="1683408" y="30298"/>
                  </a:lnTo>
                  <a:lnTo>
                    <a:pt x="1685159" y="28548"/>
                  </a:lnTo>
                  <a:lnTo>
                    <a:pt x="1687318" y="28548"/>
                  </a:lnTo>
                  <a:lnTo>
                    <a:pt x="1689478" y="28548"/>
                  </a:lnTo>
                  <a:lnTo>
                    <a:pt x="1691229" y="30298"/>
                  </a:lnTo>
                  <a:lnTo>
                    <a:pt x="1691229" y="32458"/>
                  </a:lnTo>
                  <a:close/>
                </a:path>
                <a:path w="2943225" h="1339850">
                  <a:moveTo>
                    <a:pt x="1163178" y="90668"/>
                  </a:moveTo>
                  <a:lnTo>
                    <a:pt x="1162372" y="82889"/>
                  </a:lnTo>
                  <a:lnTo>
                    <a:pt x="1686915" y="28568"/>
                  </a:lnTo>
                  <a:lnTo>
                    <a:pt x="1687721" y="36348"/>
                  </a:lnTo>
                  <a:lnTo>
                    <a:pt x="1163178" y="90668"/>
                  </a:lnTo>
                  <a:close/>
                </a:path>
                <a:path w="2943225" h="1339850">
                  <a:moveTo>
                    <a:pt x="1166686" y="86778"/>
                  </a:moveTo>
                  <a:lnTo>
                    <a:pt x="1166686" y="88938"/>
                  </a:lnTo>
                  <a:lnTo>
                    <a:pt x="1164935" y="90689"/>
                  </a:lnTo>
                  <a:lnTo>
                    <a:pt x="1162775" y="90689"/>
                  </a:lnTo>
                  <a:lnTo>
                    <a:pt x="1160615" y="90689"/>
                  </a:lnTo>
                  <a:lnTo>
                    <a:pt x="1158864" y="88938"/>
                  </a:lnTo>
                  <a:lnTo>
                    <a:pt x="1158864" y="86778"/>
                  </a:lnTo>
                  <a:lnTo>
                    <a:pt x="1158864" y="84619"/>
                  </a:lnTo>
                  <a:lnTo>
                    <a:pt x="1160615" y="82868"/>
                  </a:lnTo>
                  <a:lnTo>
                    <a:pt x="1162775" y="82868"/>
                  </a:lnTo>
                  <a:lnTo>
                    <a:pt x="1164935" y="82868"/>
                  </a:lnTo>
                  <a:lnTo>
                    <a:pt x="1166686" y="84619"/>
                  </a:lnTo>
                  <a:lnTo>
                    <a:pt x="1166686" y="86778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1159040" y="85618"/>
                  </a:moveTo>
                  <a:lnTo>
                    <a:pt x="1166510" y="87938"/>
                  </a:lnTo>
                  <a:lnTo>
                    <a:pt x="858820" y="1078500"/>
                  </a:lnTo>
                  <a:lnTo>
                    <a:pt x="851351" y="1076180"/>
                  </a:lnTo>
                  <a:lnTo>
                    <a:pt x="1159040" y="85618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1107806" y="702441"/>
                  </a:moveTo>
                  <a:lnTo>
                    <a:pt x="1107806" y="704601"/>
                  </a:lnTo>
                  <a:lnTo>
                    <a:pt x="1106055" y="706352"/>
                  </a:lnTo>
                  <a:lnTo>
                    <a:pt x="1103896" y="706352"/>
                  </a:lnTo>
                  <a:lnTo>
                    <a:pt x="1101736" y="706352"/>
                  </a:lnTo>
                  <a:lnTo>
                    <a:pt x="1099985" y="704601"/>
                  </a:lnTo>
                  <a:lnTo>
                    <a:pt x="1099985" y="702441"/>
                  </a:lnTo>
                  <a:lnTo>
                    <a:pt x="1099985" y="700281"/>
                  </a:lnTo>
                  <a:lnTo>
                    <a:pt x="1101736" y="698531"/>
                  </a:lnTo>
                  <a:lnTo>
                    <a:pt x="1103896" y="698531"/>
                  </a:lnTo>
                  <a:lnTo>
                    <a:pt x="1106055" y="698531"/>
                  </a:lnTo>
                  <a:lnTo>
                    <a:pt x="1107806" y="700281"/>
                  </a:lnTo>
                  <a:lnTo>
                    <a:pt x="1107806" y="702441"/>
                  </a:lnTo>
                  <a:close/>
                </a:path>
                <a:path w="2943225" h="1339850">
                  <a:moveTo>
                    <a:pt x="858344" y="1079502"/>
                  </a:moveTo>
                  <a:lnTo>
                    <a:pt x="851827" y="1075178"/>
                  </a:lnTo>
                  <a:lnTo>
                    <a:pt x="1100637" y="700279"/>
                  </a:lnTo>
                  <a:lnTo>
                    <a:pt x="1107154" y="704604"/>
                  </a:lnTo>
                  <a:lnTo>
                    <a:pt x="858344" y="1079502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1816897" y="1335757"/>
                  </a:moveTo>
                  <a:lnTo>
                    <a:pt x="1816897" y="1337917"/>
                  </a:lnTo>
                  <a:lnTo>
                    <a:pt x="1815146" y="1339668"/>
                  </a:lnTo>
                  <a:lnTo>
                    <a:pt x="1812987" y="1339668"/>
                  </a:lnTo>
                  <a:lnTo>
                    <a:pt x="1810827" y="1339668"/>
                  </a:lnTo>
                  <a:lnTo>
                    <a:pt x="1809076" y="1337917"/>
                  </a:lnTo>
                  <a:lnTo>
                    <a:pt x="1809076" y="1335757"/>
                  </a:lnTo>
                  <a:lnTo>
                    <a:pt x="1809076" y="1333598"/>
                  </a:lnTo>
                  <a:lnTo>
                    <a:pt x="1810827" y="1331847"/>
                  </a:lnTo>
                  <a:lnTo>
                    <a:pt x="1812987" y="1331847"/>
                  </a:lnTo>
                  <a:lnTo>
                    <a:pt x="1815146" y="1331847"/>
                  </a:lnTo>
                  <a:lnTo>
                    <a:pt x="1816897" y="1333598"/>
                  </a:lnTo>
                  <a:lnTo>
                    <a:pt x="1816897" y="1335757"/>
                  </a:lnTo>
                  <a:close/>
                </a:path>
                <a:path w="2943225" h="1339850">
                  <a:moveTo>
                    <a:pt x="854067" y="1081116"/>
                  </a:moveTo>
                  <a:lnTo>
                    <a:pt x="856104" y="1073564"/>
                  </a:lnTo>
                  <a:lnTo>
                    <a:pt x="1814005" y="1331982"/>
                  </a:lnTo>
                  <a:lnTo>
                    <a:pt x="1811968" y="1339533"/>
                  </a:lnTo>
                  <a:lnTo>
                    <a:pt x="854067" y="1081116"/>
                  </a:lnTo>
                  <a:close/>
                </a:path>
                <a:path w="2943225" h="1339850">
                  <a:moveTo>
                    <a:pt x="858996" y="1077340"/>
                  </a:moveTo>
                  <a:lnTo>
                    <a:pt x="858996" y="1079500"/>
                  </a:lnTo>
                  <a:lnTo>
                    <a:pt x="857245" y="1081251"/>
                  </a:lnTo>
                  <a:lnTo>
                    <a:pt x="855085" y="1081251"/>
                  </a:lnTo>
                  <a:lnTo>
                    <a:pt x="852926" y="1081251"/>
                  </a:lnTo>
                  <a:lnTo>
                    <a:pt x="851175" y="1079500"/>
                  </a:lnTo>
                  <a:lnTo>
                    <a:pt x="851175" y="1077340"/>
                  </a:lnTo>
                  <a:lnTo>
                    <a:pt x="851175" y="1075180"/>
                  </a:lnTo>
                  <a:lnTo>
                    <a:pt x="852926" y="1073429"/>
                  </a:lnTo>
                  <a:lnTo>
                    <a:pt x="855085" y="1073429"/>
                  </a:lnTo>
                  <a:lnTo>
                    <a:pt x="857245" y="1073429"/>
                  </a:lnTo>
                  <a:lnTo>
                    <a:pt x="858996" y="1075180"/>
                  </a:lnTo>
                  <a:lnTo>
                    <a:pt x="858996" y="1077340"/>
                  </a:lnTo>
                  <a:close/>
                </a:path>
                <a:path w="2943225" h="1339850">
                  <a:moveTo>
                    <a:pt x="2047679" y="755343"/>
                  </a:moveTo>
                  <a:lnTo>
                    <a:pt x="2047679" y="757503"/>
                  </a:lnTo>
                  <a:lnTo>
                    <a:pt x="2045928" y="759254"/>
                  </a:lnTo>
                  <a:lnTo>
                    <a:pt x="2043768" y="759254"/>
                  </a:lnTo>
                  <a:lnTo>
                    <a:pt x="2041608" y="759254"/>
                  </a:lnTo>
                  <a:lnTo>
                    <a:pt x="2039857" y="757503"/>
                  </a:lnTo>
                  <a:lnTo>
                    <a:pt x="2039857" y="755343"/>
                  </a:lnTo>
                  <a:lnTo>
                    <a:pt x="2039857" y="753184"/>
                  </a:lnTo>
                  <a:lnTo>
                    <a:pt x="2041608" y="751433"/>
                  </a:lnTo>
                  <a:lnTo>
                    <a:pt x="2043768" y="751433"/>
                  </a:lnTo>
                  <a:lnTo>
                    <a:pt x="2045928" y="751433"/>
                  </a:lnTo>
                  <a:lnTo>
                    <a:pt x="2047679" y="753184"/>
                  </a:lnTo>
                  <a:lnTo>
                    <a:pt x="2047679" y="755343"/>
                  </a:lnTo>
                  <a:close/>
                </a:path>
                <a:path w="2943225" h="1339850">
                  <a:moveTo>
                    <a:pt x="856108" y="1081115"/>
                  </a:moveTo>
                  <a:lnTo>
                    <a:pt x="854063" y="1073565"/>
                  </a:lnTo>
                  <a:lnTo>
                    <a:pt x="2042746" y="751569"/>
                  </a:lnTo>
                  <a:lnTo>
                    <a:pt x="2044790" y="759118"/>
                  </a:lnTo>
                  <a:lnTo>
                    <a:pt x="856108" y="1081115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4249" y="4515745"/>
              <a:ext cx="182955" cy="9260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87519" y="3870593"/>
              <a:ext cx="1337945" cy="1246505"/>
            </a:xfrm>
            <a:custGeom>
              <a:avLst/>
              <a:gdLst/>
              <a:ahLst/>
              <a:cxnLst/>
              <a:rect l="l" t="t" r="r" b="b"/>
              <a:pathLst>
                <a:path w="1337945" h="1246504">
                  <a:moveTo>
                    <a:pt x="295218" y="601417"/>
                  </a:moveTo>
                  <a:lnTo>
                    <a:pt x="295218" y="603577"/>
                  </a:lnTo>
                  <a:lnTo>
                    <a:pt x="293467" y="605328"/>
                  </a:lnTo>
                  <a:lnTo>
                    <a:pt x="291307" y="605328"/>
                  </a:lnTo>
                  <a:lnTo>
                    <a:pt x="289147" y="605328"/>
                  </a:lnTo>
                  <a:lnTo>
                    <a:pt x="287397" y="603577"/>
                  </a:lnTo>
                  <a:lnTo>
                    <a:pt x="287397" y="601417"/>
                  </a:lnTo>
                  <a:lnTo>
                    <a:pt x="287397" y="599257"/>
                  </a:lnTo>
                  <a:lnTo>
                    <a:pt x="289147" y="597507"/>
                  </a:lnTo>
                  <a:lnTo>
                    <a:pt x="291307" y="597507"/>
                  </a:lnTo>
                  <a:lnTo>
                    <a:pt x="293467" y="597507"/>
                  </a:lnTo>
                  <a:lnTo>
                    <a:pt x="295218" y="599257"/>
                  </a:lnTo>
                  <a:lnTo>
                    <a:pt x="295218" y="601417"/>
                  </a:lnTo>
                  <a:close/>
                </a:path>
                <a:path w="1337945" h="1246504">
                  <a:moveTo>
                    <a:pt x="14556" y="665962"/>
                  </a:moveTo>
                  <a:lnTo>
                    <a:pt x="12884" y="658322"/>
                  </a:lnTo>
                  <a:lnTo>
                    <a:pt x="290471" y="597597"/>
                  </a:lnTo>
                  <a:lnTo>
                    <a:pt x="292143" y="605237"/>
                  </a:lnTo>
                  <a:lnTo>
                    <a:pt x="14556" y="665962"/>
                  </a:lnTo>
                  <a:close/>
                </a:path>
                <a:path w="1337945" h="1246504">
                  <a:moveTo>
                    <a:pt x="17631" y="662142"/>
                  </a:moveTo>
                  <a:lnTo>
                    <a:pt x="17631" y="664302"/>
                  </a:lnTo>
                  <a:lnTo>
                    <a:pt x="15880" y="666053"/>
                  </a:lnTo>
                  <a:lnTo>
                    <a:pt x="13720" y="666053"/>
                  </a:lnTo>
                  <a:lnTo>
                    <a:pt x="11560" y="666053"/>
                  </a:lnTo>
                  <a:lnTo>
                    <a:pt x="9809" y="664302"/>
                  </a:lnTo>
                  <a:lnTo>
                    <a:pt x="9809" y="662142"/>
                  </a:lnTo>
                  <a:lnTo>
                    <a:pt x="9809" y="659982"/>
                  </a:lnTo>
                  <a:lnTo>
                    <a:pt x="11560" y="658232"/>
                  </a:lnTo>
                  <a:lnTo>
                    <a:pt x="13720" y="658232"/>
                  </a:lnTo>
                  <a:lnTo>
                    <a:pt x="15880" y="658232"/>
                  </a:lnTo>
                  <a:lnTo>
                    <a:pt x="17631" y="659982"/>
                  </a:lnTo>
                  <a:lnTo>
                    <a:pt x="17631" y="662142"/>
                  </a:lnTo>
                  <a:close/>
                </a:path>
                <a:path w="1337945" h="1246504">
                  <a:moveTo>
                    <a:pt x="122331" y="296678"/>
                  </a:moveTo>
                  <a:lnTo>
                    <a:pt x="122331" y="298837"/>
                  </a:lnTo>
                  <a:lnTo>
                    <a:pt x="120580" y="300588"/>
                  </a:lnTo>
                  <a:lnTo>
                    <a:pt x="118421" y="300588"/>
                  </a:lnTo>
                  <a:lnTo>
                    <a:pt x="116261" y="300588"/>
                  </a:lnTo>
                  <a:lnTo>
                    <a:pt x="114510" y="298837"/>
                  </a:lnTo>
                  <a:lnTo>
                    <a:pt x="114510" y="296678"/>
                  </a:lnTo>
                  <a:lnTo>
                    <a:pt x="114510" y="294518"/>
                  </a:lnTo>
                  <a:lnTo>
                    <a:pt x="116261" y="292767"/>
                  </a:lnTo>
                  <a:lnTo>
                    <a:pt x="118421" y="292767"/>
                  </a:lnTo>
                  <a:lnTo>
                    <a:pt x="120580" y="292767"/>
                  </a:lnTo>
                  <a:lnTo>
                    <a:pt x="122331" y="294518"/>
                  </a:lnTo>
                  <a:lnTo>
                    <a:pt x="122331" y="296678"/>
                  </a:lnTo>
                  <a:close/>
                </a:path>
                <a:path w="1337945" h="1246504">
                  <a:moveTo>
                    <a:pt x="17479" y="663219"/>
                  </a:moveTo>
                  <a:lnTo>
                    <a:pt x="9961" y="661065"/>
                  </a:lnTo>
                  <a:lnTo>
                    <a:pt x="114661" y="295601"/>
                  </a:lnTo>
                  <a:lnTo>
                    <a:pt x="122180" y="297755"/>
                  </a:lnTo>
                  <a:lnTo>
                    <a:pt x="17479" y="663219"/>
                  </a:lnTo>
                  <a:close/>
                </a:path>
                <a:path w="1337945" h="1246504">
                  <a:moveTo>
                    <a:pt x="27441" y="662142"/>
                  </a:moveTo>
                  <a:lnTo>
                    <a:pt x="27441" y="669720"/>
                  </a:lnTo>
                  <a:lnTo>
                    <a:pt x="21298" y="675863"/>
                  </a:lnTo>
                  <a:lnTo>
                    <a:pt x="13720" y="675863"/>
                  </a:lnTo>
                  <a:lnTo>
                    <a:pt x="6142" y="675863"/>
                  </a:lnTo>
                  <a:lnTo>
                    <a:pt x="0" y="669720"/>
                  </a:lnTo>
                  <a:lnTo>
                    <a:pt x="0" y="662142"/>
                  </a:lnTo>
                  <a:lnTo>
                    <a:pt x="0" y="654565"/>
                  </a:lnTo>
                  <a:lnTo>
                    <a:pt x="6142" y="648422"/>
                  </a:lnTo>
                  <a:lnTo>
                    <a:pt x="13720" y="648422"/>
                  </a:lnTo>
                  <a:lnTo>
                    <a:pt x="21298" y="648422"/>
                  </a:lnTo>
                  <a:lnTo>
                    <a:pt x="27441" y="654565"/>
                  </a:lnTo>
                  <a:lnTo>
                    <a:pt x="27441" y="662142"/>
                  </a:lnTo>
                  <a:close/>
                </a:path>
                <a:path w="1337945" h="1246504">
                  <a:moveTo>
                    <a:pt x="27441" y="662142"/>
                  </a:moveTo>
                  <a:lnTo>
                    <a:pt x="27441" y="669720"/>
                  </a:lnTo>
                  <a:lnTo>
                    <a:pt x="21298" y="675863"/>
                  </a:lnTo>
                  <a:lnTo>
                    <a:pt x="13720" y="675863"/>
                  </a:lnTo>
                  <a:lnTo>
                    <a:pt x="6142" y="675863"/>
                  </a:lnTo>
                  <a:lnTo>
                    <a:pt x="0" y="669720"/>
                  </a:lnTo>
                  <a:lnTo>
                    <a:pt x="0" y="662142"/>
                  </a:lnTo>
                  <a:lnTo>
                    <a:pt x="0" y="654565"/>
                  </a:lnTo>
                  <a:lnTo>
                    <a:pt x="6142" y="648422"/>
                  </a:lnTo>
                  <a:lnTo>
                    <a:pt x="13720" y="648422"/>
                  </a:lnTo>
                  <a:lnTo>
                    <a:pt x="21298" y="648422"/>
                  </a:lnTo>
                  <a:lnTo>
                    <a:pt x="27441" y="654565"/>
                  </a:lnTo>
                  <a:lnTo>
                    <a:pt x="27441" y="662142"/>
                  </a:lnTo>
                  <a:close/>
                </a:path>
                <a:path w="1337945" h="1246504">
                  <a:moveTo>
                    <a:pt x="17631" y="662142"/>
                  </a:moveTo>
                  <a:lnTo>
                    <a:pt x="17631" y="664302"/>
                  </a:lnTo>
                  <a:lnTo>
                    <a:pt x="15880" y="666053"/>
                  </a:lnTo>
                  <a:lnTo>
                    <a:pt x="13720" y="666053"/>
                  </a:lnTo>
                  <a:lnTo>
                    <a:pt x="11560" y="666053"/>
                  </a:lnTo>
                  <a:lnTo>
                    <a:pt x="9809" y="664302"/>
                  </a:lnTo>
                  <a:lnTo>
                    <a:pt x="9809" y="662142"/>
                  </a:lnTo>
                  <a:lnTo>
                    <a:pt x="9809" y="659982"/>
                  </a:lnTo>
                  <a:lnTo>
                    <a:pt x="11560" y="658232"/>
                  </a:lnTo>
                  <a:lnTo>
                    <a:pt x="13720" y="658232"/>
                  </a:lnTo>
                  <a:lnTo>
                    <a:pt x="15880" y="658232"/>
                  </a:lnTo>
                  <a:lnTo>
                    <a:pt x="17631" y="659982"/>
                  </a:lnTo>
                  <a:lnTo>
                    <a:pt x="17631" y="662142"/>
                  </a:lnTo>
                  <a:close/>
                </a:path>
                <a:path w="1337945" h="1246504">
                  <a:moveTo>
                    <a:pt x="626100" y="3910"/>
                  </a:moveTo>
                  <a:lnTo>
                    <a:pt x="626100" y="6070"/>
                  </a:lnTo>
                  <a:lnTo>
                    <a:pt x="624349" y="7821"/>
                  </a:lnTo>
                  <a:lnTo>
                    <a:pt x="622190" y="7821"/>
                  </a:lnTo>
                  <a:lnTo>
                    <a:pt x="620030" y="7821"/>
                  </a:lnTo>
                  <a:lnTo>
                    <a:pt x="618279" y="6070"/>
                  </a:lnTo>
                  <a:lnTo>
                    <a:pt x="618279" y="3910"/>
                  </a:lnTo>
                  <a:lnTo>
                    <a:pt x="618279" y="1750"/>
                  </a:lnTo>
                  <a:lnTo>
                    <a:pt x="620030" y="0"/>
                  </a:lnTo>
                  <a:lnTo>
                    <a:pt x="622190" y="0"/>
                  </a:lnTo>
                  <a:lnTo>
                    <a:pt x="624349" y="0"/>
                  </a:lnTo>
                  <a:lnTo>
                    <a:pt x="626100" y="1750"/>
                  </a:lnTo>
                  <a:lnTo>
                    <a:pt x="626100" y="3910"/>
                  </a:lnTo>
                  <a:close/>
                </a:path>
                <a:path w="1337945" h="1246504">
                  <a:moveTo>
                    <a:pt x="16592" y="664797"/>
                  </a:moveTo>
                  <a:lnTo>
                    <a:pt x="10848" y="659488"/>
                  </a:lnTo>
                  <a:lnTo>
                    <a:pt x="619318" y="1256"/>
                  </a:lnTo>
                  <a:lnTo>
                    <a:pt x="625061" y="6565"/>
                  </a:lnTo>
                  <a:lnTo>
                    <a:pt x="16592" y="664797"/>
                  </a:lnTo>
                  <a:close/>
                </a:path>
                <a:path w="1337945" h="1246504">
                  <a:moveTo>
                    <a:pt x="17631" y="662142"/>
                  </a:moveTo>
                  <a:lnTo>
                    <a:pt x="17631" y="664302"/>
                  </a:lnTo>
                  <a:lnTo>
                    <a:pt x="15880" y="666053"/>
                  </a:lnTo>
                  <a:lnTo>
                    <a:pt x="13720" y="666053"/>
                  </a:lnTo>
                  <a:lnTo>
                    <a:pt x="11560" y="666053"/>
                  </a:lnTo>
                  <a:lnTo>
                    <a:pt x="9809" y="664302"/>
                  </a:lnTo>
                  <a:lnTo>
                    <a:pt x="9809" y="662142"/>
                  </a:lnTo>
                  <a:lnTo>
                    <a:pt x="9809" y="659982"/>
                  </a:lnTo>
                  <a:lnTo>
                    <a:pt x="11560" y="658232"/>
                  </a:lnTo>
                  <a:lnTo>
                    <a:pt x="13720" y="658232"/>
                  </a:lnTo>
                  <a:lnTo>
                    <a:pt x="15880" y="658232"/>
                  </a:lnTo>
                  <a:lnTo>
                    <a:pt x="17631" y="659982"/>
                  </a:lnTo>
                  <a:lnTo>
                    <a:pt x="17631" y="662142"/>
                  </a:lnTo>
                  <a:close/>
                </a:path>
                <a:path w="1337945" h="1246504">
                  <a:moveTo>
                    <a:pt x="1337421" y="1242163"/>
                  </a:moveTo>
                  <a:lnTo>
                    <a:pt x="1337421" y="1244323"/>
                  </a:lnTo>
                  <a:lnTo>
                    <a:pt x="1335670" y="1246073"/>
                  </a:lnTo>
                  <a:lnTo>
                    <a:pt x="1333511" y="1246073"/>
                  </a:lnTo>
                  <a:lnTo>
                    <a:pt x="1331351" y="1246073"/>
                  </a:lnTo>
                  <a:lnTo>
                    <a:pt x="1329600" y="1244323"/>
                  </a:lnTo>
                  <a:lnTo>
                    <a:pt x="1329600" y="1242163"/>
                  </a:lnTo>
                  <a:lnTo>
                    <a:pt x="1329600" y="1240003"/>
                  </a:lnTo>
                  <a:lnTo>
                    <a:pt x="1331351" y="1238252"/>
                  </a:lnTo>
                  <a:lnTo>
                    <a:pt x="1333511" y="1238252"/>
                  </a:lnTo>
                  <a:lnTo>
                    <a:pt x="1335670" y="1238252"/>
                  </a:lnTo>
                  <a:lnTo>
                    <a:pt x="1337421" y="1240003"/>
                  </a:lnTo>
                  <a:lnTo>
                    <a:pt x="1337421" y="1242163"/>
                  </a:lnTo>
                  <a:close/>
                </a:path>
                <a:path w="1337945" h="1246504">
                  <a:moveTo>
                    <a:pt x="12147" y="665722"/>
                  </a:moveTo>
                  <a:lnTo>
                    <a:pt x="15293" y="658562"/>
                  </a:lnTo>
                  <a:lnTo>
                    <a:pt x="1335084" y="1238583"/>
                  </a:lnTo>
                  <a:lnTo>
                    <a:pt x="1331937" y="1245743"/>
                  </a:lnTo>
                  <a:lnTo>
                    <a:pt x="12147" y="66572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1688" y="4396395"/>
              <a:ext cx="166541" cy="1533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36872" y="2853210"/>
              <a:ext cx="3931920" cy="1993900"/>
            </a:xfrm>
            <a:custGeom>
              <a:avLst/>
              <a:gdLst/>
              <a:ahLst/>
              <a:cxnLst/>
              <a:rect l="l" t="t" r="r" b="b"/>
              <a:pathLst>
                <a:path w="3931920" h="1993900">
                  <a:moveTo>
                    <a:pt x="1953061" y="1845049"/>
                  </a:moveTo>
                  <a:lnTo>
                    <a:pt x="1953061" y="1847209"/>
                  </a:lnTo>
                  <a:lnTo>
                    <a:pt x="1951310" y="1848959"/>
                  </a:lnTo>
                  <a:lnTo>
                    <a:pt x="1949150" y="1848959"/>
                  </a:lnTo>
                  <a:lnTo>
                    <a:pt x="1946991" y="1848959"/>
                  </a:lnTo>
                  <a:lnTo>
                    <a:pt x="1945240" y="1847209"/>
                  </a:lnTo>
                  <a:lnTo>
                    <a:pt x="1945240" y="1845049"/>
                  </a:lnTo>
                  <a:lnTo>
                    <a:pt x="1945240" y="1842889"/>
                  </a:lnTo>
                  <a:lnTo>
                    <a:pt x="1946991" y="1841138"/>
                  </a:lnTo>
                  <a:lnTo>
                    <a:pt x="1949150" y="1841138"/>
                  </a:lnTo>
                  <a:lnTo>
                    <a:pt x="1951310" y="1841138"/>
                  </a:lnTo>
                  <a:lnTo>
                    <a:pt x="1953061" y="1842889"/>
                  </a:lnTo>
                  <a:lnTo>
                    <a:pt x="1953061" y="1845049"/>
                  </a:lnTo>
                  <a:close/>
                </a:path>
                <a:path w="3931920" h="1993900">
                  <a:moveTo>
                    <a:pt x="2262548" y="1676062"/>
                  </a:moveTo>
                  <a:lnTo>
                    <a:pt x="2266185" y="1682987"/>
                  </a:lnTo>
                  <a:lnTo>
                    <a:pt x="1950969" y="1848511"/>
                  </a:lnTo>
                  <a:lnTo>
                    <a:pt x="1947332" y="1841587"/>
                  </a:lnTo>
                  <a:lnTo>
                    <a:pt x="2262548" y="1676062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560938" y="1728166"/>
                  </a:moveTo>
                  <a:lnTo>
                    <a:pt x="2560938" y="1730325"/>
                  </a:lnTo>
                  <a:lnTo>
                    <a:pt x="2559188" y="1732076"/>
                  </a:lnTo>
                  <a:lnTo>
                    <a:pt x="2557028" y="1732076"/>
                  </a:lnTo>
                  <a:lnTo>
                    <a:pt x="2554868" y="1732076"/>
                  </a:lnTo>
                  <a:lnTo>
                    <a:pt x="2553117" y="1730325"/>
                  </a:lnTo>
                  <a:lnTo>
                    <a:pt x="2553117" y="1728166"/>
                  </a:lnTo>
                  <a:lnTo>
                    <a:pt x="2553117" y="1726006"/>
                  </a:lnTo>
                  <a:lnTo>
                    <a:pt x="2554868" y="1724255"/>
                  </a:lnTo>
                  <a:lnTo>
                    <a:pt x="2557028" y="1724255"/>
                  </a:lnTo>
                  <a:lnTo>
                    <a:pt x="2559188" y="1724255"/>
                  </a:lnTo>
                  <a:lnTo>
                    <a:pt x="2560938" y="1726006"/>
                  </a:lnTo>
                  <a:lnTo>
                    <a:pt x="2560938" y="1728166"/>
                  </a:lnTo>
                  <a:close/>
                </a:path>
                <a:path w="3931920" h="1993900">
                  <a:moveTo>
                    <a:pt x="2263725" y="1683382"/>
                  </a:moveTo>
                  <a:lnTo>
                    <a:pt x="2265008" y="1675667"/>
                  </a:lnTo>
                  <a:lnTo>
                    <a:pt x="2557669" y="1724308"/>
                  </a:lnTo>
                  <a:lnTo>
                    <a:pt x="2556387" y="1732023"/>
                  </a:lnTo>
                  <a:lnTo>
                    <a:pt x="2263725" y="1683382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600919" y="1195144"/>
                  </a:moveTo>
                  <a:lnTo>
                    <a:pt x="2600919" y="1197304"/>
                  </a:lnTo>
                  <a:lnTo>
                    <a:pt x="2599168" y="1199055"/>
                  </a:lnTo>
                  <a:lnTo>
                    <a:pt x="2597008" y="1199055"/>
                  </a:lnTo>
                  <a:lnTo>
                    <a:pt x="2594849" y="1199055"/>
                  </a:lnTo>
                  <a:lnTo>
                    <a:pt x="2593098" y="1197304"/>
                  </a:lnTo>
                  <a:lnTo>
                    <a:pt x="2593098" y="1195144"/>
                  </a:lnTo>
                  <a:lnTo>
                    <a:pt x="2593098" y="1192984"/>
                  </a:lnTo>
                  <a:lnTo>
                    <a:pt x="2594849" y="1191234"/>
                  </a:lnTo>
                  <a:lnTo>
                    <a:pt x="2597008" y="1191234"/>
                  </a:lnTo>
                  <a:lnTo>
                    <a:pt x="2599168" y="1191234"/>
                  </a:lnTo>
                  <a:lnTo>
                    <a:pt x="2600919" y="1192984"/>
                  </a:lnTo>
                  <a:lnTo>
                    <a:pt x="2600919" y="1195144"/>
                  </a:lnTo>
                  <a:close/>
                </a:path>
                <a:path w="3931920" h="1993900">
                  <a:moveTo>
                    <a:pt x="2267590" y="1681739"/>
                  </a:moveTo>
                  <a:lnTo>
                    <a:pt x="2261143" y="1677311"/>
                  </a:lnTo>
                  <a:lnTo>
                    <a:pt x="2593785" y="1192930"/>
                  </a:lnTo>
                  <a:lnTo>
                    <a:pt x="2600232" y="1197358"/>
                  </a:lnTo>
                  <a:lnTo>
                    <a:pt x="2267590" y="1681739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117223" y="1421958"/>
                  </a:moveTo>
                  <a:lnTo>
                    <a:pt x="117223" y="1424118"/>
                  </a:lnTo>
                  <a:lnTo>
                    <a:pt x="115472" y="1425869"/>
                  </a:lnTo>
                  <a:lnTo>
                    <a:pt x="113313" y="1425869"/>
                  </a:lnTo>
                  <a:lnTo>
                    <a:pt x="111153" y="1425869"/>
                  </a:lnTo>
                  <a:lnTo>
                    <a:pt x="109402" y="1424118"/>
                  </a:lnTo>
                  <a:lnTo>
                    <a:pt x="109402" y="1421958"/>
                  </a:lnTo>
                  <a:lnTo>
                    <a:pt x="109402" y="1419798"/>
                  </a:lnTo>
                  <a:lnTo>
                    <a:pt x="111153" y="1418047"/>
                  </a:lnTo>
                  <a:lnTo>
                    <a:pt x="113313" y="1418047"/>
                  </a:lnTo>
                  <a:lnTo>
                    <a:pt x="115472" y="1418047"/>
                  </a:lnTo>
                  <a:lnTo>
                    <a:pt x="117223" y="1419798"/>
                  </a:lnTo>
                  <a:lnTo>
                    <a:pt x="117223" y="1421958"/>
                  </a:lnTo>
                  <a:close/>
                </a:path>
                <a:path w="3931920" h="1993900">
                  <a:moveTo>
                    <a:pt x="2264831" y="1675642"/>
                  </a:moveTo>
                  <a:lnTo>
                    <a:pt x="2263902" y="1683408"/>
                  </a:lnTo>
                  <a:lnTo>
                    <a:pt x="112848" y="1425841"/>
                  </a:lnTo>
                  <a:lnTo>
                    <a:pt x="113778" y="1418075"/>
                  </a:lnTo>
                  <a:lnTo>
                    <a:pt x="2264831" y="1675642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190308" y="1511977"/>
                  </a:moveTo>
                  <a:lnTo>
                    <a:pt x="190308" y="1514137"/>
                  </a:lnTo>
                  <a:lnTo>
                    <a:pt x="188558" y="1515888"/>
                  </a:lnTo>
                  <a:lnTo>
                    <a:pt x="186398" y="1515888"/>
                  </a:lnTo>
                  <a:lnTo>
                    <a:pt x="184238" y="1515888"/>
                  </a:lnTo>
                  <a:lnTo>
                    <a:pt x="182487" y="1514137"/>
                  </a:lnTo>
                  <a:lnTo>
                    <a:pt x="182487" y="1511977"/>
                  </a:lnTo>
                  <a:lnTo>
                    <a:pt x="182487" y="1509818"/>
                  </a:lnTo>
                  <a:lnTo>
                    <a:pt x="184238" y="1508067"/>
                  </a:lnTo>
                  <a:lnTo>
                    <a:pt x="186398" y="1508067"/>
                  </a:lnTo>
                  <a:lnTo>
                    <a:pt x="188558" y="1508067"/>
                  </a:lnTo>
                  <a:lnTo>
                    <a:pt x="190308" y="1509818"/>
                  </a:lnTo>
                  <a:lnTo>
                    <a:pt x="190308" y="1511977"/>
                  </a:lnTo>
                  <a:close/>
                </a:path>
                <a:path w="3931920" h="1993900">
                  <a:moveTo>
                    <a:pt x="2264681" y="1675627"/>
                  </a:moveTo>
                  <a:lnTo>
                    <a:pt x="2264052" y="1683423"/>
                  </a:lnTo>
                  <a:lnTo>
                    <a:pt x="186084" y="1515875"/>
                  </a:lnTo>
                  <a:lnTo>
                    <a:pt x="186712" y="1508080"/>
                  </a:lnTo>
                  <a:lnTo>
                    <a:pt x="2264681" y="1675627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3711268" y="1762557"/>
                  </a:moveTo>
                  <a:lnTo>
                    <a:pt x="3711268" y="1764717"/>
                  </a:lnTo>
                  <a:lnTo>
                    <a:pt x="3709517" y="1766468"/>
                  </a:lnTo>
                  <a:lnTo>
                    <a:pt x="3707357" y="1766468"/>
                  </a:lnTo>
                  <a:lnTo>
                    <a:pt x="3705197" y="1766468"/>
                  </a:lnTo>
                  <a:lnTo>
                    <a:pt x="3703446" y="1764717"/>
                  </a:lnTo>
                  <a:lnTo>
                    <a:pt x="3703446" y="1762557"/>
                  </a:lnTo>
                  <a:lnTo>
                    <a:pt x="3703446" y="1760397"/>
                  </a:lnTo>
                  <a:lnTo>
                    <a:pt x="3705197" y="1758646"/>
                  </a:lnTo>
                  <a:lnTo>
                    <a:pt x="3707357" y="1758646"/>
                  </a:lnTo>
                  <a:lnTo>
                    <a:pt x="3709517" y="1758646"/>
                  </a:lnTo>
                  <a:lnTo>
                    <a:pt x="3711268" y="1760397"/>
                  </a:lnTo>
                  <a:lnTo>
                    <a:pt x="3711268" y="1762557"/>
                  </a:lnTo>
                  <a:close/>
                </a:path>
                <a:path w="3931920" h="1993900">
                  <a:moveTo>
                    <a:pt x="2264142" y="1683429"/>
                  </a:moveTo>
                  <a:lnTo>
                    <a:pt x="2264591" y="1675621"/>
                  </a:lnTo>
                  <a:lnTo>
                    <a:pt x="3707582" y="1758653"/>
                  </a:lnTo>
                  <a:lnTo>
                    <a:pt x="3707132" y="1766461"/>
                  </a:lnTo>
                  <a:lnTo>
                    <a:pt x="2264142" y="1683429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3931308" y="1350204"/>
                  </a:moveTo>
                  <a:lnTo>
                    <a:pt x="3931308" y="1352364"/>
                  </a:lnTo>
                  <a:lnTo>
                    <a:pt x="3929557" y="1354115"/>
                  </a:lnTo>
                  <a:lnTo>
                    <a:pt x="3927397" y="1354115"/>
                  </a:lnTo>
                  <a:lnTo>
                    <a:pt x="3925237" y="1354115"/>
                  </a:lnTo>
                  <a:lnTo>
                    <a:pt x="3923486" y="1352364"/>
                  </a:lnTo>
                  <a:lnTo>
                    <a:pt x="3923486" y="1350204"/>
                  </a:lnTo>
                  <a:lnTo>
                    <a:pt x="3923486" y="1348044"/>
                  </a:lnTo>
                  <a:lnTo>
                    <a:pt x="3925237" y="1346293"/>
                  </a:lnTo>
                  <a:lnTo>
                    <a:pt x="3927397" y="1346293"/>
                  </a:lnTo>
                  <a:lnTo>
                    <a:pt x="3929557" y="1346293"/>
                  </a:lnTo>
                  <a:lnTo>
                    <a:pt x="3931308" y="1348044"/>
                  </a:lnTo>
                  <a:lnTo>
                    <a:pt x="3931308" y="1350204"/>
                  </a:lnTo>
                  <a:close/>
                </a:path>
                <a:path w="3931920" h="1993900">
                  <a:moveTo>
                    <a:pt x="2265126" y="1683361"/>
                  </a:moveTo>
                  <a:lnTo>
                    <a:pt x="2263607" y="1675689"/>
                  </a:lnTo>
                  <a:lnTo>
                    <a:pt x="3926637" y="1346368"/>
                  </a:lnTo>
                  <a:lnTo>
                    <a:pt x="3928157" y="1354040"/>
                  </a:lnTo>
                  <a:lnTo>
                    <a:pt x="2265126" y="1683361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3165849" y="1938993"/>
                  </a:moveTo>
                  <a:lnTo>
                    <a:pt x="3165849" y="1941153"/>
                  </a:lnTo>
                  <a:lnTo>
                    <a:pt x="3164099" y="1942904"/>
                  </a:lnTo>
                  <a:lnTo>
                    <a:pt x="3161939" y="1942904"/>
                  </a:lnTo>
                  <a:lnTo>
                    <a:pt x="3159779" y="1942904"/>
                  </a:lnTo>
                  <a:lnTo>
                    <a:pt x="3158028" y="1941153"/>
                  </a:lnTo>
                  <a:lnTo>
                    <a:pt x="3158028" y="1938993"/>
                  </a:lnTo>
                  <a:lnTo>
                    <a:pt x="3158028" y="1936833"/>
                  </a:lnTo>
                  <a:lnTo>
                    <a:pt x="3159779" y="1935083"/>
                  </a:lnTo>
                  <a:lnTo>
                    <a:pt x="3161939" y="1935083"/>
                  </a:lnTo>
                  <a:lnTo>
                    <a:pt x="3164099" y="1935083"/>
                  </a:lnTo>
                  <a:lnTo>
                    <a:pt x="3165849" y="1936833"/>
                  </a:lnTo>
                  <a:lnTo>
                    <a:pt x="3165849" y="1938993"/>
                  </a:lnTo>
                  <a:close/>
                </a:path>
                <a:path w="3931920" h="1993900">
                  <a:moveTo>
                    <a:pt x="2263281" y="1683282"/>
                  </a:moveTo>
                  <a:lnTo>
                    <a:pt x="2265453" y="1675768"/>
                  </a:lnTo>
                  <a:lnTo>
                    <a:pt x="3163025" y="1935236"/>
                  </a:lnTo>
                  <a:lnTo>
                    <a:pt x="3160853" y="1942750"/>
                  </a:lnTo>
                  <a:lnTo>
                    <a:pt x="2263281" y="1683282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937499" y="794255"/>
                  </a:moveTo>
                  <a:lnTo>
                    <a:pt x="2937499" y="796415"/>
                  </a:lnTo>
                  <a:lnTo>
                    <a:pt x="2935748" y="798166"/>
                  </a:lnTo>
                  <a:lnTo>
                    <a:pt x="2933588" y="798166"/>
                  </a:lnTo>
                  <a:lnTo>
                    <a:pt x="2931428" y="798166"/>
                  </a:lnTo>
                  <a:lnTo>
                    <a:pt x="2929678" y="796415"/>
                  </a:lnTo>
                  <a:lnTo>
                    <a:pt x="2929678" y="794255"/>
                  </a:lnTo>
                  <a:lnTo>
                    <a:pt x="2929678" y="792095"/>
                  </a:lnTo>
                  <a:lnTo>
                    <a:pt x="2931428" y="790344"/>
                  </a:lnTo>
                  <a:lnTo>
                    <a:pt x="2933588" y="790344"/>
                  </a:lnTo>
                  <a:lnTo>
                    <a:pt x="2935748" y="790344"/>
                  </a:lnTo>
                  <a:lnTo>
                    <a:pt x="2937499" y="792095"/>
                  </a:lnTo>
                  <a:lnTo>
                    <a:pt x="2937499" y="794255"/>
                  </a:lnTo>
                  <a:close/>
                </a:path>
                <a:path w="3931920" h="1993900">
                  <a:moveTo>
                    <a:pt x="2267486" y="1681883"/>
                  </a:moveTo>
                  <a:lnTo>
                    <a:pt x="2261247" y="1677167"/>
                  </a:lnTo>
                  <a:lnTo>
                    <a:pt x="2930469" y="791897"/>
                  </a:lnTo>
                  <a:lnTo>
                    <a:pt x="2936708" y="796613"/>
                  </a:lnTo>
                  <a:lnTo>
                    <a:pt x="2267486" y="1681883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372437" y="717205"/>
                  </a:moveTo>
                  <a:lnTo>
                    <a:pt x="2372437" y="719365"/>
                  </a:lnTo>
                  <a:lnTo>
                    <a:pt x="2370686" y="721116"/>
                  </a:lnTo>
                  <a:lnTo>
                    <a:pt x="2368527" y="721116"/>
                  </a:lnTo>
                  <a:lnTo>
                    <a:pt x="2366367" y="721116"/>
                  </a:lnTo>
                  <a:lnTo>
                    <a:pt x="2364616" y="719365"/>
                  </a:lnTo>
                  <a:lnTo>
                    <a:pt x="2364616" y="717205"/>
                  </a:lnTo>
                  <a:lnTo>
                    <a:pt x="2364616" y="715045"/>
                  </a:lnTo>
                  <a:lnTo>
                    <a:pt x="2366367" y="713295"/>
                  </a:lnTo>
                  <a:lnTo>
                    <a:pt x="2368527" y="713295"/>
                  </a:lnTo>
                  <a:lnTo>
                    <a:pt x="2370686" y="713295"/>
                  </a:lnTo>
                  <a:lnTo>
                    <a:pt x="2372437" y="715045"/>
                  </a:lnTo>
                  <a:lnTo>
                    <a:pt x="2372437" y="717205"/>
                  </a:lnTo>
                  <a:close/>
                </a:path>
                <a:path w="3931920" h="1993900">
                  <a:moveTo>
                    <a:pt x="2268254" y="1679946"/>
                  </a:moveTo>
                  <a:lnTo>
                    <a:pt x="2260479" y="1679104"/>
                  </a:lnTo>
                  <a:lnTo>
                    <a:pt x="2364639" y="716784"/>
                  </a:lnTo>
                  <a:lnTo>
                    <a:pt x="2372414" y="717626"/>
                  </a:lnTo>
                  <a:lnTo>
                    <a:pt x="2268254" y="1679946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216925" y="1404533"/>
                  </a:moveTo>
                  <a:lnTo>
                    <a:pt x="2216925" y="1406693"/>
                  </a:lnTo>
                  <a:lnTo>
                    <a:pt x="2215174" y="1408444"/>
                  </a:lnTo>
                  <a:lnTo>
                    <a:pt x="2213014" y="1408444"/>
                  </a:lnTo>
                  <a:lnTo>
                    <a:pt x="2210854" y="1408444"/>
                  </a:lnTo>
                  <a:lnTo>
                    <a:pt x="2209104" y="1406693"/>
                  </a:lnTo>
                  <a:lnTo>
                    <a:pt x="2209104" y="1404533"/>
                  </a:lnTo>
                  <a:lnTo>
                    <a:pt x="2209104" y="1402373"/>
                  </a:lnTo>
                  <a:lnTo>
                    <a:pt x="2210854" y="1400622"/>
                  </a:lnTo>
                  <a:lnTo>
                    <a:pt x="2213014" y="1400622"/>
                  </a:lnTo>
                  <a:lnTo>
                    <a:pt x="2215174" y="1400622"/>
                  </a:lnTo>
                  <a:lnTo>
                    <a:pt x="2216925" y="1402373"/>
                  </a:lnTo>
                  <a:lnTo>
                    <a:pt x="2216925" y="1404533"/>
                  </a:lnTo>
                  <a:close/>
                </a:path>
                <a:path w="3931920" h="1993900">
                  <a:moveTo>
                    <a:pt x="2268211" y="1678807"/>
                  </a:moveTo>
                  <a:lnTo>
                    <a:pt x="2260522" y="1680243"/>
                  </a:lnTo>
                  <a:lnTo>
                    <a:pt x="2209170" y="1405251"/>
                  </a:lnTo>
                  <a:lnTo>
                    <a:pt x="2216858" y="1403815"/>
                  </a:lnTo>
                  <a:lnTo>
                    <a:pt x="2268211" y="1678807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3918472" y="1594079"/>
                  </a:moveTo>
                  <a:lnTo>
                    <a:pt x="3918472" y="1596239"/>
                  </a:lnTo>
                  <a:lnTo>
                    <a:pt x="3916721" y="1597990"/>
                  </a:lnTo>
                  <a:lnTo>
                    <a:pt x="3914561" y="1597990"/>
                  </a:lnTo>
                  <a:lnTo>
                    <a:pt x="3912401" y="1597990"/>
                  </a:lnTo>
                  <a:lnTo>
                    <a:pt x="3910650" y="1596239"/>
                  </a:lnTo>
                  <a:lnTo>
                    <a:pt x="3910650" y="1594079"/>
                  </a:lnTo>
                  <a:lnTo>
                    <a:pt x="3910650" y="1591920"/>
                  </a:lnTo>
                  <a:lnTo>
                    <a:pt x="3912401" y="1590169"/>
                  </a:lnTo>
                  <a:lnTo>
                    <a:pt x="3914561" y="1590169"/>
                  </a:lnTo>
                  <a:lnTo>
                    <a:pt x="3916721" y="1590169"/>
                  </a:lnTo>
                  <a:lnTo>
                    <a:pt x="3918472" y="1591920"/>
                  </a:lnTo>
                  <a:lnTo>
                    <a:pt x="3918472" y="1594079"/>
                  </a:lnTo>
                  <a:close/>
                </a:path>
                <a:path w="3931920" h="1993900">
                  <a:moveTo>
                    <a:pt x="2264569" y="1683430"/>
                  </a:moveTo>
                  <a:lnTo>
                    <a:pt x="2264164" y="1675619"/>
                  </a:lnTo>
                  <a:lnTo>
                    <a:pt x="3914359" y="1590174"/>
                  </a:lnTo>
                  <a:lnTo>
                    <a:pt x="3914763" y="1597985"/>
                  </a:lnTo>
                  <a:lnTo>
                    <a:pt x="2264569" y="1683430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886038" y="1989612"/>
                  </a:moveTo>
                  <a:lnTo>
                    <a:pt x="2886038" y="1991771"/>
                  </a:lnTo>
                  <a:lnTo>
                    <a:pt x="2884287" y="1993522"/>
                  </a:lnTo>
                  <a:lnTo>
                    <a:pt x="2882127" y="1993522"/>
                  </a:lnTo>
                  <a:lnTo>
                    <a:pt x="2879967" y="1993522"/>
                  </a:lnTo>
                  <a:lnTo>
                    <a:pt x="2878217" y="1991771"/>
                  </a:lnTo>
                  <a:lnTo>
                    <a:pt x="2878217" y="1989612"/>
                  </a:lnTo>
                  <a:lnTo>
                    <a:pt x="2878217" y="1987452"/>
                  </a:lnTo>
                  <a:lnTo>
                    <a:pt x="2879967" y="1985701"/>
                  </a:lnTo>
                  <a:lnTo>
                    <a:pt x="2882127" y="1985701"/>
                  </a:lnTo>
                  <a:lnTo>
                    <a:pt x="2884287" y="1985701"/>
                  </a:lnTo>
                  <a:lnTo>
                    <a:pt x="2886038" y="1987452"/>
                  </a:lnTo>
                  <a:lnTo>
                    <a:pt x="2886038" y="1989612"/>
                  </a:lnTo>
                  <a:close/>
                </a:path>
                <a:path w="3931920" h="1993900">
                  <a:moveTo>
                    <a:pt x="2262612" y="1683020"/>
                  </a:moveTo>
                  <a:lnTo>
                    <a:pt x="2266121" y="1676030"/>
                  </a:lnTo>
                  <a:lnTo>
                    <a:pt x="2883882" y="1986117"/>
                  </a:lnTo>
                  <a:lnTo>
                    <a:pt x="2880373" y="1993107"/>
                  </a:lnTo>
                  <a:lnTo>
                    <a:pt x="2262612" y="1683020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2616405" y="270519"/>
                  </a:moveTo>
                  <a:lnTo>
                    <a:pt x="2616405" y="272679"/>
                  </a:lnTo>
                  <a:lnTo>
                    <a:pt x="2614654" y="274430"/>
                  </a:lnTo>
                  <a:lnTo>
                    <a:pt x="2612495" y="274430"/>
                  </a:lnTo>
                  <a:lnTo>
                    <a:pt x="2610335" y="274430"/>
                  </a:lnTo>
                  <a:lnTo>
                    <a:pt x="2608584" y="272679"/>
                  </a:lnTo>
                  <a:lnTo>
                    <a:pt x="2608584" y="270519"/>
                  </a:lnTo>
                  <a:lnTo>
                    <a:pt x="2608584" y="268359"/>
                  </a:lnTo>
                  <a:lnTo>
                    <a:pt x="2610335" y="266608"/>
                  </a:lnTo>
                  <a:lnTo>
                    <a:pt x="2612495" y="266608"/>
                  </a:lnTo>
                  <a:lnTo>
                    <a:pt x="2614654" y="266608"/>
                  </a:lnTo>
                  <a:lnTo>
                    <a:pt x="2616405" y="268359"/>
                  </a:lnTo>
                  <a:lnTo>
                    <a:pt x="2616405" y="270519"/>
                  </a:lnTo>
                  <a:close/>
                </a:path>
                <a:path w="3931920" h="1993900">
                  <a:moveTo>
                    <a:pt x="2268163" y="1680463"/>
                  </a:moveTo>
                  <a:lnTo>
                    <a:pt x="2260570" y="1678587"/>
                  </a:lnTo>
                  <a:lnTo>
                    <a:pt x="2608698" y="269581"/>
                  </a:lnTo>
                  <a:lnTo>
                    <a:pt x="2616291" y="271457"/>
                  </a:lnTo>
                  <a:lnTo>
                    <a:pt x="2268163" y="1680463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714267" y="3910"/>
                  </a:moveTo>
                  <a:lnTo>
                    <a:pt x="714267" y="6070"/>
                  </a:lnTo>
                  <a:lnTo>
                    <a:pt x="712517" y="7821"/>
                  </a:lnTo>
                  <a:lnTo>
                    <a:pt x="710357" y="7821"/>
                  </a:lnTo>
                  <a:lnTo>
                    <a:pt x="708197" y="7821"/>
                  </a:lnTo>
                  <a:lnTo>
                    <a:pt x="706446" y="6070"/>
                  </a:lnTo>
                  <a:lnTo>
                    <a:pt x="706446" y="3910"/>
                  </a:lnTo>
                  <a:lnTo>
                    <a:pt x="706446" y="1750"/>
                  </a:lnTo>
                  <a:lnTo>
                    <a:pt x="708197" y="0"/>
                  </a:lnTo>
                  <a:lnTo>
                    <a:pt x="710357" y="0"/>
                  </a:lnTo>
                  <a:lnTo>
                    <a:pt x="712517" y="0"/>
                  </a:lnTo>
                  <a:lnTo>
                    <a:pt x="714267" y="1750"/>
                  </a:lnTo>
                  <a:lnTo>
                    <a:pt x="714267" y="3910"/>
                  </a:lnTo>
                  <a:close/>
                </a:path>
                <a:path w="3931920" h="1993900">
                  <a:moveTo>
                    <a:pt x="2267234" y="1676866"/>
                  </a:moveTo>
                  <a:lnTo>
                    <a:pt x="2261499" y="1682184"/>
                  </a:lnTo>
                  <a:lnTo>
                    <a:pt x="707489" y="6569"/>
                  </a:lnTo>
                  <a:lnTo>
                    <a:pt x="713224" y="1251"/>
                  </a:lnTo>
                  <a:lnTo>
                    <a:pt x="2267234" y="1676866"/>
                  </a:lnTo>
                  <a:close/>
                </a:path>
                <a:path w="3931920" h="1993900">
                  <a:moveTo>
                    <a:pt x="2268277" y="1679525"/>
                  </a:moveTo>
                  <a:lnTo>
                    <a:pt x="2268277" y="1681685"/>
                  </a:lnTo>
                  <a:lnTo>
                    <a:pt x="2266526" y="1683435"/>
                  </a:lnTo>
                  <a:lnTo>
                    <a:pt x="2264367" y="1683435"/>
                  </a:lnTo>
                  <a:lnTo>
                    <a:pt x="2262207" y="1683435"/>
                  </a:lnTo>
                  <a:lnTo>
                    <a:pt x="2260456" y="1681685"/>
                  </a:lnTo>
                  <a:lnTo>
                    <a:pt x="2260456" y="1679525"/>
                  </a:lnTo>
                  <a:lnTo>
                    <a:pt x="2260456" y="1677365"/>
                  </a:lnTo>
                  <a:lnTo>
                    <a:pt x="2262207" y="1675614"/>
                  </a:lnTo>
                  <a:lnTo>
                    <a:pt x="2264367" y="1675614"/>
                  </a:lnTo>
                  <a:lnTo>
                    <a:pt x="2266526" y="1675614"/>
                  </a:lnTo>
                  <a:lnTo>
                    <a:pt x="2268277" y="1677365"/>
                  </a:lnTo>
                  <a:lnTo>
                    <a:pt x="2268277" y="1679525"/>
                  </a:lnTo>
                  <a:close/>
                </a:path>
                <a:path w="3931920" h="1993900">
                  <a:moveTo>
                    <a:pt x="7821" y="1270067"/>
                  </a:moveTo>
                  <a:lnTo>
                    <a:pt x="7821" y="1272227"/>
                  </a:lnTo>
                  <a:lnTo>
                    <a:pt x="6070" y="1273978"/>
                  </a:lnTo>
                  <a:lnTo>
                    <a:pt x="3910" y="1273978"/>
                  </a:lnTo>
                  <a:lnTo>
                    <a:pt x="1750" y="1273978"/>
                  </a:lnTo>
                  <a:lnTo>
                    <a:pt x="0" y="1272227"/>
                  </a:lnTo>
                  <a:lnTo>
                    <a:pt x="0" y="1270067"/>
                  </a:lnTo>
                  <a:lnTo>
                    <a:pt x="0" y="1267908"/>
                  </a:lnTo>
                  <a:lnTo>
                    <a:pt x="1750" y="1266157"/>
                  </a:lnTo>
                  <a:lnTo>
                    <a:pt x="3910" y="1266157"/>
                  </a:lnTo>
                  <a:lnTo>
                    <a:pt x="6070" y="1266157"/>
                  </a:lnTo>
                  <a:lnTo>
                    <a:pt x="7821" y="1267908"/>
                  </a:lnTo>
                  <a:lnTo>
                    <a:pt x="7821" y="1270067"/>
                  </a:lnTo>
                  <a:close/>
                </a:path>
                <a:path w="3931920" h="1993900">
                  <a:moveTo>
                    <a:pt x="2265064" y="1675677"/>
                  </a:moveTo>
                  <a:lnTo>
                    <a:pt x="2263670" y="1683373"/>
                  </a:lnTo>
                  <a:lnTo>
                    <a:pt x="3213" y="1273915"/>
                  </a:lnTo>
                  <a:lnTo>
                    <a:pt x="4607" y="1266219"/>
                  </a:lnTo>
                  <a:lnTo>
                    <a:pt x="2265064" y="1675677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5938" y="2839725"/>
              <a:ext cx="3629768" cy="24532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14053" y="3003729"/>
              <a:ext cx="2120900" cy="488315"/>
            </a:xfrm>
            <a:custGeom>
              <a:avLst/>
              <a:gdLst/>
              <a:ahLst/>
              <a:cxnLst/>
              <a:rect l="l" t="t" r="r" b="b"/>
              <a:pathLst>
                <a:path w="2120900" h="488314">
                  <a:moveTo>
                    <a:pt x="0" y="7627"/>
                  </a:moveTo>
                  <a:lnTo>
                    <a:pt x="1729" y="0"/>
                  </a:lnTo>
                  <a:lnTo>
                    <a:pt x="2120283" y="480310"/>
                  </a:lnTo>
                  <a:lnTo>
                    <a:pt x="2118554" y="487938"/>
                  </a:lnTo>
                  <a:lnTo>
                    <a:pt x="0" y="7627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5726" y="2809514"/>
              <a:ext cx="4278379" cy="263828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6661" y="4089156"/>
              <a:ext cx="250825" cy="310515"/>
            </a:xfrm>
            <a:custGeom>
              <a:avLst/>
              <a:gdLst/>
              <a:ahLst/>
              <a:cxnLst/>
              <a:rect l="l" t="t" r="r" b="b"/>
              <a:pathLst>
                <a:path w="250825" h="310514">
                  <a:moveTo>
                    <a:pt x="177645" y="186012"/>
                  </a:moveTo>
                  <a:lnTo>
                    <a:pt x="174964" y="199293"/>
                  </a:lnTo>
                  <a:lnTo>
                    <a:pt x="167651" y="210139"/>
                  </a:lnTo>
                  <a:lnTo>
                    <a:pt x="156805" y="217452"/>
                  </a:lnTo>
                  <a:lnTo>
                    <a:pt x="143524" y="220133"/>
                  </a:lnTo>
                  <a:lnTo>
                    <a:pt x="130242" y="217452"/>
                  </a:lnTo>
                  <a:lnTo>
                    <a:pt x="119396" y="210139"/>
                  </a:lnTo>
                  <a:lnTo>
                    <a:pt x="112084" y="199293"/>
                  </a:lnTo>
                  <a:lnTo>
                    <a:pt x="109402" y="186012"/>
                  </a:lnTo>
                  <a:lnTo>
                    <a:pt x="112084" y="172730"/>
                  </a:lnTo>
                  <a:lnTo>
                    <a:pt x="119396" y="161884"/>
                  </a:lnTo>
                  <a:lnTo>
                    <a:pt x="130242" y="154571"/>
                  </a:lnTo>
                  <a:lnTo>
                    <a:pt x="143524" y="151890"/>
                  </a:lnTo>
                  <a:lnTo>
                    <a:pt x="156805" y="154571"/>
                  </a:lnTo>
                  <a:lnTo>
                    <a:pt x="167651" y="161884"/>
                  </a:lnTo>
                  <a:lnTo>
                    <a:pt x="174964" y="172730"/>
                  </a:lnTo>
                  <a:lnTo>
                    <a:pt x="177645" y="186012"/>
                  </a:lnTo>
                  <a:close/>
                </a:path>
                <a:path w="250825" h="310514">
                  <a:moveTo>
                    <a:pt x="250731" y="276031"/>
                  </a:moveTo>
                  <a:lnTo>
                    <a:pt x="248049" y="289313"/>
                  </a:lnTo>
                  <a:lnTo>
                    <a:pt x="240737" y="300159"/>
                  </a:lnTo>
                  <a:lnTo>
                    <a:pt x="229891" y="307471"/>
                  </a:lnTo>
                  <a:lnTo>
                    <a:pt x="216609" y="310153"/>
                  </a:lnTo>
                  <a:lnTo>
                    <a:pt x="203327" y="307471"/>
                  </a:lnTo>
                  <a:lnTo>
                    <a:pt x="192481" y="300159"/>
                  </a:lnTo>
                  <a:lnTo>
                    <a:pt x="185169" y="289313"/>
                  </a:lnTo>
                  <a:lnTo>
                    <a:pt x="182487" y="276031"/>
                  </a:lnTo>
                  <a:lnTo>
                    <a:pt x="185169" y="262750"/>
                  </a:lnTo>
                  <a:lnTo>
                    <a:pt x="192481" y="251904"/>
                  </a:lnTo>
                  <a:lnTo>
                    <a:pt x="203327" y="244591"/>
                  </a:lnTo>
                  <a:lnTo>
                    <a:pt x="216609" y="241910"/>
                  </a:lnTo>
                  <a:lnTo>
                    <a:pt x="229891" y="244591"/>
                  </a:lnTo>
                  <a:lnTo>
                    <a:pt x="240737" y="251904"/>
                  </a:lnTo>
                  <a:lnTo>
                    <a:pt x="248049" y="262750"/>
                  </a:lnTo>
                  <a:lnTo>
                    <a:pt x="250731" y="276031"/>
                  </a:lnTo>
                  <a:close/>
                </a:path>
                <a:path w="250825" h="310514">
                  <a:moveTo>
                    <a:pt x="68243" y="34121"/>
                  </a:move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close/>
                </a:path>
                <a:path w="250825" h="310514">
                  <a:moveTo>
                    <a:pt x="177645" y="186012"/>
                  </a:moveTo>
                  <a:lnTo>
                    <a:pt x="174964" y="199293"/>
                  </a:lnTo>
                  <a:lnTo>
                    <a:pt x="167651" y="210139"/>
                  </a:lnTo>
                  <a:lnTo>
                    <a:pt x="156805" y="217452"/>
                  </a:lnTo>
                  <a:lnTo>
                    <a:pt x="143524" y="220133"/>
                  </a:lnTo>
                  <a:lnTo>
                    <a:pt x="130242" y="217452"/>
                  </a:lnTo>
                  <a:lnTo>
                    <a:pt x="119396" y="210139"/>
                  </a:lnTo>
                  <a:lnTo>
                    <a:pt x="112084" y="199293"/>
                  </a:lnTo>
                  <a:lnTo>
                    <a:pt x="109402" y="186012"/>
                  </a:lnTo>
                  <a:lnTo>
                    <a:pt x="112084" y="172730"/>
                  </a:lnTo>
                  <a:lnTo>
                    <a:pt x="119396" y="161884"/>
                  </a:lnTo>
                  <a:lnTo>
                    <a:pt x="130242" y="154571"/>
                  </a:lnTo>
                  <a:lnTo>
                    <a:pt x="143524" y="151890"/>
                  </a:lnTo>
                  <a:lnTo>
                    <a:pt x="156805" y="154571"/>
                  </a:lnTo>
                  <a:lnTo>
                    <a:pt x="167651" y="161884"/>
                  </a:lnTo>
                  <a:lnTo>
                    <a:pt x="174964" y="172730"/>
                  </a:lnTo>
                  <a:lnTo>
                    <a:pt x="177645" y="186012"/>
                  </a:lnTo>
                  <a:close/>
                </a:path>
                <a:path w="250825" h="310514">
                  <a:moveTo>
                    <a:pt x="250731" y="276031"/>
                  </a:moveTo>
                  <a:lnTo>
                    <a:pt x="248049" y="289313"/>
                  </a:lnTo>
                  <a:lnTo>
                    <a:pt x="240737" y="300159"/>
                  </a:lnTo>
                  <a:lnTo>
                    <a:pt x="229891" y="307471"/>
                  </a:lnTo>
                  <a:lnTo>
                    <a:pt x="216609" y="310153"/>
                  </a:lnTo>
                  <a:lnTo>
                    <a:pt x="203327" y="307471"/>
                  </a:lnTo>
                  <a:lnTo>
                    <a:pt x="192481" y="300159"/>
                  </a:lnTo>
                  <a:lnTo>
                    <a:pt x="185169" y="289313"/>
                  </a:lnTo>
                  <a:lnTo>
                    <a:pt x="182487" y="276031"/>
                  </a:lnTo>
                  <a:lnTo>
                    <a:pt x="185169" y="262750"/>
                  </a:lnTo>
                  <a:lnTo>
                    <a:pt x="192481" y="251904"/>
                  </a:lnTo>
                  <a:lnTo>
                    <a:pt x="203327" y="244591"/>
                  </a:lnTo>
                  <a:lnTo>
                    <a:pt x="216609" y="241910"/>
                  </a:lnTo>
                  <a:lnTo>
                    <a:pt x="229891" y="244591"/>
                  </a:lnTo>
                  <a:lnTo>
                    <a:pt x="240737" y="251904"/>
                  </a:lnTo>
                  <a:lnTo>
                    <a:pt x="248049" y="262750"/>
                  </a:lnTo>
                  <a:lnTo>
                    <a:pt x="250731" y="276031"/>
                  </a:lnTo>
                  <a:close/>
                </a:path>
                <a:path w="250825" h="310514">
                  <a:moveTo>
                    <a:pt x="68243" y="34121"/>
                  </a:move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83" y="2856715"/>
              <a:ext cx="4696460" cy="2544445"/>
            </a:xfrm>
            <a:custGeom>
              <a:avLst/>
              <a:gdLst/>
              <a:ahLst/>
              <a:cxnLst/>
              <a:rect l="l" t="t" r="r" b="b"/>
              <a:pathLst>
                <a:path w="4696460" h="2544445">
                  <a:moveTo>
                    <a:pt x="109402" y="1418453"/>
                  </a:moveTo>
                  <a:lnTo>
                    <a:pt x="2260456" y="1676020"/>
                  </a:lnTo>
                </a:path>
                <a:path w="4696460" h="2544445">
                  <a:moveTo>
                    <a:pt x="182487" y="1508472"/>
                  </a:moveTo>
                  <a:lnTo>
                    <a:pt x="2260456" y="1676020"/>
                  </a:lnTo>
                </a:path>
                <a:path w="4696460" h="2544445">
                  <a:moveTo>
                    <a:pt x="3703446" y="1759052"/>
                  </a:moveTo>
                  <a:lnTo>
                    <a:pt x="2260456" y="1676020"/>
                  </a:lnTo>
                </a:path>
                <a:path w="4696460" h="2544445">
                  <a:moveTo>
                    <a:pt x="3653051" y="2343884"/>
                  </a:moveTo>
                  <a:lnTo>
                    <a:pt x="3092689" y="631138"/>
                  </a:lnTo>
                </a:path>
                <a:path w="4696460" h="2544445">
                  <a:moveTo>
                    <a:pt x="2674097" y="390944"/>
                  </a:moveTo>
                  <a:lnTo>
                    <a:pt x="3092689" y="631138"/>
                  </a:lnTo>
                </a:path>
                <a:path w="4696460" h="2544445">
                  <a:moveTo>
                    <a:pt x="4025101" y="490209"/>
                  </a:moveTo>
                  <a:lnTo>
                    <a:pt x="3092689" y="631138"/>
                  </a:lnTo>
                </a:path>
                <a:path w="4696460" h="2544445">
                  <a:moveTo>
                    <a:pt x="3923486" y="1346699"/>
                  </a:moveTo>
                  <a:lnTo>
                    <a:pt x="3092689" y="631138"/>
                  </a:lnTo>
                </a:path>
                <a:path w="4696460" h="2544445">
                  <a:moveTo>
                    <a:pt x="3923486" y="1346699"/>
                  </a:moveTo>
                  <a:lnTo>
                    <a:pt x="3786515" y="2419313"/>
                  </a:lnTo>
                </a:path>
                <a:path w="4696460" h="2544445">
                  <a:moveTo>
                    <a:pt x="3923486" y="1346699"/>
                  </a:moveTo>
                  <a:lnTo>
                    <a:pt x="2260456" y="1676020"/>
                  </a:lnTo>
                </a:path>
                <a:path w="4696460" h="2544445">
                  <a:moveTo>
                    <a:pt x="4696121" y="424094"/>
                  </a:moveTo>
                  <a:lnTo>
                    <a:pt x="3092689" y="631138"/>
                  </a:lnTo>
                </a:path>
                <a:path w="4696460" h="2544445">
                  <a:moveTo>
                    <a:pt x="4594107" y="662408"/>
                  </a:moveTo>
                  <a:lnTo>
                    <a:pt x="3092689" y="631138"/>
                  </a:lnTo>
                </a:path>
                <a:path w="4696460" h="2544445">
                  <a:moveTo>
                    <a:pt x="3158028" y="1935488"/>
                  </a:moveTo>
                  <a:lnTo>
                    <a:pt x="3786515" y="2419313"/>
                  </a:lnTo>
                </a:path>
                <a:path w="4696460" h="2544445">
                  <a:moveTo>
                    <a:pt x="3158028" y="1935488"/>
                  </a:moveTo>
                  <a:lnTo>
                    <a:pt x="2260456" y="1676020"/>
                  </a:lnTo>
                </a:path>
                <a:path w="4696460" h="2544445">
                  <a:moveTo>
                    <a:pt x="3791773" y="811479"/>
                  </a:moveTo>
                  <a:lnTo>
                    <a:pt x="3092689" y="631138"/>
                  </a:lnTo>
                </a:path>
                <a:path w="4696460" h="2544445">
                  <a:moveTo>
                    <a:pt x="3791773" y="811479"/>
                  </a:moveTo>
                  <a:lnTo>
                    <a:pt x="3786515" y="2419313"/>
                  </a:lnTo>
                </a:path>
                <a:path w="4696460" h="2544445">
                  <a:moveTo>
                    <a:pt x="2929678" y="790750"/>
                  </a:moveTo>
                  <a:lnTo>
                    <a:pt x="3092689" y="631138"/>
                  </a:lnTo>
                </a:path>
                <a:path w="4696460" h="2544445">
                  <a:moveTo>
                    <a:pt x="2929678" y="790750"/>
                  </a:moveTo>
                  <a:lnTo>
                    <a:pt x="2260456" y="1676020"/>
                  </a:lnTo>
                </a:path>
                <a:path w="4696460" h="2544445">
                  <a:moveTo>
                    <a:pt x="896217" y="1617429"/>
                  </a:moveTo>
                  <a:lnTo>
                    <a:pt x="2699042" y="1474916"/>
                  </a:lnTo>
                </a:path>
                <a:path w="4696460" h="2544445">
                  <a:moveTo>
                    <a:pt x="3804282" y="2328903"/>
                  </a:moveTo>
                  <a:lnTo>
                    <a:pt x="3092689" y="631138"/>
                  </a:lnTo>
                </a:path>
                <a:path w="4696460" h="2544445">
                  <a:moveTo>
                    <a:pt x="4159162" y="1231580"/>
                  </a:moveTo>
                  <a:lnTo>
                    <a:pt x="3092689" y="631138"/>
                  </a:lnTo>
                </a:path>
                <a:path w="4696460" h="2544445">
                  <a:moveTo>
                    <a:pt x="4159162" y="1231580"/>
                  </a:moveTo>
                  <a:lnTo>
                    <a:pt x="3786515" y="2419313"/>
                  </a:lnTo>
                </a:path>
                <a:path w="4696460" h="2544445">
                  <a:moveTo>
                    <a:pt x="3092689" y="631138"/>
                  </a:moveTo>
                  <a:lnTo>
                    <a:pt x="2509266" y="1301121"/>
                  </a:lnTo>
                </a:path>
                <a:path w="4696460" h="2544445">
                  <a:moveTo>
                    <a:pt x="3092689" y="631138"/>
                  </a:moveTo>
                  <a:lnTo>
                    <a:pt x="3304304" y="284883"/>
                  </a:lnTo>
                </a:path>
                <a:path w="4696460" h="2544445">
                  <a:moveTo>
                    <a:pt x="3092689" y="631138"/>
                  </a:moveTo>
                  <a:lnTo>
                    <a:pt x="2365156" y="1310555"/>
                  </a:lnTo>
                </a:path>
                <a:path w="4696460" h="2544445">
                  <a:moveTo>
                    <a:pt x="3092689" y="631138"/>
                  </a:moveTo>
                  <a:lnTo>
                    <a:pt x="3465999" y="679140"/>
                  </a:lnTo>
                </a:path>
                <a:path w="4696460" h="2544445">
                  <a:moveTo>
                    <a:pt x="3092689" y="631138"/>
                  </a:moveTo>
                  <a:lnTo>
                    <a:pt x="2319946" y="579112"/>
                  </a:lnTo>
                </a:path>
                <a:path w="4696460" h="2544445">
                  <a:moveTo>
                    <a:pt x="3092689" y="631138"/>
                  </a:moveTo>
                  <a:lnTo>
                    <a:pt x="2868925" y="1017788"/>
                  </a:lnTo>
                </a:path>
                <a:path w="4696460" h="2544445">
                  <a:moveTo>
                    <a:pt x="3092689" y="631138"/>
                  </a:moveTo>
                  <a:lnTo>
                    <a:pt x="3580246" y="2256040"/>
                  </a:lnTo>
                </a:path>
                <a:path w="4696460" h="2544445">
                  <a:moveTo>
                    <a:pt x="3092689" y="631138"/>
                  </a:moveTo>
                  <a:lnTo>
                    <a:pt x="2593098" y="1191639"/>
                  </a:lnTo>
                </a:path>
                <a:path w="4696460" h="2544445">
                  <a:moveTo>
                    <a:pt x="3092689" y="631138"/>
                  </a:moveTo>
                  <a:lnTo>
                    <a:pt x="3290292" y="1084507"/>
                  </a:lnTo>
                </a:path>
                <a:path w="4696460" h="2544445">
                  <a:moveTo>
                    <a:pt x="3092689" y="631138"/>
                  </a:moveTo>
                  <a:lnTo>
                    <a:pt x="3653051" y="2343884"/>
                  </a:lnTo>
                </a:path>
                <a:path w="4696460" h="2544445">
                  <a:moveTo>
                    <a:pt x="3092689" y="631138"/>
                  </a:moveTo>
                  <a:lnTo>
                    <a:pt x="2674097" y="390944"/>
                  </a:lnTo>
                </a:path>
                <a:path w="4696460" h="2544445">
                  <a:moveTo>
                    <a:pt x="3092689" y="631138"/>
                  </a:moveTo>
                  <a:lnTo>
                    <a:pt x="4025101" y="490209"/>
                  </a:lnTo>
                </a:path>
                <a:path w="4696460" h="2544445">
                  <a:moveTo>
                    <a:pt x="3092689" y="631138"/>
                  </a:moveTo>
                  <a:lnTo>
                    <a:pt x="3923486" y="1346699"/>
                  </a:lnTo>
                </a:path>
                <a:path w="4696460" h="2544445">
                  <a:moveTo>
                    <a:pt x="3092689" y="631138"/>
                  </a:moveTo>
                  <a:lnTo>
                    <a:pt x="4696121" y="424094"/>
                  </a:lnTo>
                </a:path>
                <a:path w="4696460" h="2544445">
                  <a:moveTo>
                    <a:pt x="3092689" y="631138"/>
                  </a:moveTo>
                  <a:lnTo>
                    <a:pt x="4594107" y="662408"/>
                  </a:lnTo>
                </a:path>
                <a:path w="4696460" h="2544445">
                  <a:moveTo>
                    <a:pt x="3092689" y="631138"/>
                  </a:moveTo>
                  <a:lnTo>
                    <a:pt x="3791773" y="811479"/>
                  </a:lnTo>
                </a:path>
                <a:path w="4696460" h="2544445">
                  <a:moveTo>
                    <a:pt x="3092689" y="631138"/>
                  </a:moveTo>
                  <a:lnTo>
                    <a:pt x="2929678" y="790750"/>
                  </a:lnTo>
                </a:path>
                <a:path w="4696460" h="2544445">
                  <a:moveTo>
                    <a:pt x="3092689" y="631138"/>
                  </a:moveTo>
                  <a:lnTo>
                    <a:pt x="3804282" y="2328903"/>
                  </a:lnTo>
                </a:path>
                <a:path w="4696460" h="2544445">
                  <a:moveTo>
                    <a:pt x="3092689" y="631138"/>
                  </a:moveTo>
                  <a:lnTo>
                    <a:pt x="4159162" y="1231580"/>
                  </a:lnTo>
                </a:path>
                <a:path w="4696460" h="2544445">
                  <a:moveTo>
                    <a:pt x="3092689" y="631138"/>
                  </a:moveTo>
                  <a:lnTo>
                    <a:pt x="2364616" y="713700"/>
                  </a:lnTo>
                </a:path>
                <a:path w="4696460" h="2544445">
                  <a:moveTo>
                    <a:pt x="3092689" y="631138"/>
                  </a:moveTo>
                  <a:lnTo>
                    <a:pt x="2878217" y="1986107"/>
                  </a:lnTo>
                </a:path>
                <a:path w="4696460" h="2544445">
                  <a:moveTo>
                    <a:pt x="3092689" y="631138"/>
                  </a:moveTo>
                  <a:lnTo>
                    <a:pt x="2608584" y="267014"/>
                  </a:lnTo>
                </a:path>
                <a:path w="4696460" h="2544445">
                  <a:moveTo>
                    <a:pt x="3092689" y="631138"/>
                  </a:moveTo>
                  <a:lnTo>
                    <a:pt x="2962100" y="487588"/>
                  </a:lnTo>
                </a:path>
                <a:path w="4696460" h="2544445">
                  <a:moveTo>
                    <a:pt x="3092689" y="631138"/>
                  </a:moveTo>
                  <a:lnTo>
                    <a:pt x="3139081" y="75079"/>
                  </a:lnTo>
                </a:path>
                <a:path w="4696460" h="2544445">
                  <a:moveTo>
                    <a:pt x="3092689" y="631138"/>
                  </a:moveTo>
                  <a:lnTo>
                    <a:pt x="2855480" y="695969"/>
                  </a:lnTo>
                </a:path>
                <a:path w="4696460" h="2544445">
                  <a:moveTo>
                    <a:pt x="3092689" y="631138"/>
                  </a:moveTo>
                  <a:lnTo>
                    <a:pt x="3093407" y="511608"/>
                  </a:lnTo>
                </a:path>
                <a:path w="4696460" h="2544445">
                  <a:moveTo>
                    <a:pt x="3092689" y="631138"/>
                  </a:moveTo>
                  <a:lnTo>
                    <a:pt x="2903856" y="1440143"/>
                  </a:lnTo>
                </a:path>
                <a:path w="4696460" h="2544445">
                  <a:moveTo>
                    <a:pt x="3092689" y="631138"/>
                  </a:moveTo>
                  <a:lnTo>
                    <a:pt x="4107932" y="847104"/>
                  </a:lnTo>
                </a:path>
                <a:path w="4696460" h="2544445">
                  <a:moveTo>
                    <a:pt x="3092689" y="631138"/>
                  </a:moveTo>
                  <a:lnTo>
                    <a:pt x="2472169" y="953284"/>
                  </a:lnTo>
                </a:path>
                <a:path w="4696460" h="2544445">
                  <a:moveTo>
                    <a:pt x="3092689" y="631138"/>
                  </a:moveTo>
                  <a:lnTo>
                    <a:pt x="2787226" y="394668"/>
                  </a:lnTo>
                </a:path>
                <a:path w="4696460" h="2544445">
                  <a:moveTo>
                    <a:pt x="3092689" y="631138"/>
                  </a:moveTo>
                  <a:lnTo>
                    <a:pt x="2699042" y="1474916"/>
                  </a:lnTo>
                </a:path>
                <a:path w="4696460" h="2544445">
                  <a:moveTo>
                    <a:pt x="3092689" y="631138"/>
                  </a:moveTo>
                  <a:lnTo>
                    <a:pt x="3393321" y="1100421"/>
                  </a:lnTo>
                </a:path>
                <a:path w="4696460" h="2544445">
                  <a:moveTo>
                    <a:pt x="3092689" y="631138"/>
                  </a:moveTo>
                  <a:lnTo>
                    <a:pt x="3394964" y="532559"/>
                  </a:lnTo>
                </a:path>
                <a:path w="4696460" h="2544445">
                  <a:moveTo>
                    <a:pt x="3092689" y="631138"/>
                  </a:moveTo>
                  <a:lnTo>
                    <a:pt x="3659185" y="1933294"/>
                  </a:lnTo>
                </a:path>
                <a:path w="4696460" h="2544445">
                  <a:moveTo>
                    <a:pt x="3092689" y="631138"/>
                  </a:moveTo>
                  <a:lnTo>
                    <a:pt x="2224384" y="1145080"/>
                  </a:lnTo>
                </a:path>
                <a:path w="4696460" h="2544445">
                  <a:moveTo>
                    <a:pt x="3092689" y="631138"/>
                  </a:moveTo>
                  <a:lnTo>
                    <a:pt x="2415141" y="1987466"/>
                  </a:lnTo>
                </a:path>
                <a:path w="4696460" h="2544445">
                  <a:moveTo>
                    <a:pt x="3092689" y="631138"/>
                  </a:moveTo>
                  <a:lnTo>
                    <a:pt x="1332748" y="812712"/>
                  </a:lnTo>
                </a:path>
                <a:path w="4696460" h="2544445">
                  <a:moveTo>
                    <a:pt x="3092689" y="631138"/>
                  </a:moveTo>
                  <a:lnTo>
                    <a:pt x="3610796" y="1456462"/>
                  </a:lnTo>
                </a:path>
                <a:path w="4696460" h="2544445">
                  <a:moveTo>
                    <a:pt x="3092689" y="631138"/>
                  </a:moveTo>
                  <a:lnTo>
                    <a:pt x="3818706" y="1321910"/>
                  </a:lnTo>
                </a:path>
                <a:path w="4696460" h="2544445">
                  <a:moveTo>
                    <a:pt x="3092689" y="631138"/>
                  </a:moveTo>
                  <a:lnTo>
                    <a:pt x="3309723" y="519869"/>
                  </a:lnTo>
                </a:path>
                <a:path w="4696460" h="2544445">
                  <a:moveTo>
                    <a:pt x="3092689" y="631138"/>
                  </a:moveTo>
                  <a:lnTo>
                    <a:pt x="3072173" y="317701"/>
                  </a:lnTo>
                </a:path>
                <a:path w="4696460" h="2544445">
                  <a:moveTo>
                    <a:pt x="3092689" y="631138"/>
                  </a:moveTo>
                  <a:lnTo>
                    <a:pt x="2287384" y="432252"/>
                  </a:lnTo>
                </a:path>
                <a:path w="4696460" h="2544445">
                  <a:moveTo>
                    <a:pt x="3092689" y="631138"/>
                  </a:moveTo>
                  <a:lnTo>
                    <a:pt x="3471865" y="509332"/>
                  </a:lnTo>
                </a:path>
                <a:path w="4696460" h="2544445">
                  <a:moveTo>
                    <a:pt x="3092689" y="631138"/>
                  </a:moveTo>
                  <a:lnTo>
                    <a:pt x="2280705" y="0"/>
                  </a:lnTo>
                </a:path>
                <a:path w="4696460" h="2544445">
                  <a:moveTo>
                    <a:pt x="3092689" y="631138"/>
                  </a:moveTo>
                  <a:lnTo>
                    <a:pt x="3652651" y="2543885"/>
                  </a:lnTo>
                </a:path>
                <a:path w="4696460" h="2544445">
                  <a:moveTo>
                    <a:pt x="3092689" y="631138"/>
                  </a:moveTo>
                  <a:lnTo>
                    <a:pt x="4344381" y="787354"/>
                  </a:lnTo>
                </a:path>
                <a:path w="4696460" h="2544445">
                  <a:moveTo>
                    <a:pt x="3092689" y="631138"/>
                  </a:moveTo>
                  <a:lnTo>
                    <a:pt x="1409281" y="1793523"/>
                  </a:lnTo>
                </a:path>
                <a:path w="4696460" h="2544445">
                  <a:moveTo>
                    <a:pt x="3092689" y="631138"/>
                  </a:moveTo>
                  <a:lnTo>
                    <a:pt x="2568146" y="685458"/>
                  </a:lnTo>
                </a:path>
                <a:path w="4696460" h="2544445">
                  <a:moveTo>
                    <a:pt x="3092689" y="631138"/>
                  </a:moveTo>
                  <a:lnTo>
                    <a:pt x="4082935" y="1005581"/>
                  </a:lnTo>
                </a:path>
                <a:path w="4696460" h="2544445">
                  <a:moveTo>
                    <a:pt x="3092689" y="631138"/>
                  </a:moveTo>
                  <a:lnTo>
                    <a:pt x="3428496" y="881759"/>
                  </a:lnTo>
                </a:path>
                <a:path w="4696460" h="2544445">
                  <a:moveTo>
                    <a:pt x="3092689" y="631138"/>
                  </a:moveTo>
                  <a:lnTo>
                    <a:pt x="2932095" y="280239"/>
                  </a:lnTo>
                </a:path>
                <a:path w="4696460" h="2544445">
                  <a:moveTo>
                    <a:pt x="3092689" y="631138"/>
                  </a:moveTo>
                  <a:lnTo>
                    <a:pt x="3388146" y="982843"/>
                  </a:lnTo>
                </a:path>
                <a:path w="4696460" h="2544445">
                  <a:moveTo>
                    <a:pt x="3092689" y="631138"/>
                  </a:moveTo>
                  <a:lnTo>
                    <a:pt x="3058644" y="865484"/>
                  </a:lnTo>
                </a:path>
                <a:path w="4696460" h="2544445">
                  <a:moveTo>
                    <a:pt x="3092689" y="631138"/>
                  </a:moveTo>
                  <a:lnTo>
                    <a:pt x="3549467" y="870394"/>
                  </a:lnTo>
                </a:path>
                <a:path w="4696460" h="2544445">
                  <a:moveTo>
                    <a:pt x="3092689" y="631138"/>
                  </a:moveTo>
                  <a:lnTo>
                    <a:pt x="3644464" y="700544"/>
                  </a:lnTo>
                </a:path>
                <a:path w="4696460" h="2544445">
                  <a:moveTo>
                    <a:pt x="3092689" y="631138"/>
                  </a:moveTo>
                  <a:lnTo>
                    <a:pt x="2745825" y="642776"/>
                  </a:lnTo>
                </a:path>
                <a:path w="4696460" h="2544445">
                  <a:moveTo>
                    <a:pt x="3092689" y="631138"/>
                  </a:moveTo>
                  <a:lnTo>
                    <a:pt x="3809302" y="1675727"/>
                  </a:lnTo>
                </a:path>
                <a:path w="4696460" h="2544445">
                  <a:moveTo>
                    <a:pt x="3092689" y="631138"/>
                  </a:moveTo>
                  <a:lnTo>
                    <a:pt x="974134" y="150827"/>
                  </a:lnTo>
                </a:path>
                <a:path w="4696460" h="2544445">
                  <a:moveTo>
                    <a:pt x="3092689" y="631138"/>
                  </a:moveTo>
                  <a:lnTo>
                    <a:pt x="4116608" y="967662"/>
                  </a:lnTo>
                </a:path>
                <a:path w="4696460" h="2544445">
                  <a:moveTo>
                    <a:pt x="3092689" y="631138"/>
                  </a:moveTo>
                  <a:lnTo>
                    <a:pt x="3928526" y="512442"/>
                  </a:lnTo>
                </a:path>
                <a:path w="4696460" h="2544445">
                  <a:moveTo>
                    <a:pt x="3092689" y="631138"/>
                  </a:moveTo>
                  <a:lnTo>
                    <a:pt x="3000515" y="813094"/>
                  </a:lnTo>
                </a:path>
                <a:path w="4696460" h="2544445">
                  <a:moveTo>
                    <a:pt x="3092689" y="631138"/>
                  </a:moveTo>
                  <a:lnTo>
                    <a:pt x="3197567" y="1603357"/>
                  </a:lnTo>
                </a:path>
                <a:path w="4696460" h="2544445">
                  <a:moveTo>
                    <a:pt x="3092689" y="631138"/>
                  </a:moveTo>
                  <a:lnTo>
                    <a:pt x="4479743" y="636129"/>
                  </a:lnTo>
                </a:path>
                <a:path w="4696460" h="2544445">
                  <a:moveTo>
                    <a:pt x="3092689" y="631138"/>
                  </a:moveTo>
                  <a:lnTo>
                    <a:pt x="4202624" y="709377"/>
                  </a:lnTo>
                </a:path>
                <a:path w="4696460" h="2544445">
                  <a:moveTo>
                    <a:pt x="3092689" y="631138"/>
                  </a:moveTo>
                  <a:lnTo>
                    <a:pt x="2202803" y="1964922"/>
                  </a:lnTo>
                </a:path>
                <a:path w="4696460" h="2544445">
                  <a:moveTo>
                    <a:pt x="3092689" y="631138"/>
                  </a:moveTo>
                  <a:lnTo>
                    <a:pt x="3036644" y="346723"/>
                  </a:lnTo>
                </a:path>
                <a:path w="4696460" h="2544445">
                  <a:moveTo>
                    <a:pt x="3092689" y="631138"/>
                  </a:moveTo>
                  <a:lnTo>
                    <a:pt x="2682996" y="560024"/>
                  </a:lnTo>
                </a:path>
                <a:path w="4696460" h="2544445">
                  <a:moveTo>
                    <a:pt x="3092689" y="631138"/>
                  </a:moveTo>
                  <a:lnTo>
                    <a:pt x="4228493" y="792177"/>
                  </a:lnTo>
                </a:path>
                <a:path w="4696460" h="2544445">
                  <a:moveTo>
                    <a:pt x="2364616" y="713700"/>
                  </a:moveTo>
                  <a:lnTo>
                    <a:pt x="3092689" y="631138"/>
                  </a:lnTo>
                </a:path>
                <a:path w="4696460" h="2544445">
                  <a:moveTo>
                    <a:pt x="2364616" y="713700"/>
                  </a:moveTo>
                  <a:lnTo>
                    <a:pt x="2260456" y="1676020"/>
                  </a:lnTo>
                </a:path>
                <a:path w="4696460" h="2544445">
                  <a:moveTo>
                    <a:pt x="2209104" y="1401028"/>
                  </a:moveTo>
                  <a:lnTo>
                    <a:pt x="2260456" y="1676020"/>
                  </a:lnTo>
                </a:path>
                <a:path w="4696460" h="2544445">
                  <a:moveTo>
                    <a:pt x="3910650" y="1590574"/>
                  </a:moveTo>
                  <a:lnTo>
                    <a:pt x="2260456" y="1676020"/>
                  </a:lnTo>
                </a:path>
                <a:path w="4696460" h="2544445">
                  <a:moveTo>
                    <a:pt x="2878217" y="1986107"/>
                  </a:moveTo>
                  <a:lnTo>
                    <a:pt x="3092689" y="631138"/>
                  </a:lnTo>
                </a:path>
                <a:path w="4696460" h="2544445">
                  <a:moveTo>
                    <a:pt x="2878217" y="1986107"/>
                  </a:moveTo>
                  <a:lnTo>
                    <a:pt x="2260456" y="1676020"/>
                  </a:lnTo>
                </a:path>
                <a:path w="4696460" h="2544445">
                  <a:moveTo>
                    <a:pt x="2608584" y="267014"/>
                  </a:moveTo>
                  <a:lnTo>
                    <a:pt x="3092689" y="631138"/>
                  </a:lnTo>
                </a:path>
                <a:path w="4696460" h="2544445">
                  <a:moveTo>
                    <a:pt x="2608584" y="267014"/>
                  </a:moveTo>
                  <a:lnTo>
                    <a:pt x="2260456" y="1676020"/>
                  </a:lnTo>
                </a:path>
                <a:path w="4696460" h="2544445">
                  <a:moveTo>
                    <a:pt x="706446" y="405"/>
                  </a:moveTo>
                  <a:lnTo>
                    <a:pt x="2260456" y="1676020"/>
                  </a:lnTo>
                </a:path>
                <a:path w="4696460" h="2544445">
                  <a:moveTo>
                    <a:pt x="2962100" y="487588"/>
                  </a:moveTo>
                  <a:lnTo>
                    <a:pt x="3092689" y="631138"/>
                  </a:lnTo>
                </a:path>
                <a:path w="4696460" h="2544445">
                  <a:moveTo>
                    <a:pt x="0" y="1266562"/>
                  </a:moveTo>
                  <a:lnTo>
                    <a:pt x="2260456" y="1676020"/>
                  </a:lnTo>
                </a:path>
                <a:path w="4696460" h="2544445">
                  <a:moveTo>
                    <a:pt x="3139081" y="75079"/>
                  </a:moveTo>
                  <a:lnTo>
                    <a:pt x="3092689" y="631138"/>
                  </a:lnTo>
                </a:path>
                <a:path w="4696460" h="2544445">
                  <a:moveTo>
                    <a:pt x="3061854" y="1912401"/>
                  </a:moveTo>
                  <a:lnTo>
                    <a:pt x="2260456" y="1676020"/>
                  </a:lnTo>
                </a:path>
                <a:path w="4696460" h="2544445">
                  <a:moveTo>
                    <a:pt x="2716043" y="1717721"/>
                  </a:moveTo>
                  <a:lnTo>
                    <a:pt x="2260456" y="1676020"/>
                  </a:lnTo>
                </a:path>
                <a:path w="4696460" h="2544445">
                  <a:moveTo>
                    <a:pt x="2855480" y="695969"/>
                  </a:moveTo>
                  <a:lnTo>
                    <a:pt x="3092689" y="631138"/>
                  </a:lnTo>
                </a:path>
                <a:path w="4696460" h="2544445">
                  <a:moveTo>
                    <a:pt x="3093407" y="511608"/>
                  </a:moveTo>
                  <a:lnTo>
                    <a:pt x="3092689" y="631138"/>
                  </a:lnTo>
                </a:path>
                <a:path w="4696460" h="2544445">
                  <a:moveTo>
                    <a:pt x="3093407" y="511608"/>
                  </a:moveTo>
                  <a:lnTo>
                    <a:pt x="2260456" y="1676020"/>
                  </a:lnTo>
                </a:path>
                <a:path w="4696460" h="2544445">
                  <a:moveTo>
                    <a:pt x="3786515" y="2419313"/>
                  </a:moveTo>
                  <a:lnTo>
                    <a:pt x="3923486" y="1346699"/>
                  </a:lnTo>
                </a:path>
                <a:path w="4696460" h="2544445">
                  <a:moveTo>
                    <a:pt x="3786515" y="2419313"/>
                  </a:moveTo>
                  <a:lnTo>
                    <a:pt x="3158028" y="1935488"/>
                  </a:lnTo>
                </a:path>
                <a:path w="4696460" h="2544445">
                  <a:moveTo>
                    <a:pt x="3786515" y="2419313"/>
                  </a:moveTo>
                  <a:lnTo>
                    <a:pt x="3791773" y="811479"/>
                  </a:lnTo>
                </a:path>
                <a:path w="4696460" h="2544445">
                  <a:moveTo>
                    <a:pt x="3786515" y="2419313"/>
                  </a:moveTo>
                  <a:lnTo>
                    <a:pt x="4159162" y="1231580"/>
                  </a:lnTo>
                </a:path>
                <a:path w="4696460" h="2544445">
                  <a:moveTo>
                    <a:pt x="3786515" y="2419313"/>
                  </a:moveTo>
                  <a:lnTo>
                    <a:pt x="3393321" y="1100421"/>
                  </a:lnTo>
                </a:path>
                <a:path w="4696460" h="2544445">
                  <a:moveTo>
                    <a:pt x="3786515" y="2419313"/>
                  </a:moveTo>
                  <a:lnTo>
                    <a:pt x="3659185" y="1933294"/>
                  </a:lnTo>
                </a:path>
                <a:path w="4696460" h="2544445">
                  <a:moveTo>
                    <a:pt x="3786515" y="2419313"/>
                  </a:moveTo>
                  <a:lnTo>
                    <a:pt x="3818706" y="1321910"/>
                  </a:lnTo>
                </a:path>
                <a:path w="4696460" h="2544445">
                  <a:moveTo>
                    <a:pt x="3786515" y="2419313"/>
                  </a:moveTo>
                  <a:lnTo>
                    <a:pt x="3605974" y="2017973"/>
                  </a:lnTo>
                </a:path>
                <a:path w="4696460" h="2544445">
                  <a:moveTo>
                    <a:pt x="3786515" y="2419313"/>
                  </a:moveTo>
                  <a:lnTo>
                    <a:pt x="3652651" y="2543885"/>
                  </a:lnTo>
                </a:path>
                <a:path w="4696460" h="2544445">
                  <a:moveTo>
                    <a:pt x="3786515" y="2419313"/>
                  </a:moveTo>
                  <a:lnTo>
                    <a:pt x="3428496" y="881759"/>
                  </a:lnTo>
                </a:path>
                <a:path w="4696460" h="2544445">
                  <a:moveTo>
                    <a:pt x="3786515" y="2419313"/>
                  </a:moveTo>
                  <a:lnTo>
                    <a:pt x="3388146" y="982843"/>
                  </a:lnTo>
                </a:path>
                <a:path w="4696460" h="2544445">
                  <a:moveTo>
                    <a:pt x="3786515" y="2419313"/>
                  </a:moveTo>
                  <a:lnTo>
                    <a:pt x="3549467" y="870394"/>
                  </a:lnTo>
                </a:path>
                <a:path w="4696460" h="2544445">
                  <a:moveTo>
                    <a:pt x="3786515" y="2419313"/>
                  </a:moveTo>
                  <a:lnTo>
                    <a:pt x="3809302" y="1675727"/>
                  </a:lnTo>
                </a:path>
                <a:path w="4696460" h="2544445">
                  <a:moveTo>
                    <a:pt x="3786515" y="2419313"/>
                  </a:moveTo>
                  <a:lnTo>
                    <a:pt x="3197567" y="1603357"/>
                  </a:lnTo>
                </a:path>
                <a:path w="4696460" h="2544445">
                  <a:moveTo>
                    <a:pt x="2293842" y="971708"/>
                  </a:moveTo>
                  <a:lnTo>
                    <a:pt x="2260456" y="1676020"/>
                  </a:lnTo>
                </a:path>
                <a:path w="4696460" h="2544445">
                  <a:moveTo>
                    <a:pt x="3230333" y="1740412"/>
                  </a:moveTo>
                  <a:lnTo>
                    <a:pt x="2260456" y="1676020"/>
                  </a:lnTo>
                </a:path>
                <a:path w="4696460" h="2544445">
                  <a:moveTo>
                    <a:pt x="2150976" y="2380530"/>
                  </a:moveTo>
                  <a:lnTo>
                    <a:pt x="2260456" y="1676020"/>
                  </a:lnTo>
                </a:path>
                <a:path w="4696460" h="2544445">
                  <a:moveTo>
                    <a:pt x="2903856" y="1440143"/>
                  </a:moveTo>
                  <a:lnTo>
                    <a:pt x="3092689" y="631138"/>
                  </a:lnTo>
                </a:path>
                <a:path w="4696460" h="2544445">
                  <a:moveTo>
                    <a:pt x="2903856" y="1440143"/>
                  </a:moveTo>
                  <a:lnTo>
                    <a:pt x="2260456" y="1676020"/>
                  </a:lnTo>
                </a:path>
                <a:path w="4696460" h="2544445">
                  <a:moveTo>
                    <a:pt x="4107932" y="847104"/>
                  </a:moveTo>
                  <a:lnTo>
                    <a:pt x="3092689" y="631138"/>
                  </a:lnTo>
                </a:path>
                <a:path w="4696460" h="2544445">
                  <a:moveTo>
                    <a:pt x="4107932" y="847104"/>
                  </a:moveTo>
                  <a:lnTo>
                    <a:pt x="2260456" y="1676020"/>
                  </a:lnTo>
                </a:path>
                <a:path w="4696460" h="2544445">
                  <a:moveTo>
                    <a:pt x="2472169" y="953284"/>
                  </a:moveTo>
                  <a:lnTo>
                    <a:pt x="3092689" y="631138"/>
                  </a:lnTo>
                </a:path>
                <a:path w="4696460" h="2544445">
                  <a:moveTo>
                    <a:pt x="2472169" y="953284"/>
                  </a:moveTo>
                  <a:lnTo>
                    <a:pt x="2260456" y="1676020"/>
                  </a:lnTo>
                </a:path>
                <a:path w="4696460" h="2544445">
                  <a:moveTo>
                    <a:pt x="2787226" y="394668"/>
                  </a:moveTo>
                  <a:lnTo>
                    <a:pt x="3092689" y="631138"/>
                  </a:lnTo>
                </a:path>
                <a:path w="4696460" h="2544445">
                  <a:moveTo>
                    <a:pt x="2039535" y="2240798"/>
                  </a:moveTo>
                  <a:lnTo>
                    <a:pt x="2260456" y="1676020"/>
                  </a:lnTo>
                </a:path>
                <a:path w="4696460" h="2544445">
                  <a:moveTo>
                    <a:pt x="2699042" y="1474916"/>
                  </a:moveTo>
                  <a:lnTo>
                    <a:pt x="896217" y="1617429"/>
                  </a:lnTo>
                </a:path>
                <a:path w="4696460" h="2544445">
                  <a:moveTo>
                    <a:pt x="2699042" y="1474916"/>
                  </a:moveTo>
                  <a:lnTo>
                    <a:pt x="3092689" y="631138"/>
                  </a:lnTo>
                </a:path>
                <a:path w="4696460" h="2544445">
                  <a:moveTo>
                    <a:pt x="2699042" y="1474916"/>
                  </a:moveTo>
                  <a:lnTo>
                    <a:pt x="2260456" y="1676020"/>
                  </a:lnTo>
                </a:path>
                <a:path w="4696460" h="2544445">
                  <a:moveTo>
                    <a:pt x="2720602" y="1963788"/>
                  </a:moveTo>
                  <a:lnTo>
                    <a:pt x="2260456" y="1676020"/>
                  </a:lnTo>
                </a:path>
                <a:path w="4696460" h="2544445">
                  <a:moveTo>
                    <a:pt x="3393321" y="1100421"/>
                  </a:moveTo>
                  <a:lnTo>
                    <a:pt x="3092689" y="631138"/>
                  </a:lnTo>
                </a:path>
                <a:path w="4696460" h="2544445">
                  <a:moveTo>
                    <a:pt x="3393321" y="1100421"/>
                  </a:moveTo>
                  <a:lnTo>
                    <a:pt x="3786515" y="2419313"/>
                  </a:lnTo>
                </a:path>
                <a:path w="4696460" h="2544445">
                  <a:moveTo>
                    <a:pt x="3393321" y="1100421"/>
                  </a:moveTo>
                  <a:lnTo>
                    <a:pt x="2260456" y="1676020"/>
                  </a:lnTo>
                </a:path>
                <a:path w="4696460" h="2544445">
                  <a:moveTo>
                    <a:pt x="1824364" y="1592338"/>
                  </a:moveTo>
                  <a:lnTo>
                    <a:pt x="2260456" y="1676020"/>
                  </a:lnTo>
                </a:path>
                <a:path w="4696460" h="2544445">
                  <a:moveTo>
                    <a:pt x="2134753" y="1492827"/>
                  </a:moveTo>
                  <a:lnTo>
                    <a:pt x="2260456" y="1676020"/>
                  </a:lnTo>
                </a:path>
                <a:path w="4696460" h="2544445">
                  <a:moveTo>
                    <a:pt x="3394964" y="532559"/>
                  </a:moveTo>
                  <a:lnTo>
                    <a:pt x="3092689" y="631138"/>
                  </a:lnTo>
                </a:path>
                <a:path w="4696460" h="2544445">
                  <a:moveTo>
                    <a:pt x="2491819" y="1202223"/>
                  </a:moveTo>
                  <a:lnTo>
                    <a:pt x="2260456" y="1676020"/>
                  </a:lnTo>
                </a:path>
                <a:path w="4696460" h="2544445">
                  <a:moveTo>
                    <a:pt x="3659185" y="1933294"/>
                  </a:moveTo>
                  <a:lnTo>
                    <a:pt x="3092689" y="631138"/>
                  </a:lnTo>
                </a:path>
                <a:path w="4696460" h="2544445">
                  <a:moveTo>
                    <a:pt x="3659185" y="1933294"/>
                  </a:moveTo>
                  <a:lnTo>
                    <a:pt x="3786515" y="2419313"/>
                  </a:lnTo>
                </a:path>
                <a:path w="4696460" h="2544445">
                  <a:moveTo>
                    <a:pt x="2894814" y="1739277"/>
                  </a:moveTo>
                  <a:lnTo>
                    <a:pt x="2260456" y="1676020"/>
                  </a:lnTo>
                </a:path>
                <a:path w="4696460" h="2544445">
                  <a:moveTo>
                    <a:pt x="3239409" y="903711"/>
                  </a:moveTo>
                  <a:lnTo>
                    <a:pt x="2260456" y="1676020"/>
                  </a:lnTo>
                </a:path>
                <a:path w="4696460" h="2544445">
                  <a:moveTo>
                    <a:pt x="4004125" y="1525646"/>
                  </a:moveTo>
                  <a:lnTo>
                    <a:pt x="2260456" y="1676020"/>
                  </a:lnTo>
                </a:path>
                <a:path w="4696460" h="2544445">
                  <a:moveTo>
                    <a:pt x="2224384" y="1145080"/>
                  </a:moveTo>
                  <a:lnTo>
                    <a:pt x="3092689" y="631138"/>
                  </a:lnTo>
                </a:path>
                <a:path w="4696460" h="2544445">
                  <a:moveTo>
                    <a:pt x="2224384" y="1145080"/>
                  </a:moveTo>
                  <a:lnTo>
                    <a:pt x="2260456" y="1676020"/>
                  </a:lnTo>
                </a:path>
                <a:path w="4696460" h="2544445">
                  <a:moveTo>
                    <a:pt x="2415141" y="1987466"/>
                  </a:moveTo>
                  <a:lnTo>
                    <a:pt x="3092689" y="631138"/>
                  </a:lnTo>
                </a:path>
                <a:path w="4696460" h="2544445">
                  <a:moveTo>
                    <a:pt x="2415141" y="1987466"/>
                  </a:moveTo>
                  <a:lnTo>
                    <a:pt x="2260456" y="1676020"/>
                  </a:lnTo>
                </a:path>
                <a:path w="4696460" h="2544445">
                  <a:moveTo>
                    <a:pt x="3195784" y="1484774"/>
                  </a:moveTo>
                  <a:lnTo>
                    <a:pt x="2260456" y="1676020"/>
                  </a:lnTo>
                </a:path>
                <a:path w="4696460" h="2544445">
                  <a:moveTo>
                    <a:pt x="2204214" y="2375179"/>
                  </a:moveTo>
                  <a:lnTo>
                    <a:pt x="2260456" y="1676020"/>
                  </a:lnTo>
                </a:path>
                <a:path w="4696460" h="2544445">
                  <a:moveTo>
                    <a:pt x="2420684" y="2022655"/>
                  </a:moveTo>
                  <a:lnTo>
                    <a:pt x="2260456" y="1676020"/>
                  </a:lnTo>
                </a:path>
                <a:path w="4696460" h="2544445">
                  <a:moveTo>
                    <a:pt x="1332748" y="812712"/>
                  </a:moveTo>
                  <a:lnTo>
                    <a:pt x="3092689" y="631138"/>
                  </a:lnTo>
                </a:path>
                <a:path w="4696460" h="2544445">
                  <a:moveTo>
                    <a:pt x="1332748" y="812712"/>
                  </a:moveTo>
                  <a:lnTo>
                    <a:pt x="2260456" y="1676020"/>
                  </a:lnTo>
                </a:path>
                <a:path w="4696460" h="2544445">
                  <a:moveTo>
                    <a:pt x="3610796" y="1456462"/>
                  </a:moveTo>
                  <a:lnTo>
                    <a:pt x="3092689" y="631138"/>
                  </a:lnTo>
                </a:path>
                <a:path w="4696460" h="2544445">
                  <a:moveTo>
                    <a:pt x="3610796" y="1456462"/>
                  </a:moveTo>
                  <a:lnTo>
                    <a:pt x="2260456" y="1676020"/>
                  </a:lnTo>
                </a:path>
                <a:path w="4696460" h="2544445">
                  <a:moveTo>
                    <a:pt x="3818706" y="1321910"/>
                  </a:moveTo>
                  <a:lnTo>
                    <a:pt x="3092689" y="631138"/>
                  </a:lnTo>
                </a:path>
                <a:path w="4696460" h="2544445">
                  <a:moveTo>
                    <a:pt x="3818706" y="1321910"/>
                  </a:moveTo>
                  <a:lnTo>
                    <a:pt x="3786515" y="2419313"/>
                  </a:lnTo>
                </a:path>
                <a:path w="4696460" h="2544445">
                  <a:moveTo>
                    <a:pt x="3818706" y="1321910"/>
                  </a:moveTo>
                  <a:lnTo>
                    <a:pt x="2260456" y="1676020"/>
                  </a:lnTo>
                </a:path>
                <a:path w="4696460" h="2544445">
                  <a:moveTo>
                    <a:pt x="3309723" y="519869"/>
                  </a:moveTo>
                  <a:lnTo>
                    <a:pt x="3092689" y="631138"/>
                  </a:lnTo>
                </a:path>
                <a:path w="4696460" h="2544445">
                  <a:moveTo>
                    <a:pt x="3309723" y="519869"/>
                  </a:moveTo>
                  <a:lnTo>
                    <a:pt x="2260456" y="1676020"/>
                  </a:lnTo>
                </a:path>
                <a:path w="4696460" h="2544445">
                  <a:moveTo>
                    <a:pt x="2188412" y="1872747"/>
                  </a:moveTo>
                  <a:lnTo>
                    <a:pt x="2260456" y="1676020"/>
                  </a:lnTo>
                </a:path>
                <a:path w="4696460" h="2544445">
                  <a:moveTo>
                    <a:pt x="2144597" y="754239"/>
                  </a:moveTo>
                  <a:lnTo>
                    <a:pt x="2260456" y="1676020"/>
                  </a:lnTo>
                </a:path>
                <a:path w="4696460" h="2544445">
                  <a:moveTo>
                    <a:pt x="3072173" y="317701"/>
                  </a:moveTo>
                  <a:lnTo>
                    <a:pt x="3092689" y="631138"/>
                  </a:lnTo>
                </a:path>
                <a:path w="4696460" h="2544445">
                  <a:moveTo>
                    <a:pt x="2986469" y="1942467"/>
                  </a:moveTo>
                  <a:lnTo>
                    <a:pt x="2260456" y="1676020"/>
                  </a:lnTo>
                </a:path>
                <a:path w="4696460" h="2544445">
                  <a:moveTo>
                    <a:pt x="3605974" y="2017973"/>
                  </a:moveTo>
                  <a:lnTo>
                    <a:pt x="3786515" y="2419313"/>
                  </a:lnTo>
                </a:path>
                <a:path w="4696460" h="2544445">
                  <a:moveTo>
                    <a:pt x="3605974" y="2017973"/>
                  </a:moveTo>
                  <a:lnTo>
                    <a:pt x="2260456" y="1676020"/>
                  </a:lnTo>
                </a:path>
                <a:path w="4696460" h="2544445">
                  <a:moveTo>
                    <a:pt x="1213457" y="973889"/>
                  </a:moveTo>
                  <a:lnTo>
                    <a:pt x="2260456" y="1676020"/>
                  </a:lnTo>
                </a:path>
                <a:path w="4696460" h="2544445">
                  <a:moveTo>
                    <a:pt x="2472369" y="1731328"/>
                  </a:moveTo>
                  <a:lnTo>
                    <a:pt x="2260456" y="1676020"/>
                  </a:lnTo>
                </a:path>
                <a:path w="4696460" h="2544445">
                  <a:moveTo>
                    <a:pt x="1924454" y="1113075"/>
                  </a:moveTo>
                  <a:lnTo>
                    <a:pt x="2260456" y="1676020"/>
                  </a:lnTo>
                </a:path>
                <a:path w="4696460" h="2544445">
                  <a:moveTo>
                    <a:pt x="2503741" y="1407342"/>
                  </a:moveTo>
                  <a:lnTo>
                    <a:pt x="2260456" y="1676020"/>
                  </a:lnTo>
                </a:path>
                <a:path w="4696460" h="2544445">
                  <a:moveTo>
                    <a:pt x="2287384" y="432252"/>
                  </a:moveTo>
                  <a:lnTo>
                    <a:pt x="3092689" y="631138"/>
                  </a:lnTo>
                </a:path>
                <a:path w="4696460" h="2544445">
                  <a:moveTo>
                    <a:pt x="2287384" y="432252"/>
                  </a:moveTo>
                  <a:lnTo>
                    <a:pt x="2260456" y="1676020"/>
                  </a:lnTo>
                </a:path>
                <a:path w="4696460" h="2544445">
                  <a:moveTo>
                    <a:pt x="3471865" y="509332"/>
                  </a:moveTo>
                  <a:lnTo>
                    <a:pt x="3092689" y="631138"/>
                  </a:lnTo>
                </a:path>
                <a:path w="4696460" h="2544445">
                  <a:moveTo>
                    <a:pt x="2280705" y="0"/>
                  </a:moveTo>
                  <a:lnTo>
                    <a:pt x="3092689" y="631138"/>
                  </a:lnTo>
                </a:path>
                <a:path w="4696460" h="2544445">
                  <a:moveTo>
                    <a:pt x="2280705" y="0"/>
                  </a:moveTo>
                  <a:lnTo>
                    <a:pt x="2260456" y="1676020"/>
                  </a:lnTo>
                </a:path>
                <a:path w="4696460" h="2544445">
                  <a:moveTo>
                    <a:pt x="3652651" y="2543885"/>
                  </a:moveTo>
                  <a:lnTo>
                    <a:pt x="3092689" y="631138"/>
                  </a:lnTo>
                </a:path>
                <a:path w="4696460" h="2544445">
                  <a:moveTo>
                    <a:pt x="3652651" y="2543885"/>
                  </a:moveTo>
                  <a:lnTo>
                    <a:pt x="3786515" y="2419313"/>
                  </a:lnTo>
                </a:path>
                <a:path w="4696460" h="2544445">
                  <a:moveTo>
                    <a:pt x="4344381" y="787354"/>
                  </a:moveTo>
                  <a:lnTo>
                    <a:pt x="3092689" y="631138"/>
                  </a:lnTo>
                </a:path>
                <a:path w="4696460" h="2544445">
                  <a:moveTo>
                    <a:pt x="3126755" y="1100303"/>
                  </a:moveTo>
                  <a:lnTo>
                    <a:pt x="2260456" y="1676020"/>
                  </a:lnTo>
                </a:path>
                <a:path w="4696460" h="2544445">
                  <a:moveTo>
                    <a:pt x="1409281" y="1793523"/>
                  </a:moveTo>
                  <a:lnTo>
                    <a:pt x="3092689" y="631138"/>
                  </a:lnTo>
                </a:path>
                <a:path w="4696460" h="2544445">
                  <a:moveTo>
                    <a:pt x="1409281" y="1793523"/>
                  </a:moveTo>
                  <a:lnTo>
                    <a:pt x="2260456" y="1676020"/>
                  </a:lnTo>
                </a:path>
                <a:path w="4696460" h="2544445">
                  <a:moveTo>
                    <a:pt x="3507826" y="602590"/>
                  </a:moveTo>
                  <a:lnTo>
                    <a:pt x="2260456" y="1676020"/>
                  </a:lnTo>
                </a:path>
                <a:path w="4696460" h="2544445">
                  <a:moveTo>
                    <a:pt x="2568146" y="685458"/>
                  </a:moveTo>
                  <a:lnTo>
                    <a:pt x="3092689" y="631138"/>
                  </a:lnTo>
                </a:path>
                <a:path w="4696460" h="2544445">
                  <a:moveTo>
                    <a:pt x="2568146" y="685458"/>
                  </a:moveTo>
                  <a:lnTo>
                    <a:pt x="2260456" y="1676020"/>
                  </a:lnTo>
                </a:path>
                <a:path w="4696460" h="2544445">
                  <a:moveTo>
                    <a:pt x="2260456" y="1676020"/>
                  </a:moveTo>
                  <a:lnTo>
                    <a:pt x="2509266" y="1301121"/>
                  </a:lnTo>
                </a:path>
                <a:path w="4696460" h="2544445">
                  <a:moveTo>
                    <a:pt x="2260456" y="1676020"/>
                  </a:moveTo>
                  <a:lnTo>
                    <a:pt x="3218357" y="1934437"/>
                  </a:lnTo>
                </a:path>
                <a:path w="4696460" h="2544445">
                  <a:moveTo>
                    <a:pt x="2260456" y="1676020"/>
                  </a:moveTo>
                  <a:lnTo>
                    <a:pt x="3449139" y="1354023"/>
                  </a:lnTo>
                </a:path>
                <a:path w="4696460" h="2544445">
                  <a:moveTo>
                    <a:pt x="2260456" y="1676020"/>
                  </a:moveTo>
                  <a:lnTo>
                    <a:pt x="2409430" y="1734643"/>
                  </a:lnTo>
                </a:path>
                <a:path w="4696460" h="2544445">
                  <a:moveTo>
                    <a:pt x="2260456" y="1676020"/>
                  </a:moveTo>
                  <a:lnTo>
                    <a:pt x="2538043" y="1615295"/>
                  </a:lnTo>
                </a:path>
                <a:path w="4696460" h="2544445">
                  <a:moveTo>
                    <a:pt x="2260456" y="1676020"/>
                  </a:moveTo>
                  <a:lnTo>
                    <a:pt x="2365156" y="1310555"/>
                  </a:lnTo>
                </a:path>
              </a:pathLst>
            </a:custGeom>
            <a:ln w="7821">
              <a:solidFill>
                <a:srgbClr val="5F6A7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7509" y="451901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7444" y="6146"/>
                  </a:moveTo>
                  <a:lnTo>
                    <a:pt x="21297" y="0"/>
                  </a:lnTo>
                  <a:lnTo>
                    <a:pt x="6146" y="0"/>
                  </a:lnTo>
                  <a:lnTo>
                    <a:pt x="0" y="6146"/>
                  </a:lnTo>
                  <a:lnTo>
                    <a:pt x="0" y="21297"/>
                  </a:lnTo>
                  <a:lnTo>
                    <a:pt x="6146" y="27444"/>
                  </a:lnTo>
                  <a:lnTo>
                    <a:pt x="21297" y="27444"/>
                  </a:lnTo>
                  <a:lnTo>
                    <a:pt x="27444" y="21297"/>
                  </a:lnTo>
                  <a:lnTo>
                    <a:pt x="27444" y="13728"/>
                  </a:lnTo>
                  <a:lnTo>
                    <a:pt x="27444" y="6146"/>
                  </a:lnTo>
                  <a:close/>
                </a:path>
              </a:pathLst>
            </a:custGeom>
            <a:solidFill>
              <a:srgbClr val="5F6A7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40783" y="2856715"/>
              <a:ext cx="4108450" cy="2419350"/>
            </a:xfrm>
            <a:custGeom>
              <a:avLst/>
              <a:gdLst/>
              <a:ahLst/>
              <a:cxnLst/>
              <a:rect l="l" t="t" r="r" b="b"/>
              <a:pathLst>
                <a:path w="4108450" h="2419350">
                  <a:moveTo>
                    <a:pt x="2260456" y="1676020"/>
                  </a:moveTo>
                  <a:lnTo>
                    <a:pt x="2868925" y="1017788"/>
                  </a:lnTo>
                </a:path>
                <a:path w="4108450" h="2419350">
                  <a:moveTo>
                    <a:pt x="2260456" y="1676020"/>
                  </a:moveTo>
                  <a:lnTo>
                    <a:pt x="3580246" y="2256040"/>
                  </a:lnTo>
                </a:path>
                <a:path w="4108450" h="2419350">
                  <a:moveTo>
                    <a:pt x="2260456" y="1676020"/>
                  </a:moveTo>
                  <a:lnTo>
                    <a:pt x="2127895" y="1556670"/>
                  </a:lnTo>
                </a:path>
                <a:path w="4108450" h="2419350">
                  <a:moveTo>
                    <a:pt x="2260456" y="1676020"/>
                  </a:moveTo>
                  <a:lnTo>
                    <a:pt x="1945240" y="1841544"/>
                  </a:lnTo>
                </a:path>
                <a:path w="4108450" h="2419350">
                  <a:moveTo>
                    <a:pt x="2260456" y="1676020"/>
                  </a:moveTo>
                  <a:lnTo>
                    <a:pt x="2553117" y="1724661"/>
                  </a:lnTo>
                </a:path>
                <a:path w="4108450" h="2419350">
                  <a:moveTo>
                    <a:pt x="2260456" y="1676020"/>
                  </a:moveTo>
                  <a:lnTo>
                    <a:pt x="2593098" y="1191639"/>
                  </a:lnTo>
                </a:path>
                <a:path w="4108450" h="2419350">
                  <a:moveTo>
                    <a:pt x="2260456" y="1676020"/>
                  </a:moveTo>
                  <a:lnTo>
                    <a:pt x="109402" y="1418453"/>
                  </a:lnTo>
                </a:path>
                <a:path w="4108450" h="2419350">
                  <a:moveTo>
                    <a:pt x="2260456" y="1676020"/>
                  </a:moveTo>
                  <a:lnTo>
                    <a:pt x="182487" y="1508472"/>
                  </a:lnTo>
                </a:path>
                <a:path w="4108450" h="2419350">
                  <a:moveTo>
                    <a:pt x="2260456" y="1676020"/>
                  </a:moveTo>
                  <a:lnTo>
                    <a:pt x="3703446" y="1759052"/>
                  </a:lnTo>
                </a:path>
                <a:path w="4108450" h="2419350">
                  <a:moveTo>
                    <a:pt x="2260456" y="1676020"/>
                  </a:moveTo>
                  <a:lnTo>
                    <a:pt x="3923486" y="1346699"/>
                  </a:lnTo>
                </a:path>
                <a:path w="4108450" h="2419350">
                  <a:moveTo>
                    <a:pt x="2260456" y="1676020"/>
                  </a:moveTo>
                  <a:lnTo>
                    <a:pt x="3158028" y="1935488"/>
                  </a:lnTo>
                </a:path>
                <a:path w="4108450" h="2419350">
                  <a:moveTo>
                    <a:pt x="2260456" y="1676020"/>
                  </a:moveTo>
                  <a:lnTo>
                    <a:pt x="2929678" y="790750"/>
                  </a:lnTo>
                </a:path>
                <a:path w="4108450" h="2419350">
                  <a:moveTo>
                    <a:pt x="2260456" y="1676020"/>
                  </a:moveTo>
                  <a:lnTo>
                    <a:pt x="2364616" y="713700"/>
                  </a:lnTo>
                </a:path>
                <a:path w="4108450" h="2419350">
                  <a:moveTo>
                    <a:pt x="2260456" y="1676020"/>
                  </a:moveTo>
                  <a:lnTo>
                    <a:pt x="2209104" y="1401028"/>
                  </a:lnTo>
                </a:path>
                <a:path w="4108450" h="2419350">
                  <a:moveTo>
                    <a:pt x="2260456" y="1676020"/>
                  </a:moveTo>
                  <a:lnTo>
                    <a:pt x="3910650" y="1590574"/>
                  </a:lnTo>
                </a:path>
                <a:path w="4108450" h="2419350">
                  <a:moveTo>
                    <a:pt x="2260456" y="1676020"/>
                  </a:moveTo>
                  <a:lnTo>
                    <a:pt x="2878217" y="1986107"/>
                  </a:lnTo>
                </a:path>
                <a:path w="4108450" h="2419350">
                  <a:moveTo>
                    <a:pt x="2260456" y="1676020"/>
                  </a:moveTo>
                  <a:lnTo>
                    <a:pt x="2608584" y="267014"/>
                  </a:lnTo>
                </a:path>
                <a:path w="4108450" h="2419350">
                  <a:moveTo>
                    <a:pt x="2260456" y="1676020"/>
                  </a:moveTo>
                  <a:lnTo>
                    <a:pt x="706446" y="405"/>
                  </a:lnTo>
                </a:path>
                <a:path w="4108450" h="2419350">
                  <a:moveTo>
                    <a:pt x="2260456" y="1676020"/>
                  </a:moveTo>
                  <a:lnTo>
                    <a:pt x="0" y="1266562"/>
                  </a:lnTo>
                </a:path>
                <a:path w="4108450" h="2419350">
                  <a:moveTo>
                    <a:pt x="2260456" y="1676020"/>
                  </a:moveTo>
                  <a:lnTo>
                    <a:pt x="3061854" y="1912401"/>
                  </a:lnTo>
                </a:path>
                <a:path w="4108450" h="2419350">
                  <a:moveTo>
                    <a:pt x="2260456" y="1676020"/>
                  </a:moveTo>
                  <a:lnTo>
                    <a:pt x="2716043" y="1717721"/>
                  </a:lnTo>
                </a:path>
                <a:path w="4108450" h="2419350">
                  <a:moveTo>
                    <a:pt x="2260456" y="1676020"/>
                  </a:moveTo>
                  <a:lnTo>
                    <a:pt x="3093407" y="511608"/>
                  </a:lnTo>
                </a:path>
                <a:path w="4108450" h="2419350">
                  <a:moveTo>
                    <a:pt x="2260456" y="1676020"/>
                  </a:moveTo>
                  <a:lnTo>
                    <a:pt x="2293842" y="971708"/>
                  </a:lnTo>
                </a:path>
                <a:path w="4108450" h="2419350">
                  <a:moveTo>
                    <a:pt x="2260456" y="1676020"/>
                  </a:moveTo>
                  <a:lnTo>
                    <a:pt x="3230333" y="1740412"/>
                  </a:lnTo>
                </a:path>
                <a:path w="4108450" h="2419350">
                  <a:moveTo>
                    <a:pt x="2260456" y="1676020"/>
                  </a:moveTo>
                  <a:lnTo>
                    <a:pt x="2150976" y="2380530"/>
                  </a:lnTo>
                </a:path>
                <a:path w="4108450" h="2419350">
                  <a:moveTo>
                    <a:pt x="2260456" y="1676020"/>
                  </a:moveTo>
                  <a:lnTo>
                    <a:pt x="2903856" y="1440143"/>
                  </a:lnTo>
                </a:path>
                <a:path w="4108450" h="2419350">
                  <a:moveTo>
                    <a:pt x="2260456" y="1676020"/>
                  </a:moveTo>
                  <a:lnTo>
                    <a:pt x="4107932" y="847104"/>
                  </a:lnTo>
                </a:path>
                <a:path w="4108450" h="2419350">
                  <a:moveTo>
                    <a:pt x="2260456" y="1676020"/>
                  </a:moveTo>
                  <a:lnTo>
                    <a:pt x="2472169" y="953284"/>
                  </a:lnTo>
                </a:path>
                <a:path w="4108450" h="2419350">
                  <a:moveTo>
                    <a:pt x="2260456" y="1676020"/>
                  </a:moveTo>
                  <a:lnTo>
                    <a:pt x="2039535" y="2240798"/>
                  </a:lnTo>
                </a:path>
                <a:path w="4108450" h="2419350">
                  <a:moveTo>
                    <a:pt x="2260456" y="1676020"/>
                  </a:moveTo>
                  <a:lnTo>
                    <a:pt x="2699042" y="1474916"/>
                  </a:lnTo>
                </a:path>
                <a:path w="4108450" h="2419350">
                  <a:moveTo>
                    <a:pt x="2260456" y="1676020"/>
                  </a:moveTo>
                  <a:lnTo>
                    <a:pt x="2720602" y="1963788"/>
                  </a:lnTo>
                </a:path>
                <a:path w="4108450" h="2419350">
                  <a:moveTo>
                    <a:pt x="2260456" y="1676020"/>
                  </a:moveTo>
                  <a:lnTo>
                    <a:pt x="3393321" y="1100421"/>
                  </a:lnTo>
                </a:path>
                <a:path w="4108450" h="2419350">
                  <a:moveTo>
                    <a:pt x="2260456" y="1676020"/>
                  </a:moveTo>
                  <a:lnTo>
                    <a:pt x="1824364" y="1592338"/>
                  </a:lnTo>
                </a:path>
                <a:path w="4108450" h="2419350">
                  <a:moveTo>
                    <a:pt x="2260456" y="1676020"/>
                  </a:moveTo>
                  <a:lnTo>
                    <a:pt x="2134753" y="1492827"/>
                  </a:lnTo>
                </a:path>
                <a:path w="4108450" h="2419350">
                  <a:moveTo>
                    <a:pt x="2260456" y="1676020"/>
                  </a:moveTo>
                  <a:lnTo>
                    <a:pt x="2491819" y="1202223"/>
                  </a:lnTo>
                </a:path>
                <a:path w="4108450" h="2419350">
                  <a:moveTo>
                    <a:pt x="2260456" y="1676020"/>
                  </a:moveTo>
                  <a:lnTo>
                    <a:pt x="2894814" y="1739277"/>
                  </a:lnTo>
                </a:path>
                <a:path w="4108450" h="2419350">
                  <a:moveTo>
                    <a:pt x="2260456" y="1676020"/>
                  </a:moveTo>
                  <a:lnTo>
                    <a:pt x="3239409" y="903711"/>
                  </a:lnTo>
                </a:path>
                <a:path w="4108450" h="2419350">
                  <a:moveTo>
                    <a:pt x="2260456" y="1676020"/>
                  </a:moveTo>
                  <a:lnTo>
                    <a:pt x="4004125" y="1525646"/>
                  </a:lnTo>
                </a:path>
                <a:path w="4108450" h="2419350">
                  <a:moveTo>
                    <a:pt x="2260456" y="1676020"/>
                  </a:moveTo>
                  <a:lnTo>
                    <a:pt x="2224384" y="1145080"/>
                  </a:lnTo>
                </a:path>
                <a:path w="4108450" h="2419350">
                  <a:moveTo>
                    <a:pt x="2260456" y="1676020"/>
                  </a:moveTo>
                  <a:lnTo>
                    <a:pt x="2415141" y="1987466"/>
                  </a:lnTo>
                </a:path>
                <a:path w="4108450" h="2419350">
                  <a:moveTo>
                    <a:pt x="2260456" y="1676020"/>
                  </a:moveTo>
                  <a:lnTo>
                    <a:pt x="3195784" y="1484774"/>
                  </a:lnTo>
                </a:path>
                <a:path w="4108450" h="2419350">
                  <a:moveTo>
                    <a:pt x="2260456" y="1676020"/>
                  </a:moveTo>
                  <a:lnTo>
                    <a:pt x="2204214" y="2375179"/>
                  </a:lnTo>
                </a:path>
                <a:path w="4108450" h="2419350">
                  <a:moveTo>
                    <a:pt x="2260456" y="1676020"/>
                  </a:moveTo>
                  <a:lnTo>
                    <a:pt x="2420684" y="2022655"/>
                  </a:lnTo>
                </a:path>
                <a:path w="4108450" h="2419350">
                  <a:moveTo>
                    <a:pt x="2260456" y="1676020"/>
                  </a:moveTo>
                  <a:lnTo>
                    <a:pt x="1332748" y="812712"/>
                  </a:lnTo>
                </a:path>
                <a:path w="4108450" h="2419350">
                  <a:moveTo>
                    <a:pt x="2260456" y="1676020"/>
                  </a:moveTo>
                  <a:lnTo>
                    <a:pt x="3610796" y="1456462"/>
                  </a:lnTo>
                </a:path>
                <a:path w="4108450" h="2419350">
                  <a:moveTo>
                    <a:pt x="2260456" y="1676020"/>
                  </a:moveTo>
                  <a:lnTo>
                    <a:pt x="3818706" y="1321910"/>
                  </a:lnTo>
                </a:path>
                <a:path w="4108450" h="2419350">
                  <a:moveTo>
                    <a:pt x="2260456" y="1676020"/>
                  </a:moveTo>
                  <a:lnTo>
                    <a:pt x="3309723" y="519869"/>
                  </a:lnTo>
                </a:path>
                <a:path w="4108450" h="2419350">
                  <a:moveTo>
                    <a:pt x="2260456" y="1676020"/>
                  </a:moveTo>
                  <a:lnTo>
                    <a:pt x="2188412" y="1872747"/>
                  </a:lnTo>
                </a:path>
                <a:path w="4108450" h="2419350">
                  <a:moveTo>
                    <a:pt x="2260456" y="1676020"/>
                  </a:moveTo>
                  <a:lnTo>
                    <a:pt x="2144597" y="754239"/>
                  </a:lnTo>
                </a:path>
                <a:path w="4108450" h="2419350">
                  <a:moveTo>
                    <a:pt x="2260456" y="1676020"/>
                  </a:moveTo>
                  <a:lnTo>
                    <a:pt x="2986469" y="1942467"/>
                  </a:lnTo>
                </a:path>
                <a:path w="4108450" h="2419350">
                  <a:moveTo>
                    <a:pt x="2260456" y="1676020"/>
                  </a:moveTo>
                  <a:lnTo>
                    <a:pt x="3605974" y="2017973"/>
                  </a:lnTo>
                </a:path>
                <a:path w="4108450" h="2419350">
                  <a:moveTo>
                    <a:pt x="2260456" y="1676020"/>
                  </a:moveTo>
                  <a:lnTo>
                    <a:pt x="1213457" y="973889"/>
                  </a:lnTo>
                </a:path>
                <a:path w="4108450" h="2419350">
                  <a:moveTo>
                    <a:pt x="2260456" y="1676020"/>
                  </a:moveTo>
                  <a:lnTo>
                    <a:pt x="2472369" y="1731328"/>
                  </a:lnTo>
                </a:path>
                <a:path w="4108450" h="2419350">
                  <a:moveTo>
                    <a:pt x="2260456" y="1676020"/>
                  </a:moveTo>
                  <a:lnTo>
                    <a:pt x="1924454" y="1113075"/>
                  </a:lnTo>
                </a:path>
                <a:path w="4108450" h="2419350">
                  <a:moveTo>
                    <a:pt x="2260456" y="1676020"/>
                  </a:moveTo>
                  <a:lnTo>
                    <a:pt x="2503741" y="1407342"/>
                  </a:lnTo>
                </a:path>
                <a:path w="4108450" h="2419350">
                  <a:moveTo>
                    <a:pt x="2260456" y="1676020"/>
                  </a:moveTo>
                  <a:lnTo>
                    <a:pt x="2287384" y="432252"/>
                  </a:lnTo>
                </a:path>
                <a:path w="4108450" h="2419350">
                  <a:moveTo>
                    <a:pt x="2260456" y="1676020"/>
                  </a:moveTo>
                  <a:lnTo>
                    <a:pt x="2280705" y="0"/>
                  </a:lnTo>
                </a:path>
                <a:path w="4108450" h="2419350">
                  <a:moveTo>
                    <a:pt x="2260456" y="1676020"/>
                  </a:moveTo>
                  <a:lnTo>
                    <a:pt x="3126755" y="1100303"/>
                  </a:lnTo>
                </a:path>
                <a:path w="4108450" h="2419350">
                  <a:moveTo>
                    <a:pt x="2260456" y="1676020"/>
                  </a:moveTo>
                  <a:lnTo>
                    <a:pt x="1409281" y="1793523"/>
                  </a:lnTo>
                </a:path>
                <a:path w="4108450" h="2419350">
                  <a:moveTo>
                    <a:pt x="2260456" y="1676020"/>
                  </a:moveTo>
                  <a:lnTo>
                    <a:pt x="3507826" y="602590"/>
                  </a:lnTo>
                </a:path>
                <a:path w="4108450" h="2419350">
                  <a:moveTo>
                    <a:pt x="2260456" y="1676020"/>
                  </a:moveTo>
                  <a:lnTo>
                    <a:pt x="2568146" y="685458"/>
                  </a:lnTo>
                </a:path>
                <a:path w="4108450" h="2419350">
                  <a:moveTo>
                    <a:pt x="2260456" y="1676020"/>
                  </a:moveTo>
                  <a:lnTo>
                    <a:pt x="3428496" y="881759"/>
                  </a:lnTo>
                </a:path>
                <a:path w="4108450" h="2419350">
                  <a:moveTo>
                    <a:pt x="2260456" y="1676020"/>
                  </a:moveTo>
                  <a:lnTo>
                    <a:pt x="3388146" y="982843"/>
                  </a:lnTo>
                </a:path>
                <a:path w="4108450" h="2419350">
                  <a:moveTo>
                    <a:pt x="2260456" y="1676020"/>
                  </a:moveTo>
                  <a:lnTo>
                    <a:pt x="2218171" y="2217483"/>
                  </a:lnTo>
                </a:path>
                <a:path w="4108450" h="2419350">
                  <a:moveTo>
                    <a:pt x="2260456" y="1676020"/>
                  </a:moveTo>
                  <a:lnTo>
                    <a:pt x="2699463" y="1009558"/>
                  </a:lnTo>
                </a:path>
                <a:path w="4108450" h="2419350">
                  <a:moveTo>
                    <a:pt x="2260456" y="1676020"/>
                  </a:moveTo>
                  <a:lnTo>
                    <a:pt x="1562150" y="1010994"/>
                  </a:lnTo>
                </a:path>
                <a:path w="4108450" h="2419350">
                  <a:moveTo>
                    <a:pt x="2260456" y="1676020"/>
                  </a:moveTo>
                  <a:lnTo>
                    <a:pt x="3058644" y="865484"/>
                  </a:lnTo>
                </a:path>
                <a:path w="4108450" h="2419350">
                  <a:moveTo>
                    <a:pt x="2260456" y="1676020"/>
                  </a:moveTo>
                  <a:lnTo>
                    <a:pt x="3549467" y="870394"/>
                  </a:lnTo>
                </a:path>
                <a:path w="4108450" h="2419350">
                  <a:moveTo>
                    <a:pt x="2260456" y="1676020"/>
                  </a:moveTo>
                  <a:lnTo>
                    <a:pt x="2321819" y="1923292"/>
                  </a:lnTo>
                </a:path>
                <a:path w="4108450" h="2419350">
                  <a:moveTo>
                    <a:pt x="2260456" y="1676020"/>
                  </a:moveTo>
                  <a:lnTo>
                    <a:pt x="2745825" y="642776"/>
                  </a:lnTo>
                </a:path>
                <a:path w="4108450" h="2419350">
                  <a:moveTo>
                    <a:pt x="2260456" y="1676020"/>
                  </a:moveTo>
                  <a:lnTo>
                    <a:pt x="3809302" y="1675727"/>
                  </a:lnTo>
                </a:path>
                <a:path w="4108450" h="2419350">
                  <a:moveTo>
                    <a:pt x="2260456" y="1676020"/>
                  </a:moveTo>
                  <a:lnTo>
                    <a:pt x="3338791" y="1440939"/>
                  </a:lnTo>
                </a:path>
                <a:path w="4108450" h="2419350">
                  <a:moveTo>
                    <a:pt x="2260456" y="1676020"/>
                  </a:moveTo>
                  <a:lnTo>
                    <a:pt x="3710973" y="1562159"/>
                  </a:lnTo>
                </a:path>
                <a:path w="4108450" h="2419350">
                  <a:moveTo>
                    <a:pt x="2260456" y="1676020"/>
                  </a:moveTo>
                  <a:lnTo>
                    <a:pt x="974134" y="150827"/>
                  </a:lnTo>
                </a:path>
                <a:path w="4108450" h="2419350">
                  <a:moveTo>
                    <a:pt x="2260456" y="1676020"/>
                  </a:moveTo>
                  <a:lnTo>
                    <a:pt x="3928526" y="512442"/>
                  </a:lnTo>
                </a:path>
                <a:path w="4108450" h="2419350">
                  <a:moveTo>
                    <a:pt x="2260456" y="1676020"/>
                  </a:moveTo>
                  <a:lnTo>
                    <a:pt x="2796968" y="1929158"/>
                  </a:lnTo>
                </a:path>
                <a:path w="4108450" h="2419350">
                  <a:moveTo>
                    <a:pt x="2260456" y="1676020"/>
                  </a:moveTo>
                  <a:lnTo>
                    <a:pt x="2225039" y="2407813"/>
                  </a:lnTo>
                </a:path>
                <a:path w="4108450" h="2419350">
                  <a:moveTo>
                    <a:pt x="2260456" y="1676020"/>
                  </a:moveTo>
                  <a:lnTo>
                    <a:pt x="2535339" y="1990584"/>
                  </a:lnTo>
                </a:path>
                <a:path w="4108450" h="2419350">
                  <a:moveTo>
                    <a:pt x="2260456" y="1676020"/>
                  </a:moveTo>
                  <a:lnTo>
                    <a:pt x="512145" y="434379"/>
                  </a:lnTo>
                </a:path>
                <a:path w="4108450" h="2419350">
                  <a:moveTo>
                    <a:pt x="2260456" y="1676020"/>
                  </a:moveTo>
                  <a:lnTo>
                    <a:pt x="3204435" y="1318895"/>
                  </a:lnTo>
                </a:path>
                <a:path w="4108450" h="2419350">
                  <a:moveTo>
                    <a:pt x="2260456" y="1676020"/>
                  </a:moveTo>
                  <a:lnTo>
                    <a:pt x="3197567" y="1603357"/>
                  </a:lnTo>
                </a:path>
                <a:path w="4108450" h="2419350">
                  <a:moveTo>
                    <a:pt x="2260456" y="1676020"/>
                  </a:moveTo>
                  <a:lnTo>
                    <a:pt x="1835012" y="1420426"/>
                  </a:lnTo>
                </a:path>
                <a:path w="4108450" h="2419350">
                  <a:moveTo>
                    <a:pt x="2260456" y="1676020"/>
                  </a:moveTo>
                  <a:lnTo>
                    <a:pt x="3633976" y="1624438"/>
                  </a:lnTo>
                </a:path>
                <a:path w="4108450" h="2419350">
                  <a:moveTo>
                    <a:pt x="2260456" y="1676020"/>
                  </a:moveTo>
                  <a:lnTo>
                    <a:pt x="2669489" y="1844785"/>
                  </a:lnTo>
                </a:path>
                <a:path w="4108450" h="2419350">
                  <a:moveTo>
                    <a:pt x="2260456" y="1676020"/>
                  </a:moveTo>
                  <a:lnTo>
                    <a:pt x="2242839" y="1814451"/>
                  </a:lnTo>
                </a:path>
                <a:path w="4108450" h="2419350">
                  <a:moveTo>
                    <a:pt x="2260456" y="1676020"/>
                  </a:moveTo>
                  <a:lnTo>
                    <a:pt x="1388196" y="1440388"/>
                  </a:lnTo>
                </a:path>
                <a:path w="4108450" h="2419350">
                  <a:moveTo>
                    <a:pt x="2260456" y="1676020"/>
                  </a:moveTo>
                  <a:lnTo>
                    <a:pt x="2019454" y="1728473"/>
                  </a:lnTo>
                </a:path>
                <a:path w="4108450" h="2419350">
                  <a:moveTo>
                    <a:pt x="4082935" y="1005581"/>
                  </a:moveTo>
                  <a:lnTo>
                    <a:pt x="3092689" y="631138"/>
                  </a:lnTo>
                </a:path>
                <a:path w="4108450" h="2419350">
                  <a:moveTo>
                    <a:pt x="3428496" y="881759"/>
                  </a:moveTo>
                  <a:lnTo>
                    <a:pt x="3092689" y="631138"/>
                  </a:lnTo>
                </a:path>
                <a:path w="4108450" h="2419350">
                  <a:moveTo>
                    <a:pt x="3428496" y="881759"/>
                  </a:moveTo>
                  <a:lnTo>
                    <a:pt x="3786515" y="2419313"/>
                  </a:lnTo>
                </a:path>
                <a:path w="4108450" h="2419350">
                  <a:moveTo>
                    <a:pt x="3428496" y="881759"/>
                  </a:moveTo>
                  <a:lnTo>
                    <a:pt x="2260456" y="1676020"/>
                  </a:lnTo>
                </a:path>
                <a:path w="4108450" h="2419350">
                  <a:moveTo>
                    <a:pt x="2932095" y="280239"/>
                  </a:moveTo>
                  <a:lnTo>
                    <a:pt x="3092689" y="631138"/>
                  </a:lnTo>
                </a:path>
                <a:path w="4108450" h="2419350">
                  <a:moveTo>
                    <a:pt x="3388146" y="982843"/>
                  </a:moveTo>
                  <a:lnTo>
                    <a:pt x="3092689" y="631138"/>
                  </a:lnTo>
                </a:path>
                <a:path w="4108450" h="2419350">
                  <a:moveTo>
                    <a:pt x="3388146" y="982843"/>
                  </a:moveTo>
                  <a:lnTo>
                    <a:pt x="3786515" y="2419313"/>
                  </a:lnTo>
                </a:path>
                <a:path w="4108450" h="2419350">
                  <a:moveTo>
                    <a:pt x="3388146" y="982843"/>
                  </a:moveTo>
                  <a:lnTo>
                    <a:pt x="2260456" y="1676020"/>
                  </a:lnTo>
                </a:path>
                <a:path w="4108450" h="2419350">
                  <a:moveTo>
                    <a:pt x="2218171" y="2217483"/>
                  </a:moveTo>
                  <a:lnTo>
                    <a:pt x="2260456" y="1676020"/>
                  </a:lnTo>
                </a:path>
                <a:path w="4108450" h="2419350">
                  <a:moveTo>
                    <a:pt x="2699463" y="1009558"/>
                  </a:moveTo>
                  <a:lnTo>
                    <a:pt x="2260456" y="1676020"/>
                  </a:lnTo>
                </a:path>
                <a:path w="4108450" h="2419350">
                  <a:moveTo>
                    <a:pt x="1562150" y="1010994"/>
                  </a:moveTo>
                  <a:lnTo>
                    <a:pt x="2260456" y="1676020"/>
                  </a:lnTo>
                </a:path>
                <a:path w="4108450" h="2419350">
                  <a:moveTo>
                    <a:pt x="3058644" y="865484"/>
                  </a:moveTo>
                  <a:lnTo>
                    <a:pt x="3092689" y="631138"/>
                  </a:lnTo>
                </a:path>
                <a:path w="4108450" h="2419350">
                  <a:moveTo>
                    <a:pt x="3058644" y="865484"/>
                  </a:moveTo>
                  <a:lnTo>
                    <a:pt x="2260456" y="1676020"/>
                  </a:lnTo>
                </a:path>
                <a:path w="4108450" h="2419350">
                  <a:moveTo>
                    <a:pt x="3549467" y="870394"/>
                  </a:moveTo>
                  <a:lnTo>
                    <a:pt x="3092689" y="631138"/>
                  </a:lnTo>
                </a:path>
                <a:path w="4108450" h="2419350">
                  <a:moveTo>
                    <a:pt x="3549467" y="870394"/>
                  </a:moveTo>
                  <a:lnTo>
                    <a:pt x="3786515" y="2419313"/>
                  </a:lnTo>
                </a:path>
                <a:path w="4108450" h="2419350">
                  <a:moveTo>
                    <a:pt x="3549467" y="870394"/>
                  </a:moveTo>
                  <a:lnTo>
                    <a:pt x="2260456" y="1676020"/>
                  </a:lnTo>
                </a:path>
                <a:path w="4108450" h="2419350">
                  <a:moveTo>
                    <a:pt x="2321819" y="1923292"/>
                  </a:moveTo>
                  <a:lnTo>
                    <a:pt x="2260456" y="1676020"/>
                  </a:lnTo>
                </a:path>
                <a:path w="4108450" h="2419350">
                  <a:moveTo>
                    <a:pt x="3644464" y="700544"/>
                  </a:moveTo>
                  <a:lnTo>
                    <a:pt x="3092689" y="631138"/>
                  </a:lnTo>
                </a:path>
                <a:path w="4108450" h="2419350">
                  <a:moveTo>
                    <a:pt x="2745825" y="642776"/>
                  </a:moveTo>
                  <a:lnTo>
                    <a:pt x="3092689" y="631138"/>
                  </a:lnTo>
                </a:path>
                <a:path w="4108450" h="2419350">
                  <a:moveTo>
                    <a:pt x="2745825" y="642776"/>
                  </a:moveTo>
                  <a:lnTo>
                    <a:pt x="2260456" y="1676020"/>
                  </a:lnTo>
                </a:path>
                <a:path w="4108450" h="2419350">
                  <a:moveTo>
                    <a:pt x="3809302" y="1675727"/>
                  </a:moveTo>
                  <a:lnTo>
                    <a:pt x="3092689" y="631138"/>
                  </a:lnTo>
                </a:path>
                <a:path w="4108450" h="2419350">
                  <a:moveTo>
                    <a:pt x="3809302" y="1675727"/>
                  </a:moveTo>
                  <a:lnTo>
                    <a:pt x="3786515" y="2419313"/>
                  </a:lnTo>
                </a:path>
                <a:path w="4108450" h="2419350">
                  <a:moveTo>
                    <a:pt x="3809302" y="1675727"/>
                  </a:moveTo>
                  <a:lnTo>
                    <a:pt x="2260456" y="1676020"/>
                  </a:lnTo>
                </a:path>
                <a:path w="4108450" h="2419350">
                  <a:moveTo>
                    <a:pt x="3338791" y="1440939"/>
                  </a:moveTo>
                  <a:lnTo>
                    <a:pt x="2260456" y="1676020"/>
                  </a:lnTo>
                </a:path>
                <a:path w="4108450" h="2419350">
                  <a:moveTo>
                    <a:pt x="3710973" y="1562159"/>
                  </a:moveTo>
                  <a:lnTo>
                    <a:pt x="2260456" y="1676020"/>
                  </a:lnTo>
                </a:path>
                <a:path w="4108450" h="2419350">
                  <a:moveTo>
                    <a:pt x="974134" y="150827"/>
                  </a:moveTo>
                  <a:lnTo>
                    <a:pt x="3092689" y="631138"/>
                  </a:lnTo>
                </a:path>
              </a:pathLst>
            </a:custGeom>
            <a:ln w="7821">
              <a:solidFill>
                <a:srgbClr val="5F6A7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8806" y="2822593"/>
              <a:ext cx="4252219" cy="261212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16064" y="424104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E05C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1" name="object 41"/>
            <p:cNvSpPr/>
            <p:nvPr/>
          </p:nvSpPr>
          <p:spPr>
            <a:xfrm>
              <a:off x="989149" y="433106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EA6F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06661" y="408915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D64C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16064" y="424104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E05B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89149" y="433106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EA6F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06661" y="408915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80" h="68579">
                  <a:moveTo>
                    <a:pt x="34121" y="68243"/>
                  </a:moveTo>
                  <a:lnTo>
                    <a:pt x="20839" y="65561"/>
                  </a:lnTo>
                  <a:lnTo>
                    <a:pt x="9993" y="58249"/>
                  </a:lnTo>
                  <a:lnTo>
                    <a:pt x="2681" y="47403"/>
                  </a:lnTo>
                  <a:lnTo>
                    <a:pt x="0" y="34121"/>
                  </a:lnTo>
                  <a:lnTo>
                    <a:pt x="2681" y="20839"/>
                  </a:lnTo>
                  <a:lnTo>
                    <a:pt x="9993" y="9993"/>
                  </a:lnTo>
                  <a:lnTo>
                    <a:pt x="20839" y="2681"/>
                  </a:lnTo>
                  <a:lnTo>
                    <a:pt x="34121" y="0"/>
                  </a:lnTo>
                  <a:lnTo>
                    <a:pt x="47403" y="2681"/>
                  </a:lnTo>
                  <a:lnTo>
                    <a:pt x="58249" y="9993"/>
                  </a:lnTo>
                  <a:lnTo>
                    <a:pt x="65561" y="20839"/>
                  </a:lnTo>
                  <a:lnTo>
                    <a:pt x="68243" y="34121"/>
                  </a:lnTo>
                  <a:lnTo>
                    <a:pt x="65561" y="47403"/>
                  </a:lnTo>
                  <a:lnTo>
                    <a:pt x="58249" y="58249"/>
                  </a:lnTo>
                  <a:lnTo>
                    <a:pt x="47403" y="65561"/>
                  </a:lnTo>
                  <a:lnTo>
                    <a:pt x="34121" y="68243"/>
                  </a:lnTo>
                  <a:close/>
                </a:path>
              </a:pathLst>
            </a:custGeom>
            <a:solidFill>
              <a:srgbClr val="D64C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46" name="object 46"/>
            <p:cNvSpPr/>
            <p:nvPr/>
          </p:nvSpPr>
          <p:spPr>
            <a:xfrm>
              <a:off x="561839" y="1412034"/>
              <a:ext cx="5382895" cy="5238750"/>
            </a:xfrm>
            <a:custGeom>
              <a:avLst/>
              <a:gdLst/>
              <a:ahLst/>
              <a:cxnLst/>
              <a:rect l="l" t="t" r="r" b="b"/>
              <a:pathLst>
                <a:path w="5382895" h="5238750">
                  <a:moveTo>
                    <a:pt x="0" y="0"/>
                  </a:moveTo>
                  <a:lnTo>
                    <a:pt x="0" y="5238512"/>
                  </a:lnTo>
                </a:path>
                <a:path w="5382895" h="5238750">
                  <a:moveTo>
                    <a:pt x="5382391" y="0"/>
                  </a:moveTo>
                  <a:lnTo>
                    <a:pt x="5382391" y="5238512"/>
                  </a:lnTo>
                </a:path>
                <a:path w="5382895" h="5238750">
                  <a:moveTo>
                    <a:pt x="0" y="0"/>
                  </a:moveTo>
                  <a:lnTo>
                    <a:pt x="5382391" y="0"/>
                  </a:lnTo>
                </a:path>
                <a:path w="5382895" h="5238750">
                  <a:moveTo>
                    <a:pt x="0" y="5238512"/>
                  </a:moveTo>
                  <a:lnTo>
                    <a:pt x="5382391" y="5238512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97160" y="10290888"/>
            <a:ext cx="3485756" cy="240066"/>
          </a:xfrm>
          <a:prstGeom prst="rect">
            <a:avLst/>
          </a:prstGeom>
          <a:solidFill>
            <a:srgbClr val="212535"/>
          </a:solidFill>
        </p:spPr>
        <p:txBody>
          <a:bodyPr vert="horz" wrap="square" lIns="0" tIns="0" rIns="0" bIns="0" rtlCol="0">
            <a:spAutoFit/>
          </a:bodyPr>
          <a:lstStyle/>
          <a:p>
            <a:pPr marL="123010">
              <a:lnSpc>
                <a:spcPts val="1950"/>
              </a:lnSpc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 err="1">
                <a:solidFill>
                  <a:srgbClr val="EEEEEE"/>
                </a:solidFill>
                <a:latin typeface="Arial MT"/>
                <a:cs typeface="Arial MT"/>
              </a:rPr>
              <a:t>Mapbo</a:t>
            </a:r>
            <a:r>
              <a:rPr lang="en-US" sz="1635" spc="13" dirty="0" err="1">
                <a:solidFill>
                  <a:srgbClr val="EEEEEE"/>
                </a:solidFill>
                <a:latin typeface="Arial MT"/>
                <a:cs typeface="Arial MT"/>
              </a:rPr>
              <a:t>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756789" y="2426785"/>
            <a:ext cx="73165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263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004550" y="1753895"/>
            <a:ext cx="87064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>
              <a:latin typeface="Lucida Sans Unicode"/>
              <a:cs typeface="Lucida Sans Unicode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094085" y="2139583"/>
            <a:ext cx="2370698" cy="289148"/>
            <a:chOff x="5999820" y="1611503"/>
            <a:chExt cx="942340" cy="114935"/>
          </a:xfrm>
        </p:grpSpPr>
        <p:sp>
          <p:nvSpPr>
            <p:cNvPr id="51" name="object 51"/>
            <p:cNvSpPr/>
            <p:nvPr/>
          </p:nvSpPr>
          <p:spPr>
            <a:xfrm>
              <a:off x="6003090" y="1614773"/>
              <a:ext cx="19685" cy="98425"/>
            </a:xfrm>
            <a:custGeom>
              <a:avLst/>
              <a:gdLst/>
              <a:ahLst/>
              <a:cxnLst/>
              <a:rect l="l" t="t" r="r" b="b"/>
              <a:pathLst>
                <a:path w="19685" h="98425">
                  <a:moveTo>
                    <a:pt x="1961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9619" y="0"/>
                  </a:lnTo>
                  <a:lnTo>
                    <a:pt x="19619" y="98099"/>
                  </a:lnTo>
                  <a:close/>
                </a:path>
              </a:pathLst>
            </a:custGeom>
            <a:solidFill>
              <a:srgbClr val="BD29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0161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E2B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27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F2D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60292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12F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57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231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60423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433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60488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536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60554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7383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60619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83A3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0684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A3D3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60750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C3F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0815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D41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0881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F444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46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1464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1011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3484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1077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54B4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1142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64D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1208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8504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1273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A524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1338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C554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1404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D57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1469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E59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1535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05B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1600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15D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1665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25E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1731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360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1796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462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1862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564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1927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667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1992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769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58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86B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2123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6D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2189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6F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2254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71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319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73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2385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E75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2450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F78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2516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07A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2581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17C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0" name="object 90"/>
            <p:cNvSpPr/>
            <p:nvPr/>
          </p:nvSpPr>
          <p:spPr>
            <a:xfrm>
              <a:off x="62646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27E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1"/>
            <p:cNvSpPr/>
            <p:nvPr/>
          </p:nvSpPr>
          <p:spPr>
            <a:xfrm>
              <a:off x="62712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37F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92"/>
            <p:cNvSpPr/>
            <p:nvPr/>
          </p:nvSpPr>
          <p:spPr>
            <a:xfrm>
              <a:off x="62777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381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93"/>
            <p:cNvSpPr/>
            <p:nvPr/>
          </p:nvSpPr>
          <p:spPr>
            <a:xfrm>
              <a:off x="62843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4834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4" name="object 94"/>
            <p:cNvSpPr/>
            <p:nvPr/>
          </p:nvSpPr>
          <p:spPr>
            <a:xfrm>
              <a:off x="62908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5854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5" name="object 95"/>
            <p:cNvSpPr/>
            <p:nvPr/>
          </p:nvSpPr>
          <p:spPr>
            <a:xfrm>
              <a:off x="62973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6874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6" name="object 96"/>
            <p:cNvSpPr/>
            <p:nvPr/>
          </p:nvSpPr>
          <p:spPr>
            <a:xfrm>
              <a:off x="63039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9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7" name="object 97"/>
            <p:cNvSpPr/>
            <p:nvPr/>
          </p:nvSpPr>
          <p:spPr>
            <a:xfrm>
              <a:off x="63104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B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8" name="object 98"/>
            <p:cNvSpPr/>
            <p:nvPr/>
          </p:nvSpPr>
          <p:spPr>
            <a:xfrm>
              <a:off x="63170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8E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9" name="object 99"/>
            <p:cNvSpPr/>
            <p:nvPr/>
          </p:nvSpPr>
          <p:spPr>
            <a:xfrm>
              <a:off x="63235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90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3300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92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3366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95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431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97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3497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994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3562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9C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3627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9E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3693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A1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758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A3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824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A6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3889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A8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954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AB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020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AE5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085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B1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151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B4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216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B6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281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B95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4347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ABD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4412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9C0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478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8C3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543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7C7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4608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5CA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4674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4CE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4739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F1D0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4805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BCE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4870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5CD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935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FCC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001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9CA6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66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3C9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5132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DC7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5197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9C7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5262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6C65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328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2C55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5393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EC4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5459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AC4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5524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7C3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5589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3C25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655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FC1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5720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CC0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5786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8C0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5851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5BF5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5916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1BE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5982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EBD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6047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ABC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6113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7BB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6178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3BA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6243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0B9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6309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CB8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6374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9B75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440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5B66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505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82B4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570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EB3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636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BB2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701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7B1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6767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3B0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6832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70AF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6897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DAE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6963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AAC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7028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7AB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7094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4AA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7159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61A9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7224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EA7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290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CA6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7355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9A5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421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7A3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7486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4A2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7551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52A0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7617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F9F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7682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E9E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7748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C9C6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7813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A9A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7878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999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7944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797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8009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696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8075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494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140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2925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8205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4091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8271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E8F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336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D8D5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8402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B8C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8467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98A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8532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788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598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5864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8663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485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87290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383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87944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3081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88598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F80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9252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D7E4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89906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B7D4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90560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97B4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1214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77A4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91868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5784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2522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2377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931765" y="1614773"/>
              <a:ext cx="6985" cy="98425"/>
            </a:xfrm>
            <a:custGeom>
              <a:avLst/>
              <a:gdLst/>
              <a:ahLst/>
              <a:cxnLst/>
              <a:rect l="l" t="t" r="r" b="b"/>
              <a:pathLst>
                <a:path w="6984" h="98425">
                  <a:moveTo>
                    <a:pt x="653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6539" y="0"/>
                  </a:lnTo>
                  <a:lnTo>
                    <a:pt x="6539" y="98099"/>
                  </a:lnTo>
                  <a:close/>
                </a:path>
              </a:pathLst>
            </a:custGeom>
            <a:solidFill>
              <a:srgbClr val="21753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003090" y="1614773"/>
              <a:ext cx="935355" cy="98425"/>
            </a:xfrm>
            <a:custGeom>
              <a:avLst/>
              <a:gdLst/>
              <a:ahLst/>
              <a:cxnLst/>
              <a:rect l="l" t="t" r="r" b="b"/>
              <a:pathLst>
                <a:path w="935354" h="98425">
                  <a:moveTo>
                    <a:pt x="0" y="0"/>
                  </a:moveTo>
                  <a:lnTo>
                    <a:pt x="935215" y="0"/>
                  </a:lnTo>
                  <a:lnTo>
                    <a:pt x="935215" y="98099"/>
                  </a:lnTo>
                  <a:lnTo>
                    <a:pt x="0" y="980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473968" y="1699793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69">
                  <a:moveTo>
                    <a:pt x="0" y="0"/>
                  </a:moveTo>
                  <a:lnTo>
                    <a:pt x="0" y="26159"/>
                  </a:lnTo>
                </a:path>
              </a:pathLst>
            </a:custGeom>
            <a:ln w="6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15004550" y="2412013"/>
            <a:ext cx="832300" cy="1159599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97450">
              <a:spcBef>
                <a:spcPts val="302"/>
              </a:spcBef>
            </a:pP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1.0</a:t>
            </a:r>
            <a:endParaRPr sz="1887">
              <a:latin typeface="Microsoft Sans Serif"/>
              <a:cs typeface="Microsoft Sans Serif"/>
            </a:endParaRPr>
          </a:p>
          <a:p>
            <a:pPr marL="31951" marR="12780">
              <a:lnSpc>
                <a:spcPct val="120200"/>
              </a:lnSpc>
              <a:spcBef>
                <a:spcPts val="1296"/>
              </a:spcBef>
            </a:pP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M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o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n</a:t>
            </a:r>
            <a:r>
              <a:rPr sz="1887" spc="302" dirty="0">
                <a:solidFill>
                  <a:srgbClr val="666666"/>
                </a:solidFill>
                <a:latin typeface="Microsoft Sans Serif"/>
                <a:cs typeface="Microsoft Sans Serif"/>
              </a:rPr>
              <a:t>t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h  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12</a:t>
            </a:r>
            <a:endParaRPr sz="188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4891" y="-6870871"/>
            <a:ext cx="5701496" cy="488741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 marL="31951">
              <a:spcBef>
                <a:spcPts val="340"/>
              </a:spcBef>
            </a:pP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IDS</a:t>
            </a:r>
            <a:r>
              <a:rPr sz="289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567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2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93" spc="38" dirty="0">
                <a:solidFill>
                  <a:srgbClr val="333333"/>
                </a:solidFill>
                <a:latin typeface="Calibri"/>
                <a:cs typeface="Calibri"/>
              </a:rPr>
              <a:t>ENVOY</a:t>
            </a:r>
            <a:r>
              <a:rPr sz="2893" spc="13" dirty="0">
                <a:solidFill>
                  <a:srgbClr val="333333"/>
                </a:solidFill>
                <a:latin typeface="Calibri"/>
                <a:cs typeface="Calibri"/>
              </a:rPr>
              <a:t> Airline Visualization</a:t>
            </a:r>
            <a:endParaRPr sz="2893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1827" y="88900"/>
            <a:ext cx="2008064" cy="1151799"/>
          </a:xfrm>
          <a:custGeom>
            <a:avLst/>
            <a:gdLst/>
            <a:ahLst/>
            <a:cxnLst/>
            <a:rect l="l" t="t" r="r" b="b"/>
            <a:pathLst>
              <a:path w="798194" h="457834">
                <a:moveTo>
                  <a:pt x="797875" y="457797"/>
                </a:moveTo>
                <a:lnTo>
                  <a:pt x="0" y="457797"/>
                </a:lnTo>
                <a:lnTo>
                  <a:pt x="0" y="0"/>
                </a:lnTo>
                <a:lnTo>
                  <a:pt x="797875" y="0"/>
                </a:lnTo>
                <a:lnTo>
                  <a:pt x="797875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4" name="object 4"/>
          <p:cNvSpPr txBox="1"/>
          <p:nvPr/>
        </p:nvSpPr>
        <p:spPr>
          <a:xfrm>
            <a:off x="1249875" y="221479"/>
            <a:ext cx="174447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226" dirty="0">
                <a:solidFill>
                  <a:srgbClr val="757575"/>
                </a:solidFill>
                <a:latin typeface="Microsoft Sans Serif"/>
                <a:cs typeface="Microsoft Sans Serif"/>
              </a:rPr>
              <a:t>C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m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239" dirty="0">
                <a:solidFill>
                  <a:srgbClr val="757575"/>
                </a:solidFill>
                <a:latin typeface="Microsoft Sans Serif"/>
                <a:cs typeface="Microsoft Sans Serif"/>
              </a:rPr>
              <a:t>f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875" y="566993"/>
            <a:ext cx="184671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li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b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1994" y="88900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5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 txBox="1"/>
          <p:nvPr/>
        </p:nvSpPr>
        <p:spPr>
          <a:xfrm>
            <a:off x="3454575" y="172120"/>
            <a:ext cx="2988932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239" dirty="0">
                <a:solidFill>
                  <a:srgbClr val="757575"/>
                </a:solidFill>
                <a:latin typeface="Microsoft Sans Serif"/>
                <a:cs typeface="Microsoft Sans Serif"/>
              </a:rPr>
              <a:t>w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k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76" dirty="0">
                <a:solidFill>
                  <a:srgbClr val="757575"/>
                </a:solidFill>
                <a:latin typeface="Microsoft Sans Serif"/>
                <a:cs typeface="Microsoft Sans Serif"/>
              </a:rPr>
              <a:t>M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239" dirty="0">
                <a:solidFill>
                  <a:srgbClr val="757575"/>
                </a:solidFill>
                <a:latin typeface="Microsoft Sans Serif"/>
                <a:cs typeface="Microsoft Sans Serif"/>
              </a:rPr>
              <a:t>w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302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h  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number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51" dirty="0">
                <a:solidFill>
                  <a:srgbClr val="757575"/>
                </a:solidFill>
                <a:latin typeface="Microsoft Sans Serif"/>
                <a:cs typeface="Microsoft Sans Serif"/>
              </a:rPr>
              <a:t>of</a:t>
            </a: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Flights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69421" y="88900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" name="object 9"/>
          <p:cNvSpPr txBox="1"/>
          <p:nvPr/>
        </p:nvSpPr>
        <p:spPr>
          <a:xfrm>
            <a:off x="7502001" y="221479"/>
            <a:ext cx="1416987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latin typeface="Microsoft Sans Serif"/>
                <a:cs typeface="Microsoft Sans Serif"/>
              </a:rPr>
              <a:t>E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88" dirty="0">
                <a:latin typeface="Microsoft Sans Serif"/>
                <a:cs typeface="Microsoft Sans Serif"/>
              </a:rPr>
              <a:t>v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113" dirty="0">
                <a:latin typeface="Microsoft Sans Serif"/>
                <a:cs typeface="Microsoft Sans Serif"/>
              </a:rPr>
              <a:t>y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3" dirty="0">
                <a:latin typeface="Microsoft Sans Serif"/>
                <a:cs typeface="Microsoft Sans Serif"/>
              </a:rPr>
              <a:t>H</a:t>
            </a:r>
            <a:r>
              <a:rPr sz="1887" spc="75" dirty="0">
                <a:latin typeface="Microsoft Sans Serif"/>
                <a:cs typeface="Microsoft Sans Serif"/>
              </a:rPr>
              <a:t>ub</a:t>
            </a:r>
            <a:r>
              <a:rPr sz="1887" spc="38" dirty="0">
                <a:latin typeface="Microsoft Sans Serif"/>
                <a:cs typeface="Microsoft Sans Serif"/>
              </a:rPr>
              <a:t>s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16850" y="88900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" name="object 11"/>
          <p:cNvSpPr txBox="1"/>
          <p:nvPr/>
        </p:nvSpPr>
        <p:spPr>
          <a:xfrm>
            <a:off x="11549427" y="221479"/>
            <a:ext cx="2520863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Origin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vs</a:t>
            </a:r>
            <a:r>
              <a:rPr sz="1887" spc="-11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Destination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64280" y="88900"/>
            <a:ext cx="2271650" cy="1151799"/>
          </a:xfrm>
          <a:custGeom>
            <a:avLst/>
            <a:gdLst/>
            <a:ahLst/>
            <a:cxnLst/>
            <a:rect l="l" t="t" r="r" b="b"/>
            <a:pathLst>
              <a:path w="902970" h="457834">
                <a:moveTo>
                  <a:pt x="0" y="0"/>
                </a:moveTo>
                <a:lnTo>
                  <a:pt x="902515" y="0"/>
                </a:lnTo>
                <a:lnTo>
                  <a:pt x="902515" y="457797"/>
                </a:lnTo>
                <a:lnTo>
                  <a:pt x="0" y="45779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3" name="object 13"/>
          <p:cNvSpPr txBox="1"/>
          <p:nvPr/>
        </p:nvSpPr>
        <p:spPr>
          <a:xfrm>
            <a:off x="15596856" y="172119"/>
            <a:ext cx="2167812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Airline 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26" dirty="0">
                <a:solidFill>
                  <a:srgbClr val="757575"/>
                </a:solidFill>
                <a:latin typeface="Microsoft Sans Serif"/>
                <a:cs typeface="Microsoft Sans Serif"/>
              </a:rPr>
              <a:t>C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m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89" dirty="0">
                <a:solidFill>
                  <a:srgbClr val="757575"/>
                </a:solidFill>
                <a:latin typeface="Microsoft Sans Serif"/>
                <a:cs typeface="Microsoft Sans Serif"/>
              </a:rPr>
              <a:t>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(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3684" y="1273521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66" y="29438"/>
                </a:moveTo>
                <a:lnTo>
                  <a:pt x="1482255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25" y="0"/>
                </a:lnTo>
                <a:lnTo>
                  <a:pt x="26162" y="0"/>
                </a:lnTo>
                <a:lnTo>
                  <a:pt x="26162" y="660"/>
                </a:lnTo>
                <a:lnTo>
                  <a:pt x="17970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70" y="56553"/>
                </a:lnTo>
                <a:lnTo>
                  <a:pt x="26162" y="58216"/>
                </a:lnTo>
                <a:lnTo>
                  <a:pt x="26162" y="58864"/>
                </a:lnTo>
                <a:lnTo>
                  <a:pt x="29425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55" y="40894"/>
                </a:lnTo>
                <a:lnTo>
                  <a:pt x="1484566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grpSp>
        <p:nvGrpSpPr>
          <p:cNvPr id="15" name="object 15"/>
          <p:cNvGrpSpPr/>
          <p:nvPr/>
        </p:nvGrpSpPr>
        <p:grpSpPr>
          <a:xfrm>
            <a:off x="24712" y="1422089"/>
            <a:ext cx="11123729" cy="9271311"/>
            <a:chOff x="31793" y="1360185"/>
            <a:chExt cx="6364773" cy="5290599"/>
          </a:xfrm>
        </p:grpSpPr>
        <p:pic>
          <p:nvPicPr>
            <p:cNvPr id="16" name="object 16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1793" y="1360185"/>
              <a:ext cx="6364773" cy="51509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05660" y="4278497"/>
              <a:ext cx="2007870" cy="91440"/>
            </a:xfrm>
            <a:custGeom>
              <a:avLst/>
              <a:gdLst/>
              <a:ahLst/>
              <a:cxnLst/>
              <a:rect l="l" t="t" r="r" b="b"/>
              <a:pathLst>
                <a:path w="2007870" h="91439">
                  <a:moveTo>
                    <a:pt x="14015" y="83889"/>
                  </a:moveTo>
                  <a:lnTo>
                    <a:pt x="14015" y="87760"/>
                  </a:lnTo>
                  <a:lnTo>
                    <a:pt x="10878" y="90897"/>
                  </a:lnTo>
                  <a:lnTo>
                    <a:pt x="7007" y="90897"/>
                  </a:lnTo>
                  <a:lnTo>
                    <a:pt x="3137" y="90897"/>
                  </a:lnTo>
                  <a:lnTo>
                    <a:pt x="0" y="87760"/>
                  </a:lnTo>
                  <a:lnTo>
                    <a:pt x="0" y="83889"/>
                  </a:lnTo>
                  <a:lnTo>
                    <a:pt x="0" y="80019"/>
                  </a:lnTo>
                  <a:lnTo>
                    <a:pt x="3137" y="76881"/>
                  </a:lnTo>
                  <a:lnTo>
                    <a:pt x="7007" y="76881"/>
                  </a:lnTo>
                  <a:lnTo>
                    <a:pt x="10878" y="76881"/>
                  </a:lnTo>
                  <a:lnTo>
                    <a:pt x="14015" y="80019"/>
                  </a:lnTo>
                  <a:lnTo>
                    <a:pt x="14015" y="83889"/>
                  </a:lnTo>
                  <a:close/>
                </a:path>
                <a:path w="2007870" h="91439">
                  <a:moveTo>
                    <a:pt x="2007864" y="9802"/>
                  </a:moveTo>
                  <a:lnTo>
                    <a:pt x="2007864" y="15216"/>
                  </a:lnTo>
                  <a:lnTo>
                    <a:pt x="2003475" y="19604"/>
                  </a:lnTo>
                  <a:lnTo>
                    <a:pt x="1998061" y="19604"/>
                  </a:lnTo>
                  <a:lnTo>
                    <a:pt x="1992647" y="19604"/>
                  </a:lnTo>
                  <a:lnTo>
                    <a:pt x="1988259" y="15216"/>
                  </a:lnTo>
                  <a:lnTo>
                    <a:pt x="1988259" y="9802"/>
                  </a:lnTo>
                  <a:lnTo>
                    <a:pt x="1988259" y="4388"/>
                  </a:lnTo>
                  <a:lnTo>
                    <a:pt x="1992647" y="0"/>
                  </a:lnTo>
                  <a:lnTo>
                    <a:pt x="1998061" y="0"/>
                  </a:lnTo>
                  <a:lnTo>
                    <a:pt x="2003475" y="0"/>
                  </a:lnTo>
                  <a:lnTo>
                    <a:pt x="2007864" y="4388"/>
                  </a:lnTo>
                  <a:lnTo>
                    <a:pt x="2007864" y="980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9184" y="5067779"/>
              <a:ext cx="67101" cy="6710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90279" y="3106469"/>
              <a:ext cx="2280920" cy="1741170"/>
            </a:xfrm>
            <a:custGeom>
              <a:avLst/>
              <a:gdLst/>
              <a:ahLst/>
              <a:cxnLst/>
              <a:rect l="l" t="t" r="r" b="b"/>
              <a:pathLst>
                <a:path w="2280920" h="1741170">
                  <a:moveTo>
                    <a:pt x="2280726" y="11893"/>
                  </a:moveTo>
                  <a:lnTo>
                    <a:pt x="2280726" y="18462"/>
                  </a:lnTo>
                  <a:lnTo>
                    <a:pt x="2275401" y="23787"/>
                  </a:lnTo>
                  <a:lnTo>
                    <a:pt x="2268833" y="23787"/>
                  </a:lnTo>
                  <a:lnTo>
                    <a:pt x="2262264" y="23787"/>
                  </a:lnTo>
                  <a:lnTo>
                    <a:pt x="2256939" y="18462"/>
                  </a:lnTo>
                  <a:lnTo>
                    <a:pt x="2256939" y="11893"/>
                  </a:lnTo>
                  <a:lnTo>
                    <a:pt x="2256939" y="5325"/>
                  </a:lnTo>
                  <a:lnTo>
                    <a:pt x="2262264" y="0"/>
                  </a:lnTo>
                  <a:lnTo>
                    <a:pt x="2268833" y="0"/>
                  </a:lnTo>
                  <a:lnTo>
                    <a:pt x="2275401" y="0"/>
                  </a:lnTo>
                  <a:lnTo>
                    <a:pt x="2280726" y="5325"/>
                  </a:lnTo>
                  <a:lnTo>
                    <a:pt x="2280726" y="11893"/>
                  </a:lnTo>
                  <a:close/>
                </a:path>
                <a:path w="2280920" h="1741170">
                  <a:moveTo>
                    <a:pt x="858404" y="210610"/>
                  </a:moveTo>
                  <a:lnTo>
                    <a:pt x="858404" y="220527"/>
                  </a:lnTo>
                  <a:lnTo>
                    <a:pt x="850365" y="228566"/>
                  </a:lnTo>
                  <a:lnTo>
                    <a:pt x="840448" y="228566"/>
                  </a:lnTo>
                  <a:lnTo>
                    <a:pt x="830531" y="228566"/>
                  </a:lnTo>
                  <a:lnTo>
                    <a:pt x="822492" y="220527"/>
                  </a:lnTo>
                  <a:lnTo>
                    <a:pt x="822492" y="210610"/>
                  </a:lnTo>
                  <a:lnTo>
                    <a:pt x="822492" y="200693"/>
                  </a:lnTo>
                  <a:lnTo>
                    <a:pt x="830531" y="192654"/>
                  </a:lnTo>
                  <a:lnTo>
                    <a:pt x="840448" y="192654"/>
                  </a:lnTo>
                  <a:lnTo>
                    <a:pt x="850365" y="192654"/>
                  </a:lnTo>
                  <a:lnTo>
                    <a:pt x="858404" y="200693"/>
                  </a:lnTo>
                  <a:lnTo>
                    <a:pt x="858404" y="210610"/>
                  </a:lnTo>
                  <a:close/>
                </a:path>
                <a:path w="2280920" h="1741170">
                  <a:moveTo>
                    <a:pt x="1538566" y="1723541"/>
                  </a:moveTo>
                  <a:lnTo>
                    <a:pt x="1538566" y="1733013"/>
                  </a:lnTo>
                  <a:lnTo>
                    <a:pt x="1530888" y="1740692"/>
                  </a:lnTo>
                  <a:lnTo>
                    <a:pt x="1521416" y="1740692"/>
                  </a:lnTo>
                  <a:lnTo>
                    <a:pt x="1511944" y="1740692"/>
                  </a:lnTo>
                  <a:lnTo>
                    <a:pt x="1504266" y="1733013"/>
                  </a:lnTo>
                  <a:lnTo>
                    <a:pt x="1504266" y="1723541"/>
                  </a:lnTo>
                  <a:lnTo>
                    <a:pt x="1504266" y="1714069"/>
                  </a:lnTo>
                  <a:lnTo>
                    <a:pt x="1511944" y="1706391"/>
                  </a:lnTo>
                  <a:lnTo>
                    <a:pt x="1521416" y="1706391"/>
                  </a:lnTo>
                  <a:lnTo>
                    <a:pt x="1530888" y="1706391"/>
                  </a:lnTo>
                  <a:lnTo>
                    <a:pt x="1538566" y="1714069"/>
                  </a:lnTo>
                  <a:lnTo>
                    <a:pt x="1538566" y="1723541"/>
                  </a:lnTo>
                  <a:close/>
                </a:path>
                <a:path w="2280920" h="1741170">
                  <a:moveTo>
                    <a:pt x="13079" y="211395"/>
                  </a:moveTo>
                  <a:lnTo>
                    <a:pt x="13079" y="215007"/>
                  </a:lnTo>
                  <a:lnTo>
                    <a:pt x="10151" y="217935"/>
                  </a:lnTo>
                  <a:lnTo>
                    <a:pt x="6539" y="217935"/>
                  </a:lnTo>
                  <a:lnTo>
                    <a:pt x="2928" y="217935"/>
                  </a:lnTo>
                  <a:lnTo>
                    <a:pt x="0" y="215007"/>
                  </a:lnTo>
                  <a:lnTo>
                    <a:pt x="0" y="211395"/>
                  </a:lnTo>
                  <a:lnTo>
                    <a:pt x="0" y="207783"/>
                  </a:lnTo>
                  <a:lnTo>
                    <a:pt x="2928" y="204855"/>
                  </a:lnTo>
                  <a:lnTo>
                    <a:pt x="6539" y="204855"/>
                  </a:lnTo>
                  <a:lnTo>
                    <a:pt x="10151" y="204855"/>
                  </a:lnTo>
                  <a:lnTo>
                    <a:pt x="13079" y="207783"/>
                  </a:lnTo>
                  <a:lnTo>
                    <a:pt x="13079" y="211395"/>
                  </a:lnTo>
                  <a:close/>
                </a:path>
                <a:path w="2280920" h="1741170">
                  <a:moveTo>
                    <a:pt x="2184364" y="216752"/>
                  </a:moveTo>
                  <a:lnTo>
                    <a:pt x="2184364" y="222105"/>
                  </a:lnTo>
                  <a:lnTo>
                    <a:pt x="2180024" y="226445"/>
                  </a:lnTo>
                  <a:lnTo>
                    <a:pt x="2174671" y="226445"/>
                  </a:lnTo>
                  <a:lnTo>
                    <a:pt x="2169318" y="226445"/>
                  </a:lnTo>
                  <a:lnTo>
                    <a:pt x="2164978" y="222105"/>
                  </a:lnTo>
                  <a:lnTo>
                    <a:pt x="2164978" y="216752"/>
                  </a:lnTo>
                  <a:lnTo>
                    <a:pt x="2164978" y="211399"/>
                  </a:lnTo>
                  <a:lnTo>
                    <a:pt x="2169318" y="207059"/>
                  </a:lnTo>
                  <a:lnTo>
                    <a:pt x="2174671" y="207059"/>
                  </a:lnTo>
                  <a:lnTo>
                    <a:pt x="2180024" y="207059"/>
                  </a:lnTo>
                  <a:lnTo>
                    <a:pt x="2184364" y="211399"/>
                  </a:lnTo>
                  <a:lnTo>
                    <a:pt x="2184364" y="21675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345" y="4431280"/>
              <a:ext cx="103814" cy="11453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47901" y="3942840"/>
              <a:ext cx="729615" cy="842644"/>
            </a:xfrm>
            <a:custGeom>
              <a:avLst/>
              <a:gdLst/>
              <a:ahLst/>
              <a:cxnLst/>
              <a:rect l="l" t="t" r="r" b="b"/>
              <a:pathLst>
                <a:path w="729614" h="842645">
                  <a:moveTo>
                    <a:pt x="113522" y="825657"/>
                  </a:moveTo>
                  <a:lnTo>
                    <a:pt x="113522" y="834920"/>
                  </a:lnTo>
                  <a:lnTo>
                    <a:pt x="106013" y="842430"/>
                  </a:lnTo>
                  <a:lnTo>
                    <a:pt x="96749" y="842430"/>
                  </a:lnTo>
                  <a:lnTo>
                    <a:pt x="87486" y="842430"/>
                  </a:lnTo>
                  <a:lnTo>
                    <a:pt x="79977" y="834920"/>
                  </a:lnTo>
                  <a:lnTo>
                    <a:pt x="79977" y="825657"/>
                  </a:lnTo>
                  <a:lnTo>
                    <a:pt x="79977" y="816394"/>
                  </a:lnTo>
                  <a:lnTo>
                    <a:pt x="87486" y="808884"/>
                  </a:lnTo>
                  <a:lnTo>
                    <a:pt x="96749" y="808884"/>
                  </a:lnTo>
                  <a:lnTo>
                    <a:pt x="106013" y="808884"/>
                  </a:lnTo>
                  <a:lnTo>
                    <a:pt x="113522" y="816394"/>
                  </a:lnTo>
                  <a:lnTo>
                    <a:pt x="113522" y="825657"/>
                  </a:lnTo>
                  <a:close/>
                </a:path>
                <a:path w="729614" h="842645">
                  <a:moveTo>
                    <a:pt x="13079" y="485572"/>
                  </a:moveTo>
                  <a:lnTo>
                    <a:pt x="13079" y="489184"/>
                  </a:lnTo>
                  <a:lnTo>
                    <a:pt x="10151" y="492112"/>
                  </a:lnTo>
                  <a:lnTo>
                    <a:pt x="6539" y="492112"/>
                  </a:lnTo>
                  <a:lnTo>
                    <a:pt x="2928" y="492112"/>
                  </a:lnTo>
                  <a:lnTo>
                    <a:pt x="0" y="489184"/>
                  </a:lnTo>
                  <a:lnTo>
                    <a:pt x="0" y="485572"/>
                  </a:lnTo>
                  <a:lnTo>
                    <a:pt x="0" y="481960"/>
                  </a:lnTo>
                  <a:lnTo>
                    <a:pt x="2928" y="479032"/>
                  </a:lnTo>
                  <a:lnTo>
                    <a:pt x="6539" y="479032"/>
                  </a:lnTo>
                  <a:lnTo>
                    <a:pt x="10151" y="479032"/>
                  </a:lnTo>
                  <a:lnTo>
                    <a:pt x="13079" y="481960"/>
                  </a:lnTo>
                  <a:lnTo>
                    <a:pt x="13079" y="485572"/>
                  </a:lnTo>
                  <a:close/>
                </a:path>
                <a:path w="729614" h="842645">
                  <a:moveTo>
                    <a:pt x="729436" y="8797"/>
                  </a:moveTo>
                  <a:lnTo>
                    <a:pt x="729436" y="13656"/>
                  </a:lnTo>
                  <a:lnTo>
                    <a:pt x="725497" y="17595"/>
                  </a:lnTo>
                  <a:lnTo>
                    <a:pt x="720638" y="17595"/>
                  </a:lnTo>
                  <a:lnTo>
                    <a:pt x="715779" y="17595"/>
                  </a:lnTo>
                  <a:lnTo>
                    <a:pt x="711840" y="13656"/>
                  </a:lnTo>
                  <a:lnTo>
                    <a:pt x="711840" y="8797"/>
                  </a:lnTo>
                  <a:lnTo>
                    <a:pt x="711840" y="3938"/>
                  </a:lnTo>
                  <a:lnTo>
                    <a:pt x="715779" y="0"/>
                  </a:lnTo>
                  <a:lnTo>
                    <a:pt x="720638" y="0"/>
                  </a:lnTo>
                  <a:lnTo>
                    <a:pt x="725497" y="0"/>
                  </a:lnTo>
                  <a:lnTo>
                    <a:pt x="729436" y="3938"/>
                  </a:lnTo>
                  <a:lnTo>
                    <a:pt x="729436" y="8797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3397" y="3767200"/>
              <a:ext cx="65505" cy="6550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11000" y="3085058"/>
              <a:ext cx="2952115" cy="1954530"/>
            </a:xfrm>
            <a:custGeom>
              <a:avLst/>
              <a:gdLst/>
              <a:ahLst/>
              <a:cxnLst/>
              <a:rect l="l" t="t" r="r" b="b"/>
              <a:pathLst>
                <a:path w="2952115" h="1954529">
                  <a:moveTo>
                    <a:pt x="2901417" y="12612"/>
                  </a:moveTo>
                  <a:lnTo>
                    <a:pt x="2901417" y="19578"/>
                  </a:lnTo>
                  <a:lnTo>
                    <a:pt x="2895770" y="25225"/>
                  </a:lnTo>
                  <a:lnTo>
                    <a:pt x="2888804" y="25225"/>
                  </a:lnTo>
                  <a:lnTo>
                    <a:pt x="2881838" y="25225"/>
                  </a:lnTo>
                  <a:lnTo>
                    <a:pt x="2876191" y="19578"/>
                  </a:lnTo>
                  <a:lnTo>
                    <a:pt x="2876191" y="12612"/>
                  </a:lnTo>
                  <a:lnTo>
                    <a:pt x="2876191" y="5646"/>
                  </a:lnTo>
                  <a:lnTo>
                    <a:pt x="2881838" y="0"/>
                  </a:lnTo>
                  <a:lnTo>
                    <a:pt x="2888804" y="0"/>
                  </a:lnTo>
                  <a:lnTo>
                    <a:pt x="2895770" y="0"/>
                  </a:lnTo>
                  <a:lnTo>
                    <a:pt x="2901417" y="5646"/>
                  </a:lnTo>
                  <a:lnTo>
                    <a:pt x="2901417" y="12612"/>
                  </a:lnTo>
                  <a:close/>
                </a:path>
                <a:path w="2952115" h="1954529">
                  <a:moveTo>
                    <a:pt x="2750406" y="157096"/>
                  </a:moveTo>
                  <a:lnTo>
                    <a:pt x="2750406" y="164806"/>
                  </a:lnTo>
                  <a:lnTo>
                    <a:pt x="2744156" y="171055"/>
                  </a:lnTo>
                  <a:lnTo>
                    <a:pt x="2736447" y="171055"/>
                  </a:lnTo>
                  <a:lnTo>
                    <a:pt x="2728738" y="171055"/>
                  </a:lnTo>
                  <a:lnTo>
                    <a:pt x="2722489" y="164806"/>
                  </a:lnTo>
                  <a:lnTo>
                    <a:pt x="2722489" y="157096"/>
                  </a:lnTo>
                  <a:lnTo>
                    <a:pt x="2722489" y="149387"/>
                  </a:lnTo>
                  <a:lnTo>
                    <a:pt x="2728738" y="143138"/>
                  </a:lnTo>
                  <a:lnTo>
                    <a:pt x="2736447" y="143138"/>
                  </a:lnTo>
                  <a:lnTo>
                    <a:pt x="2744156" y="143138"/>
                  </a:lnTo>
                  <a:lnTo>
                    <a:pt x="2750406" y="149387"/>
                  </a:lnTo>
                  <a:lnTo>
                    <a:pt x="2750406" y="157096"/>
                  </a:lnTo>
                  <a:close/>
                </a:path>
                <a:path w="2952115" h="1954529">
                  <a:moveTo>
                    <a:pt x="1738229" y="1935838"/>
                  </a:moveTo>
                  <a:lnTo>
                    <a:pt x="1736796" y="1942937"/>
                  </a:lnTo>
                  <a:lnTo>
                    <a:pt x="1732887" y="1948733"/>
                  </a:lnTo>
                  <a:lnTo>
                    <a:pt x="1727091" y="1952642"/>
                  </a:lnTo>
                  <a:lnTo>
                    <a:pt x="1719992" y="1954075"/>
                  </a:lnTo>
                  <a:lnTo>
                    <a:pt x="1712894" y="1952642"/>
                  </a:lnTo>
                  <a:lnTo>
                    <a:pt x="1707097" y="1948733"/>
                  </a:lnTo>
                  <a:lnTo>
                    <a:pt x="1703189" y="1942937"/>
                  </a:lnTo>
                  <a:lnTo>
                    <a:pt x="1701756" y="1935838"/>
                  </a:lnTo>
                  <a:lnTo>
                    <a:pt x="1703189" y="1928740"/>
                  </a:lnTo>
                  <a:lnTo>
                    <a:pt x="1707097" y="1922943"/>
                  </a:lnTo>
                  <a:lnTo>
                    <a:pt x="1712894" y="1919035"/>
                  </a:lnTo>
                  <a:lnTo>
                    <a:pt x="1719992" y="1917602"/>
                  </a:lnTo>
                  <a:lnTo>
                    <a:pt x="1727091" y="1919035"/>
                  </a:lnTo>
                  <a:lnTo>
                    <a:pt x="1732887" y="1922943"/>
                  </a:lnTo>
                  <a:lnTo>
                    <a:pt x="1736796" y="1928740"/>
                  </a:lnTo>
                  <a:lnTo>
                    <a:pt x="1738229" y="1935838"/>
                  </a:lnTo>
                  <a:close/>
                </a:path>
                <a:path w="2952115" h="1954529">
                  <a:moveTo>
                    <a:pt x="13312" y="1354677"/>
                  </a:moveTo>
                  <a:lnTo>
                    <a:pt x="13312" y="1358353"/>
                  </a:lnTo>
                  <a:lnTo>
                    <a:pt x="10332" y="1361333"/>
                  </a:lnTo>
                  <a:lnTo>
                    <a:pt x="6656" y="1361333"/>
                  </a:lnTo>
                  <a:lnTo>
                    <a:pt x="2980" y="1361333"/>
                  </a:lnTo>
                  <a:lnTo>
                    <a:pt x="0" y="1358353"/>
                  </a:lnTo>
                  <a:lnTo>
                    <a:pt x="0" y="1354677"/>
                  </a:lnTo>
                  <a:lnTo>
                    <a:pt x="0" y="1351001"/>
                  </a:lnTo>
                  <a:lnTo>
                    <a:pt x="2980" y="1348021"/>
                  </a:lnTo>
                  <a:lnTo>
                    <a:pt x="6656" y="1348021"/>
                  </a:lnTo>
                  <a:lnTo>
                    <a:pt x="10332" y="1348021"/>
                  </a:lnTo>
                  <a:lnTo>
                    <a:pt x="13312" y="1351001"/>
                  </a:lnTo>
                  <a:lnTo>
                    <a:pt x="13312" y="1354677"/>
                  </a:lnTo>
                  <a:close/>
                </a:path>
                <a:path w="2952115" h="1954529">
                  <a:moveTo>
                    <a:pt x="2951918" y="696900"/>
                  </a:moveTo>
                  <a:lnTo>
                    <a:pt x="2951918" y="702358"/>
                  </a:lnTo>
                  <a:lnTo>
                    <a:pt x="2947493" y="706783"/>
                  </a:lnTo>
                  <a:lnTo>
                    <a:pt x="2942035" y="706783"/>
                  </a:lnTo>
                  <a:lnTo>
                    <a:pt x="2936576" y="706783"/>
                  </a:lnTo>
                  <a:lnTo>
                    <a:pt x="2932151" y="702358"/>
                  </a:lnTo>
                  <a:lnTo>
                    <a:pt x="2932151" y="696900"/>
                  </a:lnTo>
                  <a:lnTo>
                    <a:pt x="2932151" y="691441"/>
                  </a:lnTo>
                  <a:lnTo>
                    <a:pt x="2936576" y="687016"/>
                  </a:lnTo>
                  <a:lnTo>
                    <a:pt x="2942035" y="687016"/>
                  </a:lnTo>
                  <a:lnTo>
                    <a:pt x="2947493" y="687016"/>
                  </a:lnTo>
                  <a:lnTo>
                    <a:pt x="2951918" y="691441"/>
                  </a:lnTo>
                  <a:lnTo>
                    <a:pt x="2951918" y="696900"/>
                  </a:lnTo>
                  <a:close/>
                </a:path>
                <a:path w="2952115" h="1954529">
                  <a:moveTo>
                    <a:pt x="2151985" y="1332419"/>
                  </a:moveTo>
                  <a:lnTo>
                    <a:pt x="2151985" y="1336031"/>
                  </a:lnTo>
                  <a:lnTo>
                    <a:pt x="2149057" y="1338959"/>
                  </a:lnTo>
                  <a:lnTo>
                    <a:pt x="2145445" y="1338959"/>
                  </a:lnTo>
                  <a:lnTo>
                    <a:pt x="2141833" y="1338959"/>
                  </a:lnTo>
                  <a:lnTo>
                    <a:pt x="2138905" y="1336031"/>
                  </a:lnTo>
                  <a:lnTo>
                    <a:pt x="2138905" y="1332419"/>
                  </a:lnTo>
                  <a:lnTo>
                    <a:pt x="2138905" y="1328807"/>
                  </a:lnTo>
                  <a:lnTo>
                    <a:pt x="2141833" y="1325879"/>
                  </a:lnTo>
                  <a:lnTo>
                    <a:pt x="2145445" y="1325879"/>
                  </a:lnTo>
                  <a:lnTo>
                    <a:pt x="2149057" y="1325879"/>
                  </a:lnTo>
                  <a:lnTo>
                    <a:pt x="2151985" y="1328807"/>
                  </a:lnTo>
                  <a:lnTo>
                    <a:pt x="2151985" y="1332419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4196" y="4190533"/>
              <a:ext cx="73869" cy="738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54316" y="3750759"/>
              <a:ext cx="72576" cy="7257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55298" y="2817716"/>
              <a:ext cx="3888740" cy="1706245"/>
            </a:xfrm>
            <a:custGeom>
              <a:avLst/>
              <a:gdLst/>
              <a:ahLst/>
              <a:cxnLst/>
              <a:rect l="l" t="t" r="r" b="b"/>
              <a:pathLst>
                <a:path w="3888740" h="1706245">
                  <a:moveTo>
                    <a:pt x="3888208" y="1496588"/>
                  </a:moveTo>
                  <a:lnTo>
                    <a:pt x="3888208" y="1500200"/>
                  </a:lnTo>
                  <a:lnTo>
                    <a:pt x="3885280" y="1503128"/>
                  </a:lnTo>
                  <a:lnTo>
                    <a:pt x="3881668" y="1503128"/>
                  </a:lnTo>
                  <a:lnTo>
                    <a:pt x="3878056" y="1503128"/>
                  </a:lnTo>
                  <a:lnTo>
                    <a:pt x="3875128" y="1500200"/>
                  </a:lnTo>
                  <a:lnTo>
                    <a:pt x="3875128" y="1496588"/>
                  </a:lnTo>
                  <a:lnTo>
                    <a:pt x="3875128" y="1492976"/>
                  </a:lnTo>
                  <a:lnTo>
                    <a:pt x="3878056" y="1490048"/>
                  </a:lnTo>
                  <a:lnTo>
                    <a:pt x="3881668" y="1490048"/>
                  </a:lnTo>
                  <a:lnTo>
                    <a:pt x="3885280" y="1490048"/>
                  </a:lnTo>
                  <a:lnTo>
                    <a:pt x="3888208" y="1492976"/>
                  </a:lnTo>
                  <a:lnTo>
                    <a:pt x="3888208" y="1496588"/>
                  </a:lnTo>
                  <a:close/>
                </a:path>
                <a:path w="3888740" h="1706245">
                  <a:moveTo>
                    <a:pt x="3180154" y="1696786"/>
                  </a:moveTo>
                  <a:lnTo>
                    <a:pt x="3180154" y="1701985"/>
                  </a:lnTo>
                  <a:lnTo>
                    <a:pt x="3175940" y="1706199"/>
                  </a:lnTo>
                  <a:lnTo>
                    <a:pt x="3170741" y="1706199"/>
                  </a:lnTo>
                  <a:lnTo>
                    <a:pt x="3165542" y="1706199"/>
                  </a:lnTo>
                  <a:lnTo>
                    <a:pt x="3161327" y="1701985"/>
                  </a:lnTo>
                  <a:lnTo>
                    <a:pt x="3161327" y="1696786"/>
                  </a:lnTo>
                  <a:lnTo>
                    <a:pt x="3161327" y="1691587"/>
                  </a:lnTo>
                  <a:lnTo>
                    <a:pt x="3165542" y="1687372"/>
                  </a:lnTo>
                  <a:lnTo>
                    <a:pt x="3170741" y="1687372"/>
                  </a:lnTo>
                  <a:lnTo>
                    <a:pt x="3175940" y="1687372"/>
                  </a:lnTo>
                  <a:lnTo>
                    <a:pt x="3180154" y="1691587"/>
                  </a:lnTo>
                  <a:lnTo>
                    <a:pt x="3180154" y="1696786"/>
                  </a:lnTo>
                  <a:close/>
                </a:path>
                <a:path w="3888740" h="1706245">
                  <a:moveTo>
                    <a:pt x="1599078" y="685283"/>
                  </a:moveTo>
                  <a:lnTo>
                    <a:pt x="1599078" y="688895"/>
                  </a:lnTo>
                  <a:lnTo>
                    <a:pt x="1596150" y="691823"/>
                  </a:lnTo>
                  <a:lnTo>
                    <a:pt x="1592538" y="691823"/>
                  </a:lnTo>
                  <a:lnTo>
                    <a:pt x="1588926" y="691823"/>
                  </a:lnTo>
                  <a:lnTo>
                    <a:pt x="1585998" y="688895"/>
                  </a:lnTo>
                  <a:lnTo>
                    <a:pt x="1585998" y="685283"/>
                  </a:lnTo>
                  <a:lnTo>
                    <a:pt x="1585998" y="681671"/>
                  </a:lnTo>
                  <a:lnTo>
                    <a:pt x="1588926" y="678743"/>
                  </a:lnTo>
                  <a:lnTo>
                    <a:pt x="1592538" y="678743"/>
                  </a:lnTo>
                  <a:lnTo>
                    <a:pt x="1596150" y="678743"/>
                  </a:lnTo>
                  <a:lnTo>
                    <a:pt x="1599078" y="681671"/>
                  </a:lnTo>
                  <a:lnTo>
                    <a:pt x="1599078" y="685283"/>
                  </a:lnTo>
                  <a:close/>
                </a:path>
                <a:path w="3888740" h="1706245">
                  <a:moveTo>
                    <a:pt x="2358594" y="324633"/>
                  </a:moveTo>
                  <a:lnTo>
                    <a:pt x="2358594" y="334476"/>
                  </a:lnTo>
                  <a:lnTo>
                    <a:pt x="2350615" y="342455"/>
                  </a:lnTo>
                  <a:lnTo>
                    <a:pt x="2340772" y="342455"/>
                  </a:lnTo>
                  <a:lnTo>
                    <a:pt x="2330929" y="342455"/>
                  </a:lnTo>
                  <a:lnTo>
                    <a:pt x="2322950" y="334476"/>
                  </a:lnTo>
                  <a:lnTo>
                    <a:pt x="2322950" y="324633"/>
                  </a:lnTo>
                  <a:lnTo>
                    <a:pt x="2322950" y="314791"/>
                  </a:lnTo>
                  <a:lnTo>
                    <a:pt x="2330929" y="306811"/>
                  </a:lnTo>
                  <a:lnTo>
                    <a:pt x="2340772" y="306811"/>
                  </a:lnTo>
                  <a:lnTo>
                    <a:pt x="2350615" y="306811"/>
                  </a:lnTo>
                  <a:lnTo>
                    <a:pt x="2358594" y="314791"/>
                  </a:lnTo>
                  <a:lnTo>
                    <a:pt x="2358594" y="324633"/>
                  </a:lnTo>
                  <a:close/>
                </a:path>
                <a:path w="3888740" h="1706245">
                  <a:moveTo>
                    <a:pt x="672766" y="595862"/>
                  </a:moveTo>
                  <a:lnTo>
                    <a:pt x="672766" y="605453"/>
                  </a:lnTo>
                  <a:lnTo>
                    <a:pt x="664990" y="613229"/>
                  </a:lnTo>
                  <a:lnTo>
                    <a:pt x="655399" y="613229"/>
                  </a:lnTo>
                  <a:lnTo>
                    <a:pt x="645808" y="613229"/>
                  </a:lnTo>
                  <a:lnTo>
                    <a:pt x="638032" y="605453"/>
                  </a:lnTo>
                  <a:lnTo>
                    <a:pt x="638032" y="595862"/>
                  </a:lnTo>
                  <a:lnTo>
                    <a:pt x="638032" y="586270"/>
                  </a:lnTo>
                  <a:lnTo>
                    <a:pt x="645808" y="578495"/>
                  </a:lnTo>
                  <a:lnTo>
                    <a:pt x="655399" y="578495"/>
                  </a:lnTo>
                  <a:lnTo>
                    <a:pt x="664990" y="578495"/>
                  </a:lnTo>
                  <a:lnTo>
                    <a:pt x="672766" y="586270"/>
                  </a:lnTo>
                  <a:lnTo>
                    <a:pt x="672766" y="595862"/>
                  </a:lnTo>
                  <a:close/>
                </a:path>
                <a:path w="3888740" h="1706245">
                  <a:moveTo>
                    <a:pt x="25012" y="1509320"/>
                  </a:moveTo>
                  <a:lnTo>
                    <a:pt x="25012" y="1516227"/>
                  </a:lnTo>
                  <a:lnTo>
                    <a:pt x="19413" y="1521826"/>
                  </a:lnTo>
                  <a:lnTo>
                    <a:pt x="12506" y="1521826"/>
                  </a:lnTo>
                  <a:lnTo>
                    <a:pt x="5599" y="1521826"/>
                  </a:lnTo>
                  <a:lnTo>
                    <a:pt x="0" y="1516227"/>
                  </a:lnTo>
                  <a:lnTo>
                    <a:pt x="0" y="1509320"/>
                  </a:lnTo>
                  <a:lnTo>
                    <a:pt x="0" y="1502413"/>
                  </a:lnTo>
                  <a:lnTo>
                    <a:pt x="5599" y="1496813"/>
                  </a:lnTo>
                  <a:lnTo>
                    <a:pt x="12506" y="1496813"/>
                  </a:lnTo>
                  <a:lnTo>
                    <a:pt x="19413" y="1496813"/>
                  </a:lnTo>
                  <a:lnTo>
                    <a:pt x="25012" y="1502413"/>
                  </a:lnTo>
                  <a:lnTo>
                    <a:pt x="25012" y="1509320"/>
                  </a:lnTo>
                  <a:close/>
                </a:path>
                <a:path w="3888740" h="1706245">
                  <a:moveTo>
                    <a:pt x="2868867" y="14794"/>
                  </a:moveTo>
                  <a:lnTo>
                    <a:pt x="2868867" y="22964"/>
                  </a:lnTo>
                  <a:lnTo>
                    <a:pt x="2862243" y="29588"/>
                  </a:lnTo>
                  <a:lnTo>
                    <a:pt x="2854073" y="29588"/>
                  </a:lnTo>
                  <a:lnTo>
                    <a:pt x="2845902" y="29588"/>
                  </a:lnTo>
                  <a:lnTo>
                    <a:pt x="2839278" y="22964"/>
                  </a:lnTo>
                  <a:lnTo>
                    <a:pt x="2839278" y="14794"/>
                  </a:lnTo>
                  <a:lnTo>
                    <a:pt x="2839278" y="6623"/>
                  </a:lnTo>
                  <a:lnTo>
                    <a:pt x="2845902" y="0"/>
                  </a:lnTo>
                  <a:lnTo>
                    <a:pt x="2854073" y="0"/>
                  </a:lnTo>
                  <a:lnTo>
                    <a:pt x="2862243" y="0"/>
                  </a:lnTo>
                  <a:lnTo>
                    <a:pt x="2868867" y="6623"/>
                  </a:lnTo>
                  <a:lnTo>
                    <a:pt x="2868867" y="14794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8340" y="4922898"/>
              <a:ext cx="117695" cy="1176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77898" y="4278845"/>
              <a:ext cx="2160905" cy="861694"/>
            </a:xfrm>
            <a:custGeom>
              <a:avLst/>
              <a:gdLst/>
              <a:ahLst/>
              <a:cxnLst/>
              <a:rect l="l" t="t" r="r" b="b"/>
              <a:pathLst>
                <a:path w="2160904" h="861695">
                  <a:moveTo>
                    <a:pt x="124234" y="838442"/>
                  </a:moveTo>
                  <a:lnTo>
                    <a:pt x="122432" y="847368"/>
                  </a:lnTo>
                  <a:lnTo>
                    <a:pt x="117517" y="854656"/>
                  </a:lnTo>
                  <a:lnTo>
                    <a:pt x="110229" y="859570"/>
                  </a:lnTo>
                  <a:lnTo>
                    <a:pt x="101303" y="861372"/>
                  </a:lnTo>
                  <a:lnTo>
                    <a:pt x="92377" y="859570"/>
                  </a:lnTo>
                  <a:lnTo>
                    <a:pt x="85089" y="854656"/>
                  </a:lnTo>
                  <a:lnTo>
                    <a:pt x="80175" y="847368"/>
                  </a:lnTo>
                  <a:lnTo>
                    <a:pt x="78373" y="838442"/>
                  </a:lnTo>
                  <a:lnTo>
                    <a:pt x="80175" y="829516"/>
                  </a:lnTo>
                  <a:lnTo>
                    <a:pt x="85089" y="822228"/>
                  </a:lnTo>
                  <a:lnTo>
                    <a:pt x="92377" y="817313"/>
                  </a:lnTo>
                  <a:lnTo>
                    <a:pt x="101303" y="815511"/>
                  </a:lnTo>
                  <a:lnTo>
                    <a:pt x="110229" y="817313"/>
                  </a:lnTo>
                  <a:lnTo>
                    <a:pt x="117517" y="822228"/>
                  </a:lnTo>
                  <a:lnTo>
                    <a:pt x="122432" y="829516"/>
                  </a:lnTo>
                  <a:lnTo>
                    <a:pt x="124234" y="838442"/>
                  </a:lnTo>
                  <a:close/>
                </a:path>
                <a:path w="2160904" h="861695">
                  <a:moveTo>
                    <a:pt x="2160870" y="6539"/>
                  </a:moveTo>
                  <a:lnTo>
                    <a:pt x="2160870" y="10151"/>
                  </a:lnTo>
                  <a:lnTo>
                    <a:pt x="2157942" y="13079"/>
                  </a:lnTo>
                  <a:lnTo>
                    <a:pt x="2154330" y="13079"/>
                  </a:lnTo>
                  <a:lnTo>
                    <a:pt x="2150718" y="13079"/>
                  </a:lnTo>
                  <a:lnTo>
                    <a:pt x="2147790" y="10151"/>
                  </a:lnTo>
                  <a:lnTo>
                    <a:pt x="2147790" y="6539"/>
                  </a:lnTo>
                  <a:lnTo>
                    <a:pt x="2147790" y="2928"/>
                  </a:lnTo>
                  <a:lnTo>
                    <a:pt x="2150718" y="0"/>
                  </a:lnTo>
                  <a:lnTo>
                    <a:pt x="2154330" y="0"/>
                  </a:lnTo>
                  <a:lnTo>
                    <a:pt x="2157942" y="0"/>
                  </a:lnTo>
                  <a:lnTo>
                    <a:pt x="2160870" y="2928"/>
                  </a:lnTo>
                  <a:lnTo>
                    <a:pt x="2160870" y="6539"/>
                  </a:lnTo>
                  <a:close/>
                </a:path>
                <a:path w="2160904" h="861695">
                  <a:moveTo>
                    <a:pt x="41690" y="752082"/>
                  </a:moveTo>
                  <a:lnTo>
                    <a:pt x="40052" y="760196"/>
                  </a:lnTo>
                  <a:lnTo>
                    <a:pt x="35585" y="766822"/>
                  </a:lnTo>
                  <a:lnTo>
                    <a:pt x="28959" y="771289"/>
                  </a:lnTo>
                  <a:lnTo>
                    <a:pt x="20845" y="772927"/>
                  </a:lnTo>
                  <a:lnTo>
                    <a:pt x="12731" y="771289"/>
                  </a:lnTo>
                  <a:lnTo>
                    <a:pt x="6105" y="766822"/>
                  </a:lnTo>
                  <a:lnTo>
                    <a:pt x="1638" y="760196"/>
                  </a:lnTo>
                  <a:lnTo>
                    <a:pt x="0" y="752082"/>
                  </a:lnTo>
                  <a:lnTo>
                    <a:pt x="1638" y="743968"/>
                  </a:lnTo>
                  <a:lnTo>
                    <a:pt x="6105" y="737342"/>
                  </a:lnTo>
                  <a:lnTo>
                    <a:pt x="12731" y="732875"/>
                  </a:lnTo>
                  <a:lnTo>
                    <a:pt x="20845" y="731237"/>
                  </a:lnTo>
                  <a:lnTo>
                    <a:pt x="28959" y="732875"/>
                  </a:lnTo>
                  <a:lnTo>
                    <a:pt x="35585" y="737342"/>
                  </a:lnTo>
                  <a:lnTo>
                    <a:pt x="40052" y="743968"/>
                  </a:lnTo>
                  <a:lnTo>
                    <a:pt x="41690" y="75208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4646" y="3547829"/>
              <a:ext cx="79470" cy="794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476130" y="3288480"/>
              <a:ext cx="2557145" cy="1870710"/>
            </a:xfrm>
            <a:custGeom>
              <a:avLst/>
              <a:gdLst/>
              <a:ahLst/>
              <a:cxnLst/>
              <a:rect l="l" t="t" r="r" b="b"/>
              <a:pathLst>
                <a:path w="2557145" h="1870710">
                  <a:moveTo>
                    <a:pt x="2556937" y="404373"/>
                  </a:moveTo>
                  <a:lnTo>
                    <a:pt x="2556937" y="414241"/>
                  </a:lnTo>
                  <a:lnTo>
                    <a:pt x="2548938" y="422240"/>
                  </a:lnTo>
                  <a:lnTo>
                    <a:pt x="2539070" y="422240"/>
                  </a:lnTo>
                  <a:lnTo>
                    <a:pt x="2529202" y="422240"/>
                  </a:lnTo>
                  <a:lnTo>
                    <a:pt x="2521203" y="414241"/>
                  </a:lnTo>
                  <a:lnTo>
                    <a:pt x="2521203" y="404373"/>
                  </a:lnTo>
                  <a:lnTo>
                    <a:pt x="2521203" y="394506"/>
                  </a:lnTo>
                  <a:lnTo>
                    <a:pt x="2529202" y="386507"/>
                  </a:lnTo>
                  <a:lnTo>
                    <a:pt x="2539070" y="386507"/>
                  </a:lnTo>
                  <a:lnTo>
                    <a:pt x="2548938" y="386507"/>
                  </a:lnTo>
                  <a:lnTo>
                    <a:pt x="2556937" y="394506"/>
                  </a:lnTo>
                  <a:lnTo>
                    <a:pt x="2556937" y="404373"/>
                  </a:lnTo>
                  <a:close/>
                </a:path>
                <a:path w="2557145" h="1870710">
                  <a:moveTo>
                    <a:pt x="1693705" y="1103033"/>
                  </a:moveTo>
                  <a:lnTo>
                    <a:pt x="1693705" y="1110229"/>
                  </a:lnTo>
                  <a:lnTo>
                    <a:pt x="1687871" y="1116062"/>
                  </a:lnTo>
                  <a:lnTo>
                    <a:pt x="1680676" y="1116062"/>
                  </a:lnTo>
                  <a:lnTo>
                    <a:pt x="1673480" y="1116062"/>
                  </a:lnTo>
                  <a:lnTo>
                    <a:pt x="1667647" y="1110229"/>
                  </a:lnTo>
                  <a:lnTo>
                    <a:pt x="1667647" y="1103033"/>
                  </a:lnTo>
                  <a:lnTo>
                    <a:pt x="1667647" y="1095837"/>
                  </a:lnTo>
                  <a:lnTo>
                    <a:pt x="1673480" y="1090004"/>
                  </a:lnTo>
                  <a:lnTo>
                    <a:pt x="1680676" y="1090004"/>
                  </a:lnTo>
                  <a:lnTo>
                    <a:pt x="1687871" y="1090004"/>
                  </a:lnTo>
                  <a:lnTo>
                    <a:pt x="1693705" y="1095837"/>
                  </a:lnTo>
                  <a:lnTo>
                    <a:pt x="1693705" y="1103033"/>
                  </a:lnTo>
                  <a:close/>
                </a:path>
                <a:path w="2557145" h="1870710">
                  <a:moveTo>
                    <a:pt x="2062637" y="996905"/>
                  </a:moveTo>
                  <a:lnTo>
                    <a:pt x="2062637" y="1000517"/>
                  </a:lnTo>
                  <a:lnTo>
                    <a:pt x="2059709" y="1003445"/>
                  </a:lnTo>
                  <a:lnTo>
                    <a:pt x="2056097" y="1003445"/>
                  </a:lnTo>
                  <a:lnTo>
                    <a:pt x="2052485" y="1003445"/>
                  </a:lnTo>
                  <a:lnTo>
                    <a:pt x="2049557" y="1000517"/>
                  </a:lnTo>
                  <a:lnTo>
                    <a:pt x="2049557" y="996905"/>
                  </a:lnTo>
                  <a:lnTo>
                    <a:pt x="2049557" y="993293"/>
                  </a:lnTo>
                  <a:lnTo>
                    <a:pt x="2052485" y="990365"/>
                  </a:lnTo>
                  <a:lnTo>
                    <a:pt x="2056097" y="990365"/>
                  </a:lnTo>
                  <a:lnTo>
                    <a:pt x="2059709" y="990365"/>
                  </a:lnTo>
                  <a:lnTo>
                    <a:pt x="2062637" y="993293"/>
                  </a:lnTo>
                  <a:lnTo>
                    <a:pt x="2062637" y="996905"/>
                  </a:lnTo>
                  <a:close/>
                </a:path>
                <a:path w="2557145" h="1870710">
                  <a:moveTo>
                    <a:pt x="1428932" y="1156851"/>
                  </a:moveTo>
                  <a:lnTo>
                    <a:pt x="1428932" y="1166703"/>
                  </a:lnTo>
                  <a:lnTo>
                    <a:pt x="1420946" y="1174688"/>
                  </a:lnTo>
                  <a:lnTo>
                    <a:pt x="1411095" y="1174688"/>
                  </a:lnTo>
                  <a:lnTo>
                    <a:pt x="1401244" y="1174688"/>
                  </a:lnTo>
                  <a:lnTo>
                    <a:pt x="1393258" y="1166703"/>
                  </a:lnTo>
                  <a:lnTo>
                    <a:pt x="1393258" y="1156851"/>
                  </a:lnTo>
                  <a:lnTo>
                    <a:pt x="1393258" y="1147000"/>
                  </a:lnTo>
                  <a:lnTo>
                    <a:pt x="1401244" y="1139015"/>
                  </a:lnTo>
                  <a:lnTo>
                    <a:pt x="1411095" y="1139015"/>
                  </a:lnTo>
                  <a:lnTo>
                    <a:pt x="1420946" y="1139015"/>
                  </a:lnTo>
                  <a:lnTo>
                    <a:pt x="1428932" y="1147000"/>
                  </a:lnTo>
                  <a:lnTo>
                    <a:pt x="1428932" y="1156851"/>
                  </a:lnTo>
                  <a:close/>
                </a:path>
                <a:path w="2557145" h="1870710">
                  <a:moveTo>
                    <a:pt x="49776" y="1857258"/>
                  </a:moveTo>
                  <a:lnTo>
                    <a:pt x="49776" y="1864454"/>
                  </a:lnTo>
                  <a:lnTo>
                    <a:pt x="43942" y="1870287"/>
                  </a:lnTo>
                  <a:lnTo>
                    <a:pt x="36747" y="1870287"/>
                  </a:lnTo>
                  <a:lnTo>
                    <a:pt x="29551" y="1870287"/>
                  </a:lnTo>
                  <a:lnTo>
                    <a:pt x="23718" y="1864454"/>
                  </a:lnTo>
                  <a:lnTo>
                    <a:pt x="23718" y="1857258"/>
                  </a:lnTo>
                  <a:lnTo>
                    <a:pt x="23718" y="1850062"/>
                  </a:lnTo>
                  <a:lnTo>
                    <a:pt x="29551" y="1844229"/>
                  </a:lnTo>
                  <a:lnTo>
                    <a:pt x="36747" y="1844229"/>
                  </a:lnTo>
                  <a:lnTo>
                    <a:pt x="43942" y="1844229"/>
                  </a:lnTo>
                  <a:lnTo>
                    <a:pt x="49776" y="1850062"/>
                  </a:lnTo>
                  <a:lnTo>
                    <a:pt x="49776" y="1857258"/>
                  </a:lnTo>
                  <a:close/>
                </a:path>
                <a:path w="2557145" h="1870710">
                  <a:moveTo>
                    <a:pt x="2079493" y="6539"/>
                  </a:moveTo>
                  <a:lnTo>
                    <a:pt x="2079493" y="10151"/>
                  </a:lnTo>
                  <a:lnTo>
                    <a:pt x="2076565" y="13079"/>
                  </a:lnTo>
                  <a:lnTo>
                    <a:pt x="2072953" y="13079"/>
                  </a:lnTo>
                  <a:lnTo>
                    <a:pt x="2069341" y="13079"/>
                  </a:lnTo>
                  <a:lnTo>
                    <a:pt x="2066413" y="10151"/>
                  </a:lnTo>
                  <a:lnTo>
                    <a:pt x="2066413" y="6539"/>
                  </a:lnTo>
                  <a:lnTo>
                    <a:pt x="2066413" y="2928"/>
                  </a:lnTo>
                  <a:lnTo>
                    <a:pt x="2069341" y="0"/>
                  </a:lnTo>
                  <a:lnTo>
                    <a:pt x="2072953" y="0"/>
                  </a:lnTo>
                  <a:lnTo>
                    <a:pt x="2076565" y="0"/>
                  </a:lnTo>
                  <a:lnTo>
                    <a:pt x="2079493" y="2928"/>
                  </a:lnTo>
                  <a:lnTo>
                    <a:pt x="2079493" y="6539"/>
                  </a:lnTo>
                  <a:close/>
                </a:path>
                <a:path w="2557145" h="1870710">
                  <a:moveTo>
                    <a:pt x="13629" y="63052"/>
                  </a:moveTo>
                  <a:lnTo>
                    <a:pt x="13629" y="66815"/>
                  </a:lnTo>
                  <a:lnTo>
                    <a:pt x="10578" y="69867"/>
                  </a:lnTo>
                  <a:lnTo>
                    <a:pt x="6814" y="69867"/>
                  </a:lnTo>
                  <a:lnTo>
                    <a:pt x="3051" y="69867"/>
                  </a:lnTo>
                  <a:lnTo>
                    <a:pt x="0" y="66815"/>
                  </a:lnTo>
                  <a:lnTo>
                    <a:pt x="0" y="63052"/>
                  </a:lnTo>
                  <a:lnTo>
                    <a:pt x="0" y="59288"/>
                  </a:lnTo>
                  <a:lnTo>
                    <a:pt x="3051" y="56237"/>
                  </a:lnTo>
                  <a:lnTo>
                    <a:pt x="6814" y="56237"/>
                  </a:lnTo>
                  <a:lnTo>
                    <a:pt x="10578" y="56237"/>
                  </a:lnTo>
                  <a:lnTo>
                    <a:pt x="13629" y="59288"/>
                  </a:lnTo>
                  <a:lnTo>
                    <a:pt x="13629" y="6305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4865" y="4337770"/>
              <a:ext cx="69973" cy="699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1873" y="4132092"/>
              <a:ext cx="86815" cy="8681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273255" y="5253264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23104" y="11552"/>
                  </a:moveTo>
                  <a:lnTo>
                    <a:pt x="23104" y="17932"/>
                  </a:lnTo>
                  <a:lnTo>
                    <a:pt x="17932" y="23104"/>
                  </a:lnTo>
                  <a:lnTo>
                    <a:pt x="11552" y="23104"/>
                  </a:lnTo>
                  <a:lnTo>
                    <a:pt x="5172" y="23104"/>
                  </a:lnTo>
                  <a:lnTo>
                    <a:pt x="0" y="17932"/>
                  </a:lnTo>
                  <a:lnTo>
                    <a:pt x="0" y="11552"/>
                  </a:lnTo>
                  <a:lnTo>
                    <a:pt x="0" y="5172"/>
                  </a:lnTo>
                  <a:lnTo>
                    <a:pt x="5172" y="0"/>
                  </a:lnTo>
                  <a:lnTo>
                    <a:pt x="11552" y="0"/>
                  </a:lnTo>
                  <a:lnTo>
                    <a:pt x="17932" y="0"/>
                  </a:lnTo>
                  <a:lnTo>
                    <a:pt x="23104" y="5172"/>
                  </a:lnTo>
                  <a:lnTo>
                    <a:pt x="23104" y="1155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6060" y="4113352"/>
              <a:ext cx="63955" cy="6395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78755" y="329590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8425" y="9212"/>
                  </a:moveTo>
                  <a:lnTo>
                    <a:pt x="18425" y="14301"/>
                  </a:lnTo>
                  <a:lnTo>
                    <a:pt x="14301" y="18425"/>
                  </a:lnTo>
                  <a:lnTo>
                    <a:pt x="9212" y="18425"/>
                  </a:lnTo>
                  <a:lnTo>
                    <a:pt x="4124" y="18425"/>
                  </a:lnTo>
                  <a:lnTo>
                    <a:pt x="0" y="14301"/>
                  </a:lnTo>
                  <a:lnTo>
                    <a:pt x="0" y="9212"/>
                  </a:lnTo>
                  <a:lnTo>
                    <a:pt x="0" y="4124"/>
                  </a:lnTo>
                  <a:lnTo>
                    <a:pt x="4124" y="0"/>
                  </a:lnTo>
                  <a:lnTo>
                    <a:pt x="9212" y="0"/>
                  </a:lnTo>
                  <a:lnTo>
                    <a:pt x="14301" y="0"/>
                  </a:lnTo>
                  <a:lnTo>
                    <a:pt x="18425" y="4124"/>
                  </a:lnTo>
                  <a:lnTo>
                    <a:pt x="18425" y="9212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64414" y="3183508"/>
              <a:ext cx="67127" cy="6712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524605" y="3391625"/>
              <a:ext cx="3141345" cy="917575"/>
            </a:xfrm>
            <a:custGeom>
              <a:avLst/>
              <a:gdLst/>
              <a:ahLst/>
              <a:cxnLst/>
              <a:rect l="l" t="t" r="r" b="b"/>
              <a:pathLst>
                <a:path w="3141345" h="917575">
                  <a:moveTo>
                    <a:pt x="13079" y="6539"/>
                  </a:moveTo>
                  <a:lnTo>
                    <a:pt x="13079" y="10151"/>
                  </a:lnTo>
                  <a:lnTo>
                    <a:pt x="10151" y="13079"/>
                  </a:lnTo>
                  <a:lnTo>
                    <a:pt x="6539" y="13079"/>
                  </a:lnTo>
                  <a:lnTo>
                    <a:pt x="2928" y="13079"/>
                  </a:lnTo>
                  <a:lnTo>
                    <a:pt x="0" y="10151"/>
                  </a:lnTo>
                  <a:lnTo>
                    <a:pt x="0" y="6539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6539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close/>
                </a:path>
                <a:path w="3141345" h="917575">
                  <a:moveTo>
                    <a:pt x="3140972" y="910491"/>
                  </a:moveTo>
                  <a:lnTo>
                    <a:pt x="3140972" y="914103"/>
                  </a:lnTo>
                  <a:lnTo>
                    <a:pt x="3138044" y="917031"/>
                  </a:lnTo>
                  <a:lnTo>
                    <a:pt x="3134432" y="917031"/>
                  </a:lnTo>
                  <a:lnTo>
                    <a:pt x="3130820" y="917031"/>
                  </a:lnTo>
                  <a:lnTo>
                    <a:pt x="3127892" y="914103"/>
                  </a:lnTo>
                  <a:lnTo>
                    <a:pt x="3127892" y="910491"/>
                  </a:lnTo>
                  <a:lnTo>
                    <a:pt x="3127892" y="906879"/>
                  </a:lnTo>
                  <a:lnTo>
                    <a:pt x="3130820" y="903951"/>
                  </a:lnTo>
                  <a:lnTo>
                    <a:pt x="3134432" y="903951"/>
                  </a:lnTo>
                  <a:lnTo>
                    <a:pt x="3138044" y="903951"/>
                  </a:lnTo>
                  <a:lnTo>
                    <a:pt x="3140972" y="906879"/>
                  </a:lnTo>
                  <a:lnTo>
                    <a:pt x="3140972" y="910491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1130" y="3027368"/>
              <a:ext cx="72668" cy="726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41516" y="2800836"/>
              <a:ext cx="2691765" cy="2233930"/>
            </a:xfrm>
            <a:custGeom>
              <a:avLst/>
              <a:gdLst/>
              <a:ahLst/>
              <a:cxnLst/>
              <a:rect l="l" t="t" r="r" b="b"/>
              <a:pathLst>
                <a:path w="2691765" h="2233929">
                  <a:moveTo>
                    <a:pt x="2132959" y="2221979"/>
                  </a:moveTo>
                  <a:lnTo>
                    <a:pt x="2132959" y="2228498"/>
                  </a:lnTo>
                  <a:lnTo>
                    <a:pt x="2127675" y="2233782"/>
                  </a:lnTo>
                  <a:lnTo>
                    <a:pt x="2121156" y="2233782"/>
                  </a:lnTo>
                  <a:lnTo>
                    <a:pt x="2114637" y="2233782"/>
                  </a:lnTo>
                  <a:lnTo>
                    <a:pt x="2109352" y="2228498"/>
                  </a:lnTo>
                  <a:lnTo>
                    <a:pt x="2109352" y="2221979"/>
                  </a:lnTo>
                  <a:lnTo>
                    <a:pt x="2109352" y="2215460"/>
                  </a:lnTo>
                  <a:lnTo>
                    <a:pt x="2114637" y="2210175"/>
                  </a:lnTo>
                  <a:lnTo>
                    <a:pt x="2121156" y="2210175"/>
                  </a:lnTo>
                  <a:lnTo>
                    <a:pt x="2127675" y="2210175"/>
                  </a:lnTo>
                  <a:lnTo>
                    <a:pt x="2132959" y="2215460"/>
                  </a:lnTo>
                  <a:lnTo>
                    <a:pt x="2132959" y="2221979"/>
                  </a:lnTo>
                  <a:close/>
                </a:path>
                <a:path w="2691765" h="2233929">
                  <a:moveTo>
                    <a:pt x="2691365" y="524881"/>
                  </a:moveTo>
                  <a:lnTo>
                    <a:pt x="2691365" y="531585"/>
                  </a:lnTo>
                  <a:lnTo>
                    <a:pt x="2685930" y="537019"/>
                  </a:lnTo>
                  <a:lnTo>
                    <a:pt x="2679227" y="537019"/>
                  </a:lnTo>
                  <a:lnTo>
                    <a:pt x="2672523" y="537019"/>
                  </a:lnTo>
                  <a:lnTo>
                    <a:pt x="2667088" y="531585"/>
                  </a:lnTo>
                  <a:lnTo>
                    <a:pt x="2667088" y="524881"/>
                  </a:lnTo>
                  <a:lnTo>
                    <a:pt x="2667088" y="518177"/>
                  </a:lnTo>
                  <a:lnTo>
                    <a:pt x="2672523" y="512743"/>
                  </a:lnTo>
                  <a:lnTo>
                    <a:pt x="2679227" y="512743"/>
                  </a:lnTo>
                  <a:lnTo>
                    <a:pt x="2685930" y="512743"/>
                  </a:lnTo>
                  <a:lnTo>
                    <a:pt x="2691365" y="518177"/>
                  </a:lnTo>
                  <a:lnTo>
                    <a:pt x="2691365" y="524881"/>
                  </a:lnTo>
                  <a:close/>
                </a:path>
                <a:path w="2691765" h="2233929">
                  <a:moveTo>
                    <a:pt x="1240227" y="836797"/>
                  </a:moveTo>
                  <a:lnTo>
                    <a:pt x="1238794" y="843895"/>
                  </a:lnTo>
                  <a:lnTo>
                    <a:pt x="1234886" y="849692"/>
                  </a:lnTo>
                  <a:lnTo>
                    <a:pt x="1229089" y="853600"/>
                  </a:lnTo>
                  <a:lnTo>
                    <a:pt x="1221991" y="855034"/>
                  </a:lnTo>
                  <a:lnTo>
                    <a:pt x="1214892" y="853600"/>
                  </a:lnTo>
                  <a:lnTo>
                    <a:pt x="1209096" y="849692"/>
                  </a:lnTo>
                  <a:lnTo>
                    <a:pt x="1205187" y="843895"/>
                  </a:lnTo>
                  <a:lnTo>
                    <a:pt x="1203754" y="836797"/>
                  </a:lnTo>
                  <a:lnTo>
                    <a:pt x="1205187" y="829699"/>
                  </a:lnTo>
                  <a:lnTo>
                    <a:pt x="1209096" y="823902"/>
                  </a:lnTo>
                  <a:lnTo>
                    <a:pt x="1214892" y="819994"/>
                  </a:lnTo>
                  <a:lnTo>
                    <a:pt x="1221991" y="818561"/>
                  </a:lnTo>
                  <a:lnTo>
                    <a:pt x="1229089" y="819994"/>
                  </a:lnTo>
                  <a:lnTo>
                    <a:pt x="1234886" y="823902"/>
                  </a:lnTo>
                  <a:lnTo>
                    <a:pt x="1238794" y="829699"/>
                  </a:lnTo>
                  <a:lnTo>
                    <a:pt x="1240227" y="836797"/>
                  </a:lnTo>
                  <a:close/>
                </a:path>
                <a:path w="2691765" h="2233929">
                  <a:moveTo>
                    <a:pt x="13079" y="1490309"/>
                  </a:moveTo>
                  <a:lnTo>
                    <a:pt x="13079" y="1493921"/>
                  </a:lnTo>
                  <a:lnTo>
                    <a:pt x="10151" y="1496849"/>
                  </a:lnTo>
                  <a:lnTo>
                    <a:pt x="6539" y="1496849"/>
                  </a:lnTo>
                  <a:lnTo>
                    <a:pt x="2928" y="1496849"/>
                  </a:lnTo>
                  <a:lnTo>
                    <a:pt x="0" y="1493921"/>
                  </a:lnTo>
                  <a:lnTo>
                    <a:pt x="0" y="1490309"/>
                  </a:lnTo>
                  <a:lnTo>
                    <a:pt x="0" y="1486697"/>
                  </a:lnTo>
                  <a:lnTo>
                    <a:pt x="2928" y="1483769"/>
                  </a:lnTo>
                  <a:lnTo>
                    <a:pt x="6539" y="1483769"/>
                  </a:lnTo>
                  <a:lnTo>
                    <a:pt x="10151" y="1483769"/>
                  </a:lnTo>
                  <a:lnTo>
                    <a:pt x="13079" y="1486697"/>
                  </a:lnTo>
                  <a:lnTo>
                    <a:pt x="13079" y="1490309"/>
                  </a:lnTo>
                  <a:close/>
                </a:path>
                <a:path w="2691765" h="2233929">
                  <a:moveTo>
                    <a:pt x="1580275" y="8948"/>
                  </a:moveTo>
                  <a:lnTo>
                    <a:pt x="1580275" y="13890"/>
                  </a:lnTo>
                  <a:lnTo>
                    <a:pt x="1576269" y="17896"/>
                  </a:lnTo>
                  <a:lnTo>
                    <a:pt x="1571327" y="17896"/>
                  </a:lnTo>
                  <a:lnTo>
                    <a:pt x="1566385" y="17896"/>
                  </a:lnTo>
                  <a:lnTo>
                    <a:pt x="1562379" y="13890"/>
                  </a:lnTo>
                  <a:lnTo>
                    <a:pt x="1562379" y="8948"/>
                  </a:lnTo>
                  <a:lnTo>
                    <a:pt x="1562379" y="4006"/>
                  </a:lnTo>
                  <a:lnTo>
                    <a:pt x="1566385" y="0"/>
                  </a:lnTo>
                  <a:lnTo>
                    <a:pt x="1571327" y="0"/>
                  </a:lnTo>
                  <a:lnTo>
                    <a:pt x="1576269" y="0"/>
                  </a:lnTo>
                  <a:lnTo>
                    <a:pt x="1580275" y="4006"/>
                  </a:lnTo>
                  <a:lnTo>
                    <a:pt x="1580275" y="8948"/>
                  </a:lnTo>
                  <a:close/>
                </a:path>
                <a:path w="2691765" h="2233929">
                  <a:moveTo>
                    <a:pt x="811197" y="592943"/>
                  </a:moveTo>
                  <a:lnTo>
                    <a:pt x="811197" y="596555"/>
                  </a:lnTo>
                  <a:lnTo>
                    <a:pt x="808269" y="599483"/>
                  </a:lnTo>
                  <a:lnTo>
                    <a:pt x="804657" y="599483"/>
                  </a:lnTo>
                  <a:lnTo>
                    <a:pt x="801045" y="599483"/>
                  </a:lnTo>
                  <a:lnTo>
                    <a:pt x="798117" y="596555"/>
                  </a:lnTo>
                  <a:lnTo>
                    <a:pt x="798117" y="592943"/>
                  </a:lnTo>
                  <a:lnTo>
                    <a:pt x="798117" y="589331"/>
                  </a:lnTo>
                  <a:lnTo>
                    <a:pt x="801045" y="586403"/>
                  </a:lnTo>
                  <a:lnTo>
                    <a:pt x="804657" y="586403"/>
                  </a:lnTo>
                  <a:lnTo>
                    <a:pt x="808269" y="586403"/>
                  </a:lnTo>
                  <a:lnTo>
                    <a:pt x="811197" y="589331"/>
                  </a:lnTo>
                  <a:lnTo>
                    <a:pt x="811197" y="592943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83208" y="4967853"/>
              <a:ext cx="82603" cy="8260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0258" y="4114884"/>
              <a:ext cx="93202" cy="9320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77689" y="3615100"/>
              <a:ext cx="71997" cy="7199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37634" y="4435327"/>
              <a:ext cx="65937" cy="6593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78775" y="38687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203" y="15601"/>
                  </a:moveTo>
                  <a:lnTo>
                    <a:pt x="31203" y="24218"/>
                  </a:lnTo>
                  <a:lnTo>
                    <a:pt x="24218" y="31203"/>
                  </a:lnTo>
                  <a:lnTo>
                    <a:pt x="15601" y="31203"/>
                  </a:lnTo>
                  <a:lnTo>
                    <a:pt x="6985" y="31203"/>
                  </a:lnTo>
                  <a:lnTo>
                    <a:pt x="0" y="24218"/>
                  </a:lnTo>
                  <a:lnTo>
                    <a:pt x="0" y="15601"/>
                  </a:lnTo>
                  <a:lnTo>
                    <a:pt x="0" y="6985"/>
                  </a:lnTo>
                  <a:lnTo>
                    <a:pt x="6985" y="0"/>
                  </a:lnTo>
                  <a:lnTo>
                    <a:pt x="15601" y="0"/>
                  </a:lnTo>
                  <a:lnTo>
                    <a:pt x="24218" y="0"/>
                  </a:lnTo>
                  <a:lnTo>
                    <a:pt x="31203" y="6985"/>
                  </a:lnTo>
                  <a:lnTo>
                    <a:pt x="31203" y="15601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9976" y="4586845"/>
              <a:ext cx="65151" cy="651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43456" y="3005067"/>
              <a:ext cx="2646680" cy="485775"/>
            </a:xfrm>
            <a:custGeom>
              <a:avLst/>
              <a:gdLst/>
              <a:ahLst/>
              <a:cxnLst/>
              <a:rect l="l" t="t" r="r" b="b"/>
              <a:pathLst>
                <a:path w="2646679" h="485775">
                  <a:moveTo>
                    <a:pt x="25519" y="246702"/>
                  </a:moveTo>
                  <a:lnTo>
                    <a:pt x="25519" y="253749"/>
                  </a:lnTo>
                  <a:lnTo>
                    <a:pt x="19806" y="259462"/>
                  </a:lnTo>
                  <a:lnTo>
                    <a:pt x="12759" y="259462"/>
                  </a:lnTo>
                  <a:lnTo>
                    <a:pt x="5712" y="259462"/>
                  </a:lnTo>
                  <a:lnTo>
                    <a:pt x="0" y="253749"/>
                  </a:lnTo>
                  <a:lnTo>
                    <a:pt x="0" y="246702"/>
                  </a:lnTo>
                  <a:lnTo>
                    <a:pt x="0" y="239655"/>
                  </a:lnTo>
                  <a:lnTo>
                    <a:pt x="5712" y="233942"/>
                  </a:lnTo>
                  <a:lnTo>
                    <a:pt x="12759" y="233942"/>
                  </a:lnTo>
                  <a:lnTo>
                    <a:pt x="19806" y="233942"/>
                  </a:lnTo>
                  <a:lnTo>
                    <a:pt x="25519" y="239655"/>
                  </a:lnTo>
                  <a:lnTo>
                    <a:pt x="25519" y="246702"/>
                  </a:lnTo>
                  <a:close/>
                </a:path>
                <a:path w="2646679" h="485775">
                  <a:moveTo>
                    <a:pt x="2594664" y="470375"/>
                  </a:moveTo>
                  <a:lnTo>
                    <a:pt x="2594664" y="478771"/>
                  </a:lnTo>
                  <a:lnTo>
                    <a:pt x="2587858" y="485578"/>
                  </a:lnTo>
                  <a:lnTo>
                    <a:pt x="2579461" y="485578"/>
                  </a:lnTo>
                  <a:lnTo>
                    <a:pt x="2571064" y="485578"/>
                  </a:lnTo>
                  <a:lnTo>
                    <a:pt x="2564258" y="478771"/>
                  </a:lnTo>
                  <a:lnTo>
                    <a:pt x="2564258" y="470375"/>
                  </a:lnTo>
                  <a:lnTo>
                    <a:pt x="2564258" y="461978"/>
                  </a:lnTo>
                  <a:lnTo>
                    <a:pt x="2571064" y="455171"/>
                  </a:lnTo>
                  <a:lnTo>
                    <a:pt x="2579461" y="455171"/>
                  </a:lnTo>
                  <a:lnTo>
                    <a:pt x="2587858" y="455171"/>
                  </a:lnTo>
                  <a:lnTo>
                    <a:pt x="2594664" y="461978"/>
                  </a:lnTo>
                  <a:lnTo>
                    <a:pt x="2594664" y="470375"/>
                  </a:lnTo>
                  <a:close/>
                </a:path>
                <a:path w="2646679" h="485775">
                  <a:moveTo>
                    <a:pt x="2646419" y="6539"/>
                  </a:moveTo>
                  <a:lnTo>
                    <a:pt x="2646419" y="10151"/>
                  </a:lnTo>
                  <a:lnTo>
                    <a:pt x="2643491" y="13079"/>
                  </a:lnTo>
                  <a:lnTo>
                    <a:pt x="2639879" y="13079"/>
                  </a:lnTo>
                  <a:lnTo>
                    <a:pt x="2636267" y="13079"/>
                  </a:lnTo>
                  <a:lnTo>
                    <a:pt x="2633339" y="10151"/>
                  </a:lnTo>
                  <a:lnTo>
                    <a:pt x="2633339" y="6539"/>
                  </a:lnTo>
                  <a:lnTo>
                    <a:pt x="2633339" y="2928"/>
                  </a:lnTo>
                  <a:lnTo>
                    <a:pt x="2636267" y="0"/>
                  </a:lnTo>
                  <a:lnTo>
                    <a:pt x="2639879" y="0"/>
                  </a:lnTo>
                  <a:lnTo>
                    <a:pt x="2643491" y="0"/>
                  </a:lnTo>
                  <a:lnTo>
                    <a:pt x="2646419" y="2928"/>
                  </a:lnTo>
                  <a:lnTo>
                    <a:pt x="2646419" y="6539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95371" y="5116520"/>
              <a:ext cx="67257" cy="6725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53345" y="3552952"/>
              <a:ext cx="454659" cy="76835"/>
            </a:xfrm>
            <a:custGeom>
              <a:avLst/>
              <a:gdLst/>
              <a:ahLst/>
              <a:cxnLst/>
              <a:rect l="l" t="t" r="r" b="b"/>
              <a:pathLst>
                <a:path w="454660" h="76835">
                  <a:moveTo>
                    <a:pt x="34113" y="59489"/>
                  </a:moveTo>
                  <a:lnTo>
                    <a:pt x="34113" y="68910"/>
                  </a:lnTo>
                  <a:lnTo>
                    <a:pt x="26476" y="76546"/>
                  </a:lnTo>
                  <a:lnTo>
                    <a:pt x="17056" y="76546"/>
                  </a:lnTo>
                  <a:lnTo>
                    <a:pt x="7636" y="76546"/>
                  </a:lnTo>
                  <a:lnTo>
                    <a:pt x="0" y="68910"/>
                  </a:lnTo>
                  <a:lnTo>
                    <a:pt x="0" y="59489"/>
                  </a:lnTo>
                  <a:lnTo>
                    <a:pt x="0" y="50069"/>
                  </a:lnTo>
                  <a:lnTo>
                    <a:pt x="7636" y="42433"/>
                  </a:lnTo>
                  <a:lnTo>
                    <a:pt x="17056" y="42433"/>
                  </a:lnTo>
                  <a:lnTo>
                    <a:pt x="26476" y="42433"/>
                  </a:lnTo>
                  <a:lnTo>
                    <a:pt x="34113" y="50069"/>
                  </a:lnTo>
                  <a:lnTo>
                    <a:pt x="34113" y="59489"/>
                  </a:lnTo>
                  <a:close/>
                </a:path>
                <a:path w="454660" h="76835">
                  <a:moveTo>
                    <a:pt x="454433" y="14776"/>
                  </a:moveTo>
                  <a:lnTo>
                    <a:pt x="454433" y="22936"/>
                  </a:lnTo>
                  <a:lnTo>
                    <a:pt x="447818" y="29552"/>
                  </a:lnTo>
                  <a:lnTo>
                    <a:pt x="439657" y="29552"/>
                  </a:lnTo>
                  <a:lnTo>
                    <a:pt x="431496" y="29552"/>
                  </a:lnTo>
                  <a:lnTo>
                    <a:pt x="424881" y="22936"/>
                  </a:lnTo>
                  <a:lnTo>
                    <a:pt x="424881" y="14776"/>
                  </a:lnTo>
                  <a:lnTo>
                    <a:pt x="424881" y="6615"/>
                  </a:lnTo>
                  <a:lnTo>
                    <a:pt x="431496" y="0"/>
                  </a:lnTo>
                  <a:lnTo>
                    <a:pt x="439657" y="0"/>
                  </a:lnTo>
                  <a:lnTo>
                    <a:pt x="447818" y="0"/>
                  </a:lnTo>
                  <a:lnTo>
                    <a:pt x="454433" y="6615"/>
                  </a:lnTo>
                  <a:lnTo>
                    <a:pt x="454433" y="14776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0857" y="4509449"/>
              <a:ext cx="72114" cy="7211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40466" y="2947054"/>
              <a:ext cx="1046350" cy="10517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92847" y="3078021"/>
              <a:ext cx="4525645" cy="1529080"/>
            </a:xfrm>
            <a:custGeom>
              <a:avLst/>
              <a:gdLst/>
              <a:ahLst/>
              <a:cxnLst/>
              <a:rect l="l" t="t" r="r" b="b"/>
              <a:pathLst>
                <a:path w="4525645" h="1529079">
                  <a:moveTo>
                    <a:pt x="4525151" y="6539"/>
                  </a:moveTo>
                  <a:lnTo>
                    <a:pt x="4525151" y="10151"/>
                  </a:lnTo>
                  <a:lnTo>
                    <a:pt x="4522223" y="13079"/>
                  </a:lnTo>
                  <a:lnTo>
                    <a:pt x="4518611" y="13079"/>
                  </a:lnTo>
                  <a:lnTo>
                    <a:pt x="4514999" y="13079"/>
                  </a:lnTo>
                  <a:lnTo>
                    <a:pt x="4512071" y="10151"/>
                  </a:lnTo>
                  <a:lnTo>
                    <a:pt x="4512071" y="6539"/>
                  </a:lnTo>
                  <a:lnTo>
                    <a:pt x="4512071" y="2928"/>
                  </a:lnTo>
                  <a:lnTo>
                    <a:pt x="4514999" y="0"/>
                  </a:lnTo>
                  <a:lnTo>
                    <a:pt x="4518611" y="0"/>
                  </a:lnTo>
                  <a:lnTo>
                    <a:pt x="4522223" y="0"/>
                  </a:lnTo>
                  <a:lnTo>
                    <a:pt x="4525151" y="2928"/>
                  </a:lnTo>
                  <a:lnTo>
                    <a:pt x="4525151" y="6539"/>
                  </a:lnTo>
                  <a:close/>
                </a:path>
                <a:path w="4525645" h="1529079">
                  <a:moveTo>
                    <a:pt x="15044" y="1364232"/>
                  </a:moveTo>
                  <a:lnTo>
                    <a:pt x="15044" y="1368387"/>
                  </a:lnTo>
                  <a:lnTo>
                    <a:pt x="11676" y="1371755"/>
                  </a:lnTo>
                  <a:lnTo>
                    <a:pt x="7522" y="1371755"/>
                  </a:lnTo>
                  <a:lnTo>
                    <a:pt x="3367" y="1371755"/>
                  </a:lnTo>
                  <a:lnTo>
                    <a:pt x="0" y="1368387"/>
                  </a:lnTo>
                  <a:lnTo>
                    <a:pt x="0" y="1364232"/>
                  </a:lnTo>
                  <a:lnTo>
                    <a:pt x="0" y="1360078"/>
                  </a:lnTo>
                  <a:lnTo>
                    <a:pt x="3367" y="1356710"/>
                  </a:lnTo>
                  <a:lnTo>
                    <a:pt x="7522" y="1356710"/>
                  </a:lnTo>
                  <a:lnTo>
                    <a:pt x="11676" y="1356710"/>
                  </a:lnTo>
                  <a:lnTo>
                    <a:pt x="15044" y="1360078"/>
                  </a:lnTo>
                  <a:lnTo>
                    <a:pt x="15044" y="1364232"/>
                  </a:lnTo>
                  <a:close/>
                </a:path>
                <a:path w="4525645" h="1529079">
                  <a:moveTo>
                    <a:pt x="3594905" y="145781"/>
                  </a:moveTo>
                  <a:lnTo>
                    <a:pt x="3594905" y="149816"/>
                  </a:lnTo>
                  <a:lnTo>
                    <a:pt x="3591633" y="153087"/>
                  </a:lnTo>
                  <a:lnTo>
                    <a:pt x="3587598" y="153087"/>
                  </a:lnTo>
                  <a:lnTo>
                    <a:pt x="3583563" y="153087"/>
                  </a:lnTo>
                  <a:lnTo>
                    <a:pt x="3580292" y="149816"/>
                  </a:lnTo>
                  <a:lnTo>
                    <a:pt x="3580292" y="145781"/>
                  </a:lnTo>
                  <a:lnTo>
                    <a:pt x="3580292" y="141746"/>
                  </a:lnTo>
                  <a:lnTo>
                    <a:pt x="3583563" y="138474"/>
                  </a:lnTo>
                  <a:lnTo>
                    <a:pt x="3587598" y="138474"/>
                  </a:lnTo>
                  <a:lnTo>
                    <a:pt x="3591633" y="138474"/>
                  </a:lnTo>
                  <a:lnTo>
                    <a:pt x="3594905" y="141746"/>
                  </a:lnTo>
                  <a:lnTo>
                    <a:pt x="3594905" y="145781"/>
                  </a:lnTo>
                  <a:close/>
                </a:path>
                <a:path w="4525645" h="1529079">
                  <a:moveTo>
                    <a:pt x="3288525" y="197709"/>
                  </a:moveTo>
                  <a:lnTo>
                    <a:pt x="3288525" y="205280"/>
                  </a:lnTo>
                  <a:lnTo>
                    <a:pt x="3282387" y="211417"/>
                  </a:lnTo>
                  <a:lnTo>
                    <a:pt x="3274817" y="211417"/>
                  </a:lnTo>
                  <a:lnTo>
                    <a:pt x="3267246" y="211417"/>
                  </a:lnTo>
                  <a:lnTo>
                    <a:pt x="3261109" y="205280"/>
                  </a:lnTo>
                  <a:lnTo>
                    <a:pt x="3261109" y="197709"/>
                  </a:lnTo>
                  <a:lnTo>
                    <a:pt x="3261109" y="190139"/>
                  </a:lnTo>
                  <a:lnTo>
                    <a:pt x="3267246" y="184001"/>
                  </a:lnTo>
                  <a:lnTo>
                    <a:pt x="3274817" y="184001"/>
                  </a:lnTo>
                  <a:lnTo>
                    <a:pt x="3282387" y="184001"/>
                  </a:lnTo>
                  <a:lnTo>
                    <a:pt x="3288525" y="190139"/>
                  </a:lnTo>
                  <a:lnTo>
                    <a:pt x="3288525" y="197709"/>
                  </a:lnTo>
                  <a:close/>
                </a:path>
                <a:path w="4525645" h="1529079">
                  <a:moveTo>
                    <a:pt x="3249480" y="1190637"/>
                  </a:moveTo>
                  <a:lnTo>
                    <a:pt x="3249480" y="1195256"/>
                  </a:lnTo>
                  <a:lnTo>
                    <a:pt x="3245736" y="1199000"/>
                  </a:lnTo>
                  <a:lnTo>
                    <a:pt x="3241118" y="1199000"/>
                  </a:lnTo>
                  <a:lnTo>
                    <a:pt x="3236499" y="1199000"/>
                  </a:lnTo>
                  <a:lnTo>
                    <a:pt x="3232755" y="1195256"/>
                  </a:lnTo>
                  <a:lnTo>
                    <a:pt x="3232755" y="1190637"/>
                  </a:lnTo>
                  <a:lnTo>
                    <a:pt x="3232755" y="1186019"/>
                  </a:lnTo>
                  <a:lnTo>
                    <a:pt x="3236499" y="1182275"/>
                  </a:lnTo>
                  <a:lnTo>
                    <a:pt x="3241118" y="1182275"/>
                  </a:lnTo>
                  <a:lnTo>
                    <a:pt x="3245736" y="1182275"/>
                  </a:lnTo>
                  <a:lnTo>
                    <a:pt x="3249480" y="1186019"/>
                  </a:lnTo>
                  <a:lnTo>
                    <a:pt x="3249480" y="1190637"/>
                  </a:lnTo>
                  <a:close/>
                </a:path>
                <a:path w="4525645" h="1529079">
                  <a:moveTo>
                    <a:pt x="2693861" y="1077941"/>
                  </a:moveTo>
                  <a:lnTo>
                    <a:pt x="2693861" y="1081553"/>
                  </a:lnTo>
                  <a:lnTo>
                    <a:pt x="2690933" y="1084481"/>
                  </a:lnTo>
                  <a:lnTo>
                    <a:pt x="2687321" y="1084481"/>
                  </a:lnTo>
                  <a:lnTo>
                    <a:pt x="2683709" y="1084481"/>
                  </a:lnTo>
                  <a:lnTo>
                    <a:pt x="2680781" y="1081553"/>
                  </a:lnTo>
                  <a:lnTo>
                    <a:pt x="2680781" y="1077941"/>
                  </a:lnTo>
                  <a:lnTo>
                    <a:pt x="2680781" y="1074329"/>
                  </a:lnTo>
                  <a:lnTo>
                    <a:pt x="2683709" y="1071401"/>
                  </a:lnTo>
                  <a:lnTo>
                    <a:pt x="2687321" y="1071401"/>
                  </a:lnTo>
                  <a:lnTo>
                    <a:pt x="2690933" y="1071401"/>
                  </a:lnTo>
                  <a:lnTo>
                    <a:pt x="2693861" y="1074329"/>
                  </a:lnTo>
                  <a:lnTo>
                    <a:pt x="2693861" y="1077941"/>
                  </a:lnTo>
                  <a:close/>
                </a:path>
                <a:path w="4525645" h="1529079">
                  <a:moveTo>
                    <a:pt x="3368862" y="77673"/>
                  </a:moveTo>
                  <a:lnTo>
                    <a:pt x="3368862" y="84903"/>
                  </a:lnTo>
                  <a:lnTo>
                    <a:pt x="3363001" y="90764"/>
                  </a:lnTo>
                  <a:lnTo>
                    <a:pt x="3355771" y="90764"/>
                  </a:lnTo>
                  <a:lnTo>
                    <a:pt x="3348542" y="90764"/>
                  </a:lnTo>
                  <a:lnTo>
                    <a:pt x="3342681" y="84903"/>
                  </a:lnTo>
                  <a:lnTo>
                    <a:pt x="3342681" y="77673"/>
                  </a:lnTo>
                  <a:lnTo>
                    <a:pt x="3342681" y="70444"/>
                  </a:lnTo>
                  <a:lnTo>
                    <a:pt x="3348542" y="64583"/>
                  </a:lnTo>
                  <a:lnTo>
                    <a:pt x="3355771" y="64583"/>
                  </a:lnTo>
                  <a:lnTo>
                    <a:pt x="3363001" y="64583"/>
                  </a:lnTo>
                  <a:lnTo>
                    <a:pt x="3368862" y="70444"/>
                  </a:lnTo>
                  <a:lnTo>
                    <a:pt x="3368862" y="77673"/>
                  </a:lnTo>
                  <a:close/>
                </a:path>
                <a:path w="4525645" h="1529079">
                  <a:moveTo>
                    <a:pt x="2370413" y="1514042"/>
                  </a:moveTo>
                  <a:lnTo>
                    <a:pt x="2370413" y="1522183"/>
                  </a:lnTo>
                  <a:lnTo>
                    <a:pt x="2363814" y="1528782"/>
                  </a:lnTo>
                  <a:lnTo>
                    <a:pt x="2355673" y="1528782"/>
                  </a:lnTo>
                  <a:lnTo>
                    <a:pt x="2347533" y="1528782"/>
                  </a:lnTo>
                  <a:lnTo>
                    <a:pt x="2340933" y="1522183"/>
                  </a:lnTo>
                  <a:lnTo>
                    <a:pt x="2340933" y="1514042"/>
                  </a:lnTo>
                  <a:lnTo>
                    <a:pt x="2340933" y="1505902"/>
                  </a:lnTo>
                  <a:lnTo>
                    <a:pt x="2347533" y="1499302"/>
                  </a:lnTo>
                  <a:lnTo>
                    <a:pt x="2355673" y="1499302"/>
                  </a:lnTo>
                  <a:lnTo>
                    <a:pt x="2363814" y="1499302"/>
                  </a:lnTo>
                  <a:lnTo>
                    <a:pt x="2370413" y="1505902"/>
                  </a:lnTo>
                  <a:lnTo>
                    <a:pt x="2370413" y="1514042"/>
                  </a:lnTo>
                  <a:close/>
                </a:path>
                <a:path w="4525645" h="1529079">
                  <a:moveTo>
                    <a:pt x="3312937" y="258085"/>
                  </a:moveTo>
                  <a:lnTo>
                    <a:pt x="3312937" y="265314"/>
                  </a:lnTo>
                  <a:lnTo>
                    <a:pt x="3307076" y="271175"/>
                  </a:lnTo>
                  <a:lnTo>
                    <a:pt x="3299846" y="271175"/>
                  </a:lnTo>
                  <a:lnTo>
                    <a:pt x="3292617" y="271175"/>
                  </a:lnTo>
                  <a:lnTo>
                    <a:pt x="3286756" y="265314"/>
                  </a:lnTo>
                  <a:lnTo>
                    <a:pt x="3286756" y="258085"/>
                  </a:lnTo>
                  <a:lnTo>
                    <a:pt x="3286756" y="250855"/>
                  </a:lnTo>
                  <a:lnTo>
                    <a:pt x="3292617" y="244994"/>
                  </a:lnTo>
                  <a:lnTo>
                    <a:pt x="3299846" y="244994"/>
                  </a:lnTo>
                  <a:lnTo>
                    <a:pt x="3307076" y="244994"/>
                  </a:lnTo>
                  <a:lnTo>
                    <a:pt x="3312937" y="250855"/>
                  </a:lnTo>
                  <a:lnTo>
                    <a:pt x="3312937" y="258085"/>
                  </a:lnTo>
                  <a:close/>
                </a:path>
              </a:pathLst>
            </a:custGeom>
            <a:ln w="26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5660" y="4355379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10878" y="14015"/>
                  </a:moveTo>
                  <a:lnTo>
                    <a:pt x="3137" y="14015"/>
                  </a:lnTo>
                  <a:lnTo>
                    <a:pt x="0" y="10878"/>
                  </a:lnTo>
                  <a:lnTo>
                    <a:pt x="0" y="3137"/>
                  </a:lnTo>
                  <a:lnTo>
                    <a:pt x="3137" y="0"/>
                  </a:lnTo>
                  <a:lnTo>
                    <a:pt x="10878" y="0"/>
                  </a:lnTo>
                  <a:lnTo>
                    <a:pt x="14015" y="3137"/>
                  </a:lnTo>
                  <a:lnTo>
                    <a:pt x="14015" y="7007"/>
                  </a:lnTo>
                  <a:lnTo>
                    <a:pt x="14015" y="10878"/>
                  </a:lnTo>
                  <a:lnTo>
                    <a:pt x="10878" y="14015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919" y="4278497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15216" y="19604"/>
                  </a:moveTo>
                  <a:lnTo>
                    <a:pt x="4388" y="19604"/>
                  </a:lnTo>
                  <a:lnTo>
                    <a:pt x="0" y="15216"/>
                  </a:lnTo>
                  <a:lnTo>
                    <a:pt x="0" y="4388"/>
                  </a:lnTo>
                  <a:lnTo>
                    <a:pt x="4388" y="0"/>
                  </a:lnTo>
                  <a:lnTo>
                    <a:pt x="15216" y="0"/>
                  </a:lnTo>
                  <a:lnTo>
                    <a:pt x="19604" y="4388"/>
                  </a:lnTo>
                  <a:lnTo>
                    <a:pt x="19604" y="9802"/>
                  </a:lnTo>
                  <a:lnTo>
                    <a:pt x="19604" y="15216"/>
                  </a:lnTo>
                  <a:lnTo>
                    <a:pt x="15216" y="19604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3932264" y="5080859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70" y="40941"/>
                  </a:moveTo>
                  <a:lnTo>
                    <a:pt x="12502" y="39332"/>
                  </a:lnTo>
                  <a:lnTo>
                    <a:pt x="5995" y="34945"/>
                  </a:lnTo>
                  <a:lnTo>
                    <a:pt x="1608" y="28438"/>
                  </a:lnTo>
                  <a:lnTo>
                    <a:pt x="0" y="20470"/>
                  </a:lnTo>
                  <a:lnTo>
                    <a:pt x="1608" y="12502"/>
                  </a:lnTo>
                  <a:lnTo>
                    <a:pt x="5995" y="5995"/>
                  </a:lnTo>
                  <a:lnTo>
                    <a:pt x="12502" y="1608"/>
                  </a:lnTo>
                  <a:lnTo>
                    <a:pt x="20470" y="0"/>
                  </a:lnTo>
                  <a:lnTo>
                    <a:pt x="28438" y="1608"/>
                  </a:lnTo>
                  <a:lnTo>
                    <a:pt x="34945" y="5995"/>
                  </a:lnTo>
                  <a:lnTo>
                    <a:pt x="39332" y="12502"/>
                  </a:lnTo>
                  <a:lnTo>
                    <a:pt x="40941" y="20470"/>
                  </a:lnTo>
                  <a:lnTo>
                    <a:pt x="39332" y="28438"/>
                  </a:lnTo>
                  <a:lnTo>
                    <a:pt x="34945" y="34945"/>
                  </a:lnTo>
                  <a:lnTo>
                    <a:pt x="28438" y="39332"/>
                  </a:lnTo>
                  <a:lnTo>
                    <a:pt x="20470" y="40941"/>
                  </a:lnTo>
                  <a:close/>
                </a:path>
              </a:pathLst>
            </a:custGeom>
            <a:solidFill>
              <a:srgbClr val="EDD8B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447218" y="3106469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29" h="24130">
                  <a:moveTo>
                    <a:pt x="18462" y="23787"/>
                  </a:moveTo>
                  <a:lnTo>
                    <a:pt x="5325" y="23787"/>
                  </a:lnTo>
                  <a:lnTo>
                    <a:pt x="0" y="18462"/>
                  </a:lnTo>
                  <a:lnTo>
                    <a:pt x="0" y="5325"/>
                  </a:lnTo>
                  <a:lnTo>
                    <a:pt x="5325" y="0"/>
                  </a:lnTo>
                  <a:lnTo>
                    <a:pt x="18462" y="0"/>
                  </a:lnTo>
                  <a:lnTo>
                    <a:pt x="23787" y="5325"/>
                  </a:lnTo>
                  <a:lnTo>
                    <a:pt x="23787" y="11893"/>
                  </a:lnTo>
                  <a:lnTo>
                    <a:pt x="23787" y="18462"/>
                  </a:lnTo>
                  <a:lnTo>
                    <a:pt x="18462" y="23787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3012771" y="3299123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5">
                  <a:moveTo>
                    <a:pt x="27873" y="35912"/>
                  </a:moveTo>
                  <a:lnTo>
                    <a:pt x="8039" y="35912"/>
                  </a:lnTo>
                  <a:lnTo>
                    <a:pt x="0" y="27873"/>
                  </a:lnTo>
                  <a:lnTo>
                    <a:pt x="0" y="8039"/>
                  </a:lnTo>
                  <a:lnTo>
                    <a:pt x="8039" y="0"/>
                  </a:lnTo>
                  <a:lnTo>
                    <a:pt x="27873" y="0"/>
                  </a:lnTo>
                  <a:lnTo>
                    <a:pt x="35912" y="8039"/>
                  </a:lnTo>
                  <a:lnTo>
                    <a:pt x="35912" y="17956"/>
                  </a:lnTo>
                  <a:lnTo>
                    <a:pt x="35912" y="27873"/>
                  </a:lnTo>
                  <a:lnTo>
                    <a:pt x="27873" y="35912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62092" y="3900614"/>
              <a:ext cx="1393768" cy="99056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694545" y="481286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22" y="34300"/>
                  </a:moveTo>
                  <a:lnTo>
                    <a:pt x="7678" y="34300"/>
                  </a:lnTo>
                  <a:lnTo>
                    <a:pt x="0" y="26622"/>
                  </a:lnTo>
                  <a:lnTo>
                    <a:pt x="0" y="7678"/>
                  </a:lnTo>
                  <a:lnTo>
                    <a:pt x="7678" y="0"/>
                  </a:lnTo>
                  <a:lnTo>
                    <a:pt x="26622" y="0"/>
                  </a:lnTo>
                  <a:lnTo>
                    <a:pt x="34300" y="7678"/>
                  </a:lnTo>
                  <a:lnTo>
                    <a:pt x="34300" y="17150"/>
                  </a:lnTo>
                  <a:lnTo>
                    <a:pt x="34300" y="26622"/>
                  </a:lnTo>
                  <a:lnTo>
                    <a:pt x="26622" y="34300"/>
                  </a:lnTo>
                  <a:close/>
                </a:path>
              </a:pathLst>
            </a:custGeom>
            <a:solidFill>
              <a:srgbClr val="EDD9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2190279" y="331132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90422" y="3313531"/>
              <a:ext cx="3284220" cy="1156335"/>
            </a:xfrm>
            <a:custGeom>
              <a:avLst/>
              <a:gdLst/>
              <a:ahLst/>
              <a:cxnLst/>
              <a:rect l="l" t="t" r="r" b="b"/>
              <a:pathLst>
                <a:path w="3284220" h="1156335">
                  <a:moveTo>
                    <a:pt x="24968" y="1136421"/>
                  </a:moveTo>
                  <a:lnTo>
                    <a:pt x="19380" y="1130833"/>
                  </a:lnTo>
                  <a:lnTo>
                    <a:pt x="5588" y="1130833"/>
                  </a:lnTo>
                  <a:lnTo>
                    <a:pt x="0" y="1136421"/>
                  </a:lnTo>
                  <a:lnTo>
                    <a:pt x="0" y="1150213"/>
                  </a:lnTo>
                  <a:lnTo>
                    <a:pt x="5588" y="1155801"/>
                  </a:lnTo>
                  <a:lnTo>
                    <a:pt x="19380" y="1155801"/>
                  </a:lnTo>
                  <a:lnTo>
                    <a:pt x="24968" y="1150213"/>
                  </a:lnTo>
                  <a:lnTo>
                    <a:pt x="24968" y="1143317"/>
                  </a:lnTo>
                  <a:lnTo>
                    <a:pt x="24968" y="1136421"/>
                  </a:lnTo>
                  <a:close/>
                </a:path>
                <a:path w="3284220" h="1156335">
                  <a:moveTo>
                    <a:pt x="3284220" y="4343"/>
                  </a:moveTo>
                  <a:lnTo>
                    <a:pt x="3279876" y="0"/>
                  </a:lnTo>
                  <a:lnTo>
                    <a:pt x="3269170" y="0"/>
                  </a:lnTo>
                  <a:lnTo>
                    <a:pt x="3264827" y="4343"/>
                  </a:lnTo>
                  <a:lnTo>
                    <a:pt x="3264827" y="15049"/>
                  </a:lnTo>
                  <a:lnTo>
                    <a:pt x="3269170" y="19392"/>
                  </a:lnTo>
                  <a:lnTo>
                    <a:pt x="3279876" y="19392"/>
                  </a:lnTo>
                  <a:lnTo>
                    <a:pt x="3284220" y="15049"/>
                  </a:lnTo>
                  <a:lnTo>
                    <a:pt x="3284220" y="9702"/>
                  </a:lnTo>
                  <a:lnTo>
                    <a:pt x="3284220" y="4343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1136332" y="4500993"/>
              <a:ext cx="3025140" cy="284480"/>
            </a:xfrm>
            <a:custGeom>
              <a:avLst/>
              <a:gdLst/>
              <a:ahLst/>
              <a:cxnLst/>
              <a:rect l="l" t="t" r="r" b="b"/>
              <a:pathLst>
                <a:path w="3025140" h="284479">
                  <a:moveTo>
                    <a:pt x="31737" y="7112"/>
                  </a:moveTo>
                  <a:lnTo>
                    <a:pt x="24638" y="0"/>
                  </a:lnTo>
                  <a:lnTo>
                    <a:pt x="7099" y="0"/>
                  </a:lnTo>
                  <a:lnTo>
                    <a:pt x="0" y="7112"/>
                  </a:lnTo>
                  <a:lnTo>
                    <a:pt x="0" y="24650"/>
                  </a:lnTo>
                  <a:lnTo>
                    <a:pt x="7099" y="31750"/>
                  </a:lnTo>
                  <a:lnTo>
                    <a:pt x="24638" y="31750"/>
                  </a:lnTo>
                  <a:lnTo>
                    <a:pt x="31737" y="24650"/>
                  </a:lnTo>
                  <a:lnTo>
                    <a:pt x="31737" y="15875"/>
                  </a:lnTo>
                  <a:lnTo>
                    <a:pt x="31737" y="7112"/>
                  </a:lnTo>
                  <a:close/>
                </a:path>
                <a:path w="3025140" h="284479">
                  <a:moveTo>
                    <a:pt x="3025089" y="258241"/>
                  </a:moveTo>
                  <a:lnTo>
                    <a:pt x="3017570" y="250736"/>
                  </a:lnTo>
                  <a:lnTo>
                    <a:pt x="2999054" y="250736"/>
                  </a:lnTo>
                  <a:lnTo>
                    <a:pt x="2991535" y="258241"/>
                  </a:lnTo>
                  <a:lnTo>
                    <a:pt x="2991535" y="276771"/>
                  </a:lnTo>
                  <a:lnTo>
                    <a:pt x="2999054" y="284276"/>
                  </a:lnTo>
                  <a:lnTo>
                    <a:pt x="3017570" y="284276"/>
                  </a:lnTo>
                  <a:lnTo>
                    <a:pt x="3025089" y="276771"/>
                  </a:lnTo>
                  <a:lnTo>
                    <a:pt x="3025089" y="267512"/>
                  </a:lnTo>
                  <a:lnTo>
                    <a:pt x="3025089" y="258241"/>
                  </a:lnTo>
                  <a:close/>
                </a:path>
              </a:pathLst>
            </a:custGeom>
            <a:solidFill>
              <a:srgbClr val="EDD9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4047896" y="3942841"/>
              <a:ext cx="729615" cy="492125"/>
            </a:xfrm>
            <a:custGeom>
              <a:avLst/>
              <a:gdLst/>
              <a:ahLst/>
              <a:cxnLst/>
              <a:rect l="l" t="t" r="r" b="b"/>
              <a:pathLst>
                <a:path w="729614" h="492125">
                  <a:moveTo>
                    <a:pt x="13081" y="481965"/>
                  </a:moveTo>
                  <a:lnTo>
                    <a:pt x="10147" y="479044"/>
                  </a:lnTo>
                  <a:lnTo>
                    <a:pt x="2921" y="479044"/>
                  </a:lnTo>
                  <a:lnTo>
                    <a:pt x="0" y="481965"/>
                  </a:lnTo>
                  <a:lnTo>
                    <a:pt x="0" y="489191"/>
                  </a:lnTo>
                  <a:lnTo>
                    <a:pt x="2921" y="492112"/>
                  </a:lnTo>
                  <a:lnTo>
                    <a:pt x="10147" y="492112"/>
                  </a:lnTo>
                  <a:lnTo>
                    <a:pt x="13081" y="489191"/>
                  </a:lnTo>
                  <a:lnTo>
                    <a:pt x="13081" y="485571"/>
                  </a:lnTo>
                  <a:lnTo>
                    <a:pt x="13081" y="481965"/>
                  </a:lnTo>
                  <a:close/>
                </a:path>
                <a:path w="729614" h="492125">
                  <a:moveTo>
                    <a:pt x="729437" y="3949"/>
                  </a:moveTo>
                  <a:lnTo>
                    <a:pt x="725500" y="0"/>
                  </a:lnTo>
                  <a:lnTo>
                    <a:pt x="715772" y="0"/>
                  </a:lnTo>
                  <a:lnTo>
                    <a:pt x="711835" y="3949"/>
                  </a:lnTo>
                  <a:lnTo>
                    <a:pt x="711835" y="13665"/>
                  </a:lnTo>
                  <a:lnTo>
                    <a:pt x="715772" y="17602"/>
                  </a:lnTo>
                  <a:lnTo>
                    <a:pt x="725500" y="17602"/>
                  </a:lnTo>
                  <a:lnTo>
                    <a:pt x="729437" y="13665"/>
                  </a:lnTo>
                  <a:lnTo>
                    <a:pt x="729437" y="8801"/>
                  </a:lnTo>
                  <a:lnTo>
                    <a:pt x="729437" y="394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6477" y="3780280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672" y="39345"/>
                  </a:moveTo>
                  <a:lnTo>
                    <a:pt x="12015" y="37799"/>
                  </a:lnTo>
                  <a:lnTo>
                    <a:pt x="5762" y="33583"/>
                  </a:lnTo>
                  <a:lnTo>
                    <a:pt x="1545" y="27330"/>
                  </a:lnTo>
                  <a:lnTo>
                    <a:pt x="0" y="19672"/>
                  </a:lnTo>
                  <a:lnTo>
                    <a:pt x="1545" y="12015"/>
                  </a:lnTo>
                  <a:lnTo>
                    <a:pt x="5762" y="5762"/>
                  </a:lnTo>
                  <a:lnTo>
                    <a:pt x="12015" y="1545"/>
                  </a:lnTo>
                  <a:lnTo>
                    <a:pt x="19672" y="0"/>
                  </a:lnTo>
                  <a:lnTo>
                    <a:pt x="27330" y="1545"/>
                  </a:lnTo>
                  <a:lnTo>
                    <a:pt x="33583" y="5762"/>
                  </a:lnTo>
                  <a:lnTo>
                    <a:pt x="37799" y="12015"/>
                  </a:lnTo>
                  <a:lnTo>
                    <a:pt x="39345" y="19672"/>
                  </a:lnTo>
                  <a:lnTo>
                    <a:pt x="37799" y="27330"/>
                  </a:lnTo>
                  <a:lnTo>
                    <a:pt x="33583" y="33583"/>
                  </a:lnTo>
                  <a:lnTo>
                    <a:pt x="27330" y="37799"/>
                  </a:lnTo>
                  <a:lnTo>
                    <a:pt x="19672" y="39345"/>
                  </a:lnTo>
                  <a:close/>
                </a:path>
              </a:pathLst>
            </a:custGeom>
            <a:solidFill>
              <a:srgbClr val="EDD8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4887192" y="308505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578" y="25225"/>
                  </a:moveTo>
                  <a:lnTo>
                    <a:pt x="5646" y="25225"/>
                  </a:lnTo>
                  <a:lnTo>
                    <a:pt x="0" y="19578"/>
                  </a:lnTo>
                  <a:lnTo>
                    <a:pt x="0" y="5646"/>
                  </a:lnTo>
                  <a:lnTo>
                    <a:pt x="5646" y="0"/>
                  </a:lnTo>
                  <a:lnTo>
                    <a:pt x="19578" y="0"/>
                  </a:lnTo>
                  <a:lnTo>
                    <a:pt x="25225" y="5646"/>
                  </a:lnTo>
                  <a:lnTo>
                    <a:pt x="25225" y="12612"/>
                  </a:lnTo>
                  <a:lnTo>
                    <a:pt x="25225" y="19578"/>
                  </a:lnTo>
                  <a:lnTo>
                    <a:pt x="19578" y="25225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4733490" y="322819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667" y="27917"/>
                  </a:moveTo>
                  <a:lnTo>
                    <a:pt x="6249" y="27917"/>
                  </a:lnTo>
                  <a:lnTo>
                    <a:pt x="0" y="21667"/>
                  </a:lnTo>
                  <a:lnTo>
                    <a:pt x="0" y="6249"/>
                  </a:lnTo>
                  <a:lnTo>
                    <a:pt x="6249" y="0"/>
                  </a:lnTo>
                  <a:lnTo>
                    <a:pt x="21667" y="0"/>
                  </a:lnTo>
                  <a:lnTo>
                    <a:pt x="27917" y="6249"/>
                  </a:lnTo>
                  <a:lnTo>
                    <a:pt x="27917" y="13958"/>
                  </a:lnTo>
                  <a:lnTo>
                    <a:pt x="27917" y="21667"/>
                  </a:lnTo>
                  <a:lnTo>
                    <a:pt x="21667" y="27917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3712757" y="500266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36" y="36472"/>
                  </a:moveTo>
                  <a:lnTo>
                    <a:pt x="11138" y="35039"/>
                  </a:lnTo>
                  <a:lnTo>
                    <a:pt x="5341" y="31131"/>
                  </a:lnTo>
                  <a:lnTo>
                    <a:pt x="1433" y="25334"/>
                  </a:lnTo>
                  <a:lnTo>
                    <a:pt x="0" y="18236"/>
                  </a:lnTo>
                  <a:lnTo>
                    <a:pt x="1433" y="11138"/>
                  </a:lnTo>
                  <a:lnTo>
                    <a:pt x="5341" y="5341"/>
                  </a:lnTo>
                  <a:lnTo>
                    <a:pt x="11138" y="1433"/>
                  </a:lnTo>
                  <a:lnTo>
                    <a:pt x="18236" y="0"/>
                  </a:lnTo>
                  <a:lnTo>
                    <a:pt x="25334" y="1433"/>
                  </a:lnTo>
                  <a:lnTo>
                    <a:pt x="31131" y="5341"/>
                  </a:lnTo>
                  <a:lnTo>
                    <a:pt x="35039" y="11138"/>
                  </a:lnTo>
                  <a:lnTo>
                    <a:pt x="36472" y="18236"/>
                  </a:lnTo>
                  <a:lnTo>
                    <a:pt x="35039" y="25334"/>
                  </a:lnTo>
                  <a:lnTo>
                    <a:pt x="31131" y="31131"/>
                  </a:lnTo>
                  <a:lnTo>
                    <a:pt x="25334" y="35039"/>
                  </a:lnTo>
                  <a:lnTo>
                    <a:pt x="18236" y="36472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2011000" y="4433079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332" y="13312"/>
                  </a:moveTo>
                  <a:lnTo>
                    <a:pt x="2980" y="13312"/>
                  </a:lnTo>
                  <a:lnTo>
                    <a:pt x="0" y="10332"/>
                  </a:lnTo>
                  <a:lnTo>
                    <a:pt x="0" y="2980"/>
                  </a:lnTo>
                  <a:lnTo>
                    <a:pt x="2980" y="0"/>
                  </a:lnTo>
                  <a:lnTo>
                    <a:pt x="10332" y="0"/>
                  </a:lnTo>
                  <a:lnTo>
                    <a:pt x="13312" y="2980"/>
                  </a:lnTo>
                  <a:lnTo>
                    <a:pt x="13312" y="6656"/>
                  </a:lnTo>
                  <a:lnTo>
                    <a:pt x="13312" y="10332"/>
                  </a:lnTo>
                  <a:lnTo>
                    <a:pt x="10332" y="13312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4943152" y="37720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15342" y="19767"/>
                  </a:moveTo>
                  <a:lnTo>
                    <a:pt x="4425" y="19767"/>
                  </a:lnTo>
                  <a:lnTo>
                    <a:pt x="0" y="15342"/>
                  </a:lnTo>
                  <a:lnTo>
                    <a:pt x="0" y="4425"/>
                  </a:lnTo>
                  <a:lnTo>
                    <a:pt x="4425" y="0"/>
                  </a:lnTo>
                  <a:lnTo>
                    <a:pt x="15342" y="0"/>
                  </a:lnTo>
                  <a:lnTo>
                    <a:pt x="19767" y="4425"/>
                  </a:lnTo>
                  <a:lnTo>
                    <a:pt x="19767" y="9883"/>
                  </a:lnTo>
                  <a:lnTo>
                    <a:pt x="19767" y="15342"/>
                  </a:lnTo>
                  <a:lnTo>
                    <a:pt x="15342" y="19767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4149906" y="441093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4547276" y="420361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3854" y="47709"/>
                  </a:moveTo>
                  <a:lnTo>
                    <a:pt x="14569" y="45834"/>
                  </a:lnTo>
                  <a:lnTo>
                    <a:pt x="6986" y="40722"/>
                  </a:lnTo>
                  <a:lnTo>
                    <a:pt x="1874" y="33140"/>
                  </a:lnTo>
                  <a:lnTo>
                    <a:pt x="0" y="23854"/>
                  </a:lnTo>
                  <a:lnTo>
                    <a:pt x="1874" y="14569"/>
                  </a:lnTo>
                  <a:lnTo>
                    <a:pt x="6986" y="6986"/>
                  </a:lnTo>
                  <a:lnTo>
                    <a:pt x="14569" y="1874"/>
                  </a:lnTo>
                  <a:lnTo>
                    <a:pt x="23854" y="0"/>
                  </a:lnTo>
                  <a:lnTo>
                    <a:pt x="33140" y="1874"/>
                  </a:lnTo>
                  <a:lnTo>
                    <a:pt x="40722" y="6986"/>
                  </a:lnTo>
                  <a:lnTo>
                    <a:pt x="45834" y="14569"/>
                  </a:lnTo>
                  <a:lnTo>
                    <a:pt x="47709" y="23854"/>
                  </a:lnTo>
                  <a:lnTo>
                    <a:pt x="45834" y="33140"/>
                  </a:lnTo>
                  <a:lnTo>
                    <a:pt x="40722" y="40722"/>
                  </a:lnTo>
                  <a:lnTo>
                    <a:pt x="33140" y="45834"/>
                  </a:lnTo>
                  <a:lnTo>
                    <a:pt x="23854" y="47709"/>
                  </a:lnTo>
                  <a:close/>
                </a:path>
              </a:pathLst>
            </a:custGeom>
            <a:solidFill>
              <a:srgbClr val="EDD7B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2767396" y="376383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08" y="46416"/>
                  </a:moveTo>
                  <a:lnTo>
                    <a:pt x="14174" y="44592"/>
                  </a:lnTo>
                  <a:lnTo>
                    <a:pt x="6797" y="39618"/>
                  </a:lnTo>
                  <a:lnTo>
                    <a:pt x="1823" y="32241"/>
                  </a:lnTo>
                  <a:lnTo>
                    <a:pt x="0" y="23208"/>
                  </a:lnTo>
                  <a:lnTo>
                    <a:pt x="1823" y="14174"/>
                  </a:lnTo>
                  <a:lnTo>
                    <a:pt x="6797" y="6797"/>
                  </a:lnTo>
                  <a:lnTo>
                    <a:pt x="14174" y="1823"/>
                  </a:lnTo>
                  <a:lnTo>
                    <a:pt x="23208" y="0"/>
                  </a:lnTo>
                  <a:lnTo>
                    <a:pt x="32241" y="1823"/>
                  </a:lnTo>
                  <a:lnTo>
                    <a:pt x="39618" y="6797"/>
                  </a:lnTo>
                  <a:lnTo>
                    <a:pt x="44592" y="14174"/>
                  </a:lnTo>
                  <a:lnTo>
                    <a:pt x="46416" y="23208"/>
                  </a:lnTo>
                  <a:lnTo>
                    <a:pt x="44592" y="32241"/>
                  </a:lnTo>
                  <a:lnTo>
                    <a:pt x="39618" y="39618"/>
                  </a:lnTo>
                  <a:lnTo>
                    <a:pt x="32241" y="44592"/>
                  </a:lnTo>
                  <a:lnTo>
                    <a:pt x="23208" y="46416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0426" y="4307764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4016626" y="450508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612" y="18826"/>
                  </a:moveTo>
                  <a:lnTo>
                    <a:pt x="4214" y="18826"/>
                  </a:lnTo>
                  <a:lnTo>
                    <a:pt x="0" y="14612"/>
                  </a:lnTo>
                  <a:lnTo>
                    <a:pt x="0" y="4214"/>
                  </a:lnTo>
                  <a:lnTo>
                    <a:pt x="4214" y="0"/>
                  </a:lnTo>
                  <a:lnTo>
                    <a:pt x="14612" y="0"/>
                  </a:lnTo>
                  <a:lnTo>
                    <a:pt x="18826" y="4214"/>
                  </a:lnTo>
                  <a:lnTo>
                    <a:pt x="18826" y="9413"/>
                  </a:lnTo>
                  <a:lnTo>
                    <a:pt x="18826" y="14612"/>
                  </a:lnTo>
                  <a:lnTo>
                    <a:pt x="14612" y="18826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2441297" y="3496459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1493329" y="3124529"/>
              <a:ext cx="1720850" cy="306705"/>
            </a:xfrm>
            <a:custGeom>
              <a:avLst/>
              <a:gdLst/>
              <a:ahLst/>
              <a:cxnLst/>
              <a:rect l="l" t="t" r="r" b="b"/>
              <a:pathLst>
                <a:path w="1720850" h="306704">
                  <a:moveTo>
                    <a:pt x="34734" y="279463"/>
                  </a:moveTo>
                  <a:lnTo>
                    <a:pt x="26949" y="271691"/>
                  </a:lnTo>
                  <a:lnTo>
                    <a:pt x="7772" y="271691"/>
                  </a:lnTo>
                  <a:lnTo>
                    <a:pt x="0" y="279463"/>
                  </a:lnTo>
                  <a:lnTo>
                    <a:pt x="0" y="298640"/>
                  </a:lnTo>
                  <a:lnTo>
                    <a:pt x="7772" y="306425"/>
                  </a:lnTo>
                  <a:lnTo>
                    <a:pt x="26949" y="306425"/>
                  </a:lnTo>
                  <a:lnTo>
                    <a:pt x="34734" y="298640"/>
                  </a:lnTo>
                  <a:lnTo>
                    <a:pt x="34734" y="289052"/>
                  </a:lnTo>
                  <a:lnTo>
                    <a:pt x="34734" y="279463"/>
                  </a:lnTo>
                  <a:close/>
                </a:path>
                <a:path w="1720850" h="306704">
                  <a:moveTo>
                    <a:pt x="1720557" y="7988"/>
                  </a:moveTo>
                  <a:lnTo>
                    <a:pt x="1712582" y="0"/>
                  </a:lnTo>
                  <a:lnTo>
                    <a:pt x="1692897" y="0"/>
                  </a:lnTo>
                  <a:lnTo>
                    <a:pt x="1684909" y="7988"/>
                  </a:lnTo>
                  <a:lnTo>
                    <a:pt x="1684909" y="27673"/>
                  </a:lnTo>
                  <a:lnTo>
                    <a:pt x="1692897" y="35648"/>
                  </a:lnTo>
                  <a:lnTo>
                    <a:pt x="1712582" y="35648"/>
                  </a:lnTo>
                  <a:lnTo>
                    <a:pt x="1720557" y="27673"/>
                  </a:lnTo>
                  <a:lnTo>
                    <a:pt x="1720557" y="17830"/>
                  </a:lnTo>
                  <a:lnTo>
                    <a:pt x="1720557" y="7988"/>
                  </a:lnTo>
                  <a:close/>
                </a:path>
              </a:pathLst>
            </a:custGeom>
            <a:solidFill>
              <a:srgbClr val="EDD9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855298" y="431452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19413" y="25012"/>
                  </a:moveTo>
                  <a:lnTo>
                    <a:pt x="5599" y="25012"/>
                  </a:lnTo>
                  <a:lnTo>
                    <a:pt x="0" y="19413"/>
                  </a:lnTo>
                  <a:lnTo>
                    <a:pt x="0" y="5599"/>
                  </a:lnTo>
                  <a:lnTo>
                    <a:pt x="5599" y="0"/>
                  </a:lnTo>
                  <a:lnTo>
                    <a:pt x="19413" y="0"/>
                  </a:lnTo>
                  <a:lnTo>
                    <a:pt x="25012" y="5599"/>
                  </a:lnTo>
                  <a:lnTo>
                    <a:pt x="25012" y="12506"/>
                  </a:lnTo>
                  <a:lnTo>
                    <a:pt x="25012" y="19413"/>
                  </a:lnTo>
                  <a:lnTo>
                    <a:pt x="19413" y="25012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3694577" y="28177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2964" y="29588"/>
                  </a:moveTo>
                  <a:lnTo>
                    <a:pt x="6623" y="29588"/>
                  </a:lnTo>
                  <a:lnTo>
                    <a:pt x="0" y="22964"/>
                  </a:lnTo>
                  <a:lnTo>
                    <a:pt x="0" y="6623"/>
                  </a:lnTo>
                  <a:lnTo>
                    <a:pt x="6623" y="0"/>
                  </a:lnTo>
                  <a:lnTo>
                    <a:pt x="22964" y="0"/>
                  </a:lnTo>
                  <a:lnTo>
                    <a:pt x="29588" y="6623"/>
                  </a:lnTo>
                  <a:lnTo>
                    <a:pt x="29588" y="14794"/>
                  </a:lnTo>
                  <a:lnTo>
                    <a:pt x="29588" y="22964"/>
                  </a:lnTo>
                  <a:lnTo>
                    <a:pt x="22964" y="29588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78" name="object 7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1420" y="4935978"/>
              <a:ext cx="91535" cy="9153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456271" y="5094357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22930" y="45861"/>
                  </a:moveTo>
                  <a:lnTo>
                    <a:pt x="14004" y="44059"/>
                  </a:lnTo>
                  <a:lnTo>
                    <a:pt x="6716" y="39144"/>
                  </a:lnTo>
                  <a:lnTo>
                    <a:pt x="1801" y="31856"/>
                  </a:lnTo>
                  <a:lnTo>
                    <a:pt x="0" y="22930"/>
                  </a:lnTo>
                  <a:lnTo>
                    <a:pt x="1801" y="14004"/>
                  </a:lnTo>
                  <a:lnTo>
                    <a:pt x="6716" y="6716"/>
                  </a:lnTo>
                  <a:lnTo>
                    <a:pt x="14004" y="1801"/>
                  </a:lnTo>
                  <a:lnTo>
                    <a:pt x="22930" y="0"/>
                  </a:lnTo>
                  <a:lnTo>
                    <a:pt x="31856" y="1801"/>
                  </a:lnTo>
                  <a:lnTo>
                    <a:pt x="39144" y="6716"/>
                  </a:lnTo>
                  <a:lnTo>
                    <a:pt x="44059" y="14004"/>
                  </a:lnTo>
                  <a:lnTo>
                    <a:pt x="45861" y="22930"/>
                  </a:lnTo>
                  <a:lnTo>
                    <a:pt x="44059" y="31856"/>
                  </a:lnTo>
                  <a:lnTo>
                    <a:pt x="39144" y="39144"/>
                  </a:lnTo>
                  <a:lnTo>
                    <a:pt x="31856" y="44059"/>
                  </a:lnTo>
                  <a:lnTo>
                    <a:pt x="22930" y="45861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5688" y="42788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1" name="object 81"/>
            <p:cNvSpPr/>
            <p:nvPr/>
          </p:nvSpPr>
          <p:spPr>
            <a:xfrm>
              <a:off x="2377898" y="5010082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845" y="41690"/>
                  </a:moveTo>
                  <a:lnTo>
                    <a:pt x="12731" y="40052"/>
                  </a:lnTo>
                  <a:lnTo>
                    <a:pt x="6105" y="35585"/>
                  </a:lnTo>
                  <a:lnTo>
                    <a:pt x="1638" y="28959"/>
                  </a:lnTo>
                  <a:lnTo>
                    <a:pt x="0" y="20845"/>
                  </a:lnTo>
                  <a:lnTo>
                    <a:pt x="1638" y="12731"/>
                  </a:lnTo>
                  <a:lnTo>
                    <a:pt x="6105" y="6105"/>
                  </a:lnTo>
                  <a:lnTo>
                    <a:pt x="12731" y="1638"/>
                  </a:lnTo>
                  <a:lnTo>
                    <a:pt x="20845" y="0"/>
                  </a:lnTo>
                  <a:lnTo>
                    <a:pt x="28959" y="1638"/>
                  </a:lnTo>
                  <a:lnTo>
                    <a:pt x="35585" y="6105"/>
                  </a:lnTo>
                  <a:lnTo>
                    <a:pt x="40052" y="12731"/>
                  </a:lnTo>
                  <a:lnTo>
                    <a:pt x="41690" y="20845"/>
                  </a:lnTo>
                  <a:lnTo>
                    <a:pt x="40052" y="28959"/>
                  </a:lnTo>
                  <a:lnTo>
                    <a:pt x="35585" y="35585"/>
                  </a:lnTo>
                  <a:lnTo>
                    <a:pt x="28959" y="40052"/>
                  </a:lnTo>
                  <a:lnTo>
                    <a:pt x="20845" y="41690"/>
                  </a:lnTo>
                  <a:close/>
                </a:path>
              </a:pathLst>
            </a:custGeom>
            <a:solidFill>
              <a:srgbClr val="EDD8B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2" name="object 82"/>
            <p:cNvSpPr/>
            <p:nvPr/>
          </p:nvSpPr>
          <p:spPr>
            <a:xfrm>
              <a:off x="4897726" y="3560909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26655" y="53310"/>
                  </a:moveTo>
                  <a:lnTo>
                    <a:pt x="16279" y="51216"/>
                  </a:lnTo>
                  <a:lnTo>
                    <a:pt x="7807" y="45503"/>
                  </a:lnTo>
                  <a:lnTo>
                    <a:pt x="2094" y="37030"/>
                  </a:lnTo>
                  <a:lnTo>
                    <a:pt x="0" y="26655"/>
                  </a:lnTo>
                  <a:lnTo>
                    <a:pt x="2094" y="16279"/>
                  </a:lnTo>
                  <a:lnTo>
                    <a:pt x="7807" y="7807"/>
                  </a:lnTo>
                  <a:lnTo>
                    <a:pt x="16279" y="2094"/>
                  </a:lnTo>
                  <a:lnTo>
                    <a:pt x="26655" y="0"/>
                  </a:lnTo>
                  <a:lnTo>
                    <a:pt x="37030" y="2094"/>
                  </a:lnTo>
                  <a:lnTo>
                    <a:pt x="45503" y="7807"/>
                  </a:lnTo>
                  <a:lnTo>
                    <a:pt x="51216" y="16279"/>
                  </a:lnTo>
                  <a:lnTo>
                    <a:pt x="53310" y="26655"/>
                  </a:lnTo>
                  <a:lnTo>
                    <a:pt x="51216" y="37030"/>
                  </a:lnTo>
                  <a:lnTo>
                    <a:pt x="45503" y="45503"/>
                  </a:lnTo>
                  <a:lnTo>
                    <a:pt x="37030" y="51216"/>
                  </a:lnTo>
                  <a:lnTo>
                    <a:pt x="26655" y="53310"/>
                  </a:lnTo>
                  <a:close/>
                </a:path>
              </a:pathLst>
            </a:custGeom>
            <a:solidFill>
              <a:srgbClr val="EDD7B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334" y="367498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27734" y="35733"/>
                  </a:moveTo>
                  <a:lnTo>
                    <a:pt x="7999" y="35733"/>
                  </a:lnTo>
                  <a:lnTo>
                    <a:pt x="0" y="27734"/>
                  </a:lnTo>
                  <a:lnTo>
                    <a:pt x="0" y="7999"/>
                  </a:lnTo>
                  <a:lnTo>
                    <a:pt x="7999" y="0"/>
                  </a:lnTo>
                  <a:lnTo>
                    <a:pt x="27734" y="0"/>
                  </a:lnTo>
                  <a:lnTo>
                    <a:pt x="35733" y="7999"/>
                  </a:lnTo>
                  <a:lnTo>
                    <a:pt x="35733" y="17866"/>
                  </a:lnTo>
                  <a:lnTo>
                    <a:pt x="35733" y="27734"/>
                  </a:lnTo>
                  <a:lnTo>
                    <a:pt x="27734" y="35733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4" name="object 84"/>
            <p:cNvSpPr/>
            <p:nvPr/>
          </p:nvSpPr>
          <p:spPr>
            <a:xfrm>
              <a:off x="4143778" y="437848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0224" y="26057"/>
                  </a:moveTo>
                  <a:lnTo>
                    <a:pt x="5833" y="26057"/>
                  </a:lnTo>
                  <a:lnTo>
                    <a:pt x="0" y="20224"/>
                  </a:lnTo>
                  <a:lnTo>
                    <a:pt x="0" y="5833"/>
                  </a:lnTo>
                  <a:lnTo>
                    <a:pt x="5833" y="0"/>
                  </a:lnTo>
                  <a:lnTo>
                    <a:pt x="20224" y="0"/>
                  </a:lnTo>
                  <a:lnTo>
                    <a:pt x="26057" y="5833"/>
                  </a:lnTo>
                  <a:lnTo>
                    <a:pt x="26057" y="13028"/>
                  </a:lnTo>
                  <a:lnTo>
                    <a:pt x="26057" y="20224"/>
                  </a:lnTo>
                  <a:lnTo>
                    <a:pt x="20224" y="26057"/>
                  </a:lnTo>
                  <a:close/>
                </a:path>
              </a:pathLst>
            </a:custGeom>
            <a:solidFill>
              <a:srgbClr val="EDDA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5688" y="4278845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6" name="object 86"/>
            <p:cNvSpPr/>
            <p:nvPr/>
          </p:nvSpPr>
          <p:spPr>
            <a:xfrm>
              <a:off x="3869389" y="442749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5">
                  <a:moveTo>
                    <a:pt x="27688" y="35673"/>
                  </a:moveTo>
                  <a:lnTo>
                    <a:pt x="7985" y="35673"/>
                  </a:lnTo>
                  <a:lnTo>
                    <a:pt x="0" y="27687"/>
                  </a:lnTo>
                  <a:lnTo>
                    <a:pt x="0" y="7985"/>
                  </a:lnTo>
                  <a:lnTo>
                    <a:pt x="7985" y="0"/>
                  </a:lnTo>
                  <a:lnTo>
                    <a:pt x="27688" y="0"/>
                  </a:lnTo>
                  <a:lnTo>
                    <a:pt x="35673" y="7985"/>
                  </a:lnTo>
                  <a:lnTo>
                    <a:pt x="35673" y="17836"/>
                  </a:lnTo>
                  <a:lnTo>
                    <a:pt x="35673" y="27687"/>
                  </a:lnTo>
                  <a:lnTo>
                    <a:pt x="27688" y="35673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7" name="object 87"/>
            <p:cNvSpPr/>
            <p:nvPr/>
          </p:nvSpPr>
          <p:spPr>
            <a:xfrm>
              <a:off x="2499848" y="513270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20224" y="26057"/>
                  </a:moveTo>
                  <a:lnTo>
                    <a:pt x="5833" y="26057"/>
                  </a:lnTo>
                  <a:lnTo>
                    <a:pt x="0" y="20224"/>
                  </a:lnTo>
                  <a:lnTo>
                    <a:pt x="0" y="5833"/>
                  </a:lnTo>
                  <a:lnTo>
                    <a:pt x="5833" y="0"/>
                  </a:lnTo>
                  <a:lnTo>
                    <a:pt x="20224" y="0"/>
                  </a:lnTo>
                  <a:lnTo>
                    <a:pt x="26057" y="5833"/>
                  </a:lnTo>
                  <a:lnTo>
                    <a:pt x="26057" y="13028"/>
                  </a:lnTo>
                  <a:lnTo>
                    <a:pt x="26057" y="20224"/>
                  </a:lnTo>
                  <a:lnTo>
                    <a:pt x="20224" y="26057"/>
                  </a:lnTo>
                  <a:close/>
                </a:path>
              </a:pathLst>
            </a:custGeom>
            <a:solidFill>
              <a:srgbClr val="EDDA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8" name="object 88"/>
            <p:cNvSpPr/>
            <p:nvPr/>
          </p:nvSpPr>
          <p:spPr>
            <a:xfrm>
              <a:off x="2476119" y="3288486"/>
              <a:ext cx="2079625" cy="70485"/>
            </a:xfrm>
            <a:custGeom>
              <a:avLst/>
              <a:gdLst/>
              <a:ahLst/>
              <a:cxnLst/>
              <a:rect l="l" t="t" r="r" b="b"/>
              <a:pathLst>
                <a:path w="2079625" h="70485">
                  <a:moveTo>
                    <a:pt x="13639" y="59283"/>
                  </a:moveTo>
                  <a:lnTo>
                    <a:pt x="10579" y="56235"/>
                  </a:lnTo>
                  <a:lnTo>
                    <a:pt x="3060" y="56235"/>
                  </a:lnTo>
                  <a:lnTo>
                    <a:pt x="0" y="59283"/>
                  </a:lnTo>
                  <a:lnTo>
                    <a:pt x="0" y="66814"/>
                  </a:lnTo>
                  <a:lnTo>
                    <a:pt x="3060" y="69862"/>
                  </a:lnTo>
                  <a:lnTo>
                    <a:pt x="10579" y="69862"/>
                  </a:lnTo>
                  <a:lnTo>
                    <a:pt x="13639" y="66814"/>
                  </a:lnTo>
                  <a:lnTo>
                    <a:pt x="13639" y="63055"/>
                  </a:lnTo>
                  <a:lnTo>
                    <a:pt x="13639" y="59283"/>
                  </a:lnTo>
                  <a:close/>
                </a:path>
                <a:path w="2079625" h="70485">
                  <a:moveTo>
                    <a:pt x="2079498" y="2933"/>
                  </a:moveTo>
                  <a:lnTo>
                    <a:pt x="2076564" y="0"/>
                  </a:lnTo>
                  <a:lnTo>
                    <a:pt x="2069350" y="0"/>
                  </a:lnTo>
                  <a:lnTo>
                    <a:pt x="2066417" y="2933"/>
                  </a:lnTo>
                  <a:lnTo>
                    <a:pt x="2066417" y="10147"/>
                  </a:lnTo>
                  <a:lnTo>
                    <a:pt x="2069350" y="13081"/>
                  </a:lnTo>
                  <a:lnTo>
                    <a:pt x="2076564" y="13081"/>
                  </a:lnTo>
                  <a:lnTo>
                    <a:pt x="2079498" y="10147"/>
                  </a:lnTo>
                  <a:lnTo>
                    <a:pt x="2079498" y="6540"/>
                  </a:lnTo>
                  <a:lnTo>
                    <a:pt x="2079498" y="2933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9" name="object 89"/>
            <p:cNvSpPr/>
            <p:nvPr/>
          </p:nvSpPr>
          <p:spPr>
            <a:xfrm>
              <a:off x="3967945" y="435085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06" y="43813"/>
                  </a:moveTo>
                  <a:lnTo>
                    <a:pt x="13379" y="42091"/>
                  </a:lnTo>
                  <a:lnTo>
                    <a:pt x="6416" y="37397"/>
                  </a:lnTo>
                  <a:lnTo>
                    <a:pt x="1721" y="30433"/>
                  </a:lnTo>
                  <a:lnTo>
                    <a:pt x="0" y="21906"/>
                  </a:lnTo>
                  <a:lnTo>
                    <a:pt x="1721" y="13379"/>
                  </a:lnTo>
                  <a:lnTo>
                    <a:pt x="6416" y="6416"/>
                  </a:lnTo>
                  <a:lnTo>
                    <a:pt x="13379" y="1721"/>
                  </a:lnTo>
                  <a:lnTo>
                    <a:pt x="21906" y="0"/>
                  </a:lnTo>
                  <a:lnTo>
                    <a:pt x="30433" y="1721"/>
                  </a:lnTo>
                  <a:lnTo>
                    <a:pt x="37397" y="6416"/>
                  </a:lnTo>
                  <a:lnTo>
                    <a:pt x="42091" y="13379"/>
                  </a:lnTo>
                  <a:lnTo>
                    <a:pt x="43813" y="21906"/>
                  </a:lnTo>
                  <a:lnTo>
                    <a:pt x="42091" y="30433"/>
                  </a:lnTo>
                  <a:lnTo>
                    <a:pt x="37397" y="37397"/>
                  </a:lnTo>
                  <a:lnTo>
                    <a:pt x="30433" y="42091"/>
                  </a:lnTo>
                  <a:lnTo>
                    <a:pt x="21906" y="43813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0" name="object 90"/>
            <p:cNvSpPr/>
            <p:nvPr/>
          </p:nvSpPr>
          <p:spPr>
            <a:xfrm>
              <a:off x="4384953" y="414517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327" y="60655"/>
                  </a:moveTo>
                  <a:lnTo>
                    <a:pt x="18522" y="58272"/>
                  </a:lnTo>
                  <a:lnTo>
                    <a:pt x="8882" y="51772"/>
                  </a:lnTo>
                  <a:lnTo>
                    <a:pt x="2383" y="42132"/>
                  </a:lnTo>
                  <a:lnTo>
                    <a:pt x="0" y="30327"/>
                  </a:lnTo>
                  <a:lnTo>
                    <a:pt x="2383" y="18522"/>
                  </a:lnTo>
                  <a:lnTo>
                    <a:pt x="8882" y="8882"/>
                  </a:lnTo>
                  <a:lnTo>
                    <a:pt x="18522" y="2383"/>
                  </a:lnTo>
                  <a:lnTo>
                    <a:pt x="30327" y="0"/>
                  </a:lnTo>
                  <a:lnTo>
                    <a:pt x="42132" y="2383"/>
                  </a:lnTo>
                  <a:lnTo>
                    <a:pt x="51772" y="8882"/>
                  </a:lnTo>
                  <a:lnTo>
                    <a:pt x="58272" y="18522"/>
                  </a:lnTo>
                  <a:lnTo>
                    <a:pt x="60655" y="30327"/>
                  </a:lnTo>
                  <a:lnTo>
                    <a:pt x="58272" y="42132"/>
                  </a:lnTo>
                  <a:lnTo>
                    <a:pt x="51772" y="51772"/>
                  </a:lnTo>
                  <a:lnTo>
                    <a:pt x="42132" y="58272"/>
                  </a:lnTo>
                  <a:lnTo>
                    <a:pt x="30327" y="60655"/>
                  </a:lnTo>
                  <a:close/>
                </a:path>
              </a:pathLst>
            </a:custGeom>
            <a:solidFill>
              <a:srgbClr val="EDD5B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1"/>
            <p:cNvSpPr/>
            <p:nvPr/>
          </p:nvSpPr>
          <p:spPr>
            <a:xfrm>
              <a:off x="4273255" y="5253264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17932" y="23104"/>
                  </a:moveTo>
                  <a:lnTo>
                    <a:pt x="5172" y="23104"/>
                  </a:lnTo>
                  <a:lnTo>
                    <a:pt x="0" y="17932"/>
                  </a:lnTo>
                  <a:lnTo>
                    <a:pt x="0" y="5172"/>
                  </a:lnTo>
                  <a:lnTo>
                    <a:pt x="5172" y="0"/>
                  </a:lnTo>
                  <a:lnTo>
                    <a:pt x="17932" y="0"/>
                  </a:lnTo>
                  <a:lnTo>
                    <a:pt x="23104" y="5172"/>
                  </a:lnTo>
                  <a:lnTo>
                    <a:pt x="23104" y="11552"/>
                  </a:lnTo>
                  <a:lnTo>
                    <a:pt x="23104" y="17932"/>
                  </a:lnTo>
                  <a:lnTo>
                    <a:pt x="17932" y="23104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92"/>
            <p:cNvSpPr/>
            <p:nvPr/>
          </p:nvSpPr>
          <p:spPr>
            <a:xfrm>
              <a:off x="1799140" y="412643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897" y="37795"/>
                  </a:moveTo>
                  <a:lnTo>
                    <a:pt x="11541" y="36310"/>
                  </a:lnTo>
                  <a:lnTo>
                    <a:pt x="5535" y="32260"/>
                  </a:lnTo>
                  <a:lnTo>
                    <a:pt x="1485" y="26253"/>
                  </a:lnTo>
                  <a:lnTo>
                    <a:pt x="0" y="18897"/>
                  </a:lnTo>
                  <a:lnTo>
                    <a:pt x="1485" y="11541"/>
                  </a:lnTo>
                  <a:lnTo>
                    <a:pt x="5535" y="5535"/>
                  </a:lnTo>
                  <a:lnTo>
                    <a:pt x="11541" y="1485"/>
                  </a:lnTo>
                  <a:lnTo>
                    <a:pt x="18897" y="0"/>
                  </a:lnTo>
                  <a:lnTo>
                    <a:pt x="26253" y="1485"/>
                  </a:lnTo>
                  <a:lnTo>
                    <a:pt x="32260" y="5535"/>
                  </a:lnTo>
                  <a:lnTo>
                    <a:pt x="36310" y="11541"/>
                  </a:lnTo>
                  <a:lnTo>
                    <a:pt x="37795" y="18897"/>
                  </a:lnTo>
                  <a:lnTo>
                    <a:pt x="36310" y="26253"/>
                  </a:lnTo>
                  <a:lnTo>
                    <a:pt x="32260" y="32260"/>
                  </a:lnTo>
                  <a:lnTo>
                    <a:pt x="26253" y="36310"/>
                  </a:lnTo>
                  <a:lnTo>
                    <a:pt x="18897" y="37795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93"/>
            <p:cNvSpPr/>
            <p:nvPr/>
          </p:nvSpPr>
          <p:spPr>
            <a:xfrm>
              <a:off x="1078755" y="329590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301" y="18425"/>
                  </a:moveTo>
                  <a:lnTo>
                    <a:pt x="4124" y="18425"/>
                  </a:lnTo>
                  <a:lnTo>
                    <a:pt x="0" y="14301"/>
                  </a:lnTo>
                  <a:lnTo>
                    <a:pt x="0" y="4124"/>
                  </a:lnTo>
                  <a:lnTo>
                    <a:pt x="4124" y="0"/>
                  </a:lnTo>
                  <a:lnTo>
                    <a:pt x="14301" y="0"/>
                  </a:lnTo>
                  <a:lnTo>
                    <a:pt x="18425" y="4124"/>
                  </a:lnTo>
                  <a:lnTo>
                    <a:pt x="18425" y="9212"/>
                  </a:lnTo>
                  <a:lnTo>
                    <a:pt x="18425" y="14301"/>
                  </a:lnTo>
                  <a:lnTo>
                    <a:pt x="14301" y="18425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4" name="object 94"/>
            <p:cNvSpPr/>
            <p:nvPr/>
          </p:nvSpPr>
          <p:spPr>
            <a:xfrm>
              <a:off x="2977494" y="319658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483" y="40967"/>
                  </a:moveTo>
                  <a:lnTo>
                    <a:pt x="12510" y="39357"/>
                  </a:lnTo>
                  <a:lnTo>
                    <a:pt x="5999" y="34967"/>
                  </a:lnTo>
                  <a:lnTo>
                    <a:pt x="1609" y="28456"/>
                  </a:lnTo>
                  <a:lnTo>
                    <a:pt x="0" y="20483"/>
                  </a:lnTo>
                  <a:lnTo>
                    <a:pt x="1609" y="12510"/>
                  </a:lnTo>
                  <a:lnTo>
                    <a:pt x="5999" y="5999"/>
                  </a:lnTo>
                  <a:lnTo>
                    <a:pt x="12510" y="1609"/>
                  </a:lnTo>
                  <a:lnTo>
                    <a:pt x="20483" y="0"/>
                  </a:lnTo>
                  <a:lnTo>
                    <a:pt x="28456" y="1609"/>
                  </a:lnTo>
                  <a:lnTo>
                    <a:pt x="34967" y="5999"/>
                  </a:lnTo>
                  <a:lnTo>
                    <a:pt x="39357" y="12510"/>
                  </a:lnTo>
                  <a:lnTo>
                    <a:pt x="40967" y="20483"/>
                  </a:lnTo>
                  <a:lnTo>
                    <a:pt x="39357" y="28456"/>
                  </a:lnTo>
                  <a:lnTo>
                    <a:pt x="34967" y="34967"/>
                  </a:lnTo>
                  <a:lnTo>
                    <a:pt x="28456" y="39357"/>
                  </a:lnTo>
                  <a:lnTo>
                    <a:pt x="20483" y="40967"/>
                  </a:lnTo>
                  <a:close/>
                </a:path>
              </a:pathLst>
            </a:custGeom>
            <a:solidFill>
              <a:srgbClr val="EDD8B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5" name="object 95"/>
            <p:cNvSpPr/>
            <p:nvPr/>
          </p:nvSpPr>
          <p:spPr>
            <a:xfrm>
              <a:off x="1524596" y="3391636"/>
              <a:ext cx="3141345" cy="917575"/>
            </a:xfrm>
            <a:custGeom>
              <a:avLst/>
              <a:gdLst/>
              <a:ahLst/>
              <a:cxnLst/>
              <a:rect l="l" t="t" r="r" b="b"/>
              <a:pathLst>
                <a:path w="3141345" h="917575">
                  <a:moveTo>
                    <a:pt x="13081" y="2921"/>
                  </a:moveTo>
                  <a:lnTo>
                    <a:pt x="10160" y="0"/>
                  </a:lnTo>
                  <a:lnTo>
                    <a:pt x="2933" y="0"/>
                  </a:lnTo>
                  <a:lnTo>
                    <a:pt x="0" y="2921"/>
                  </a:lnTo>
                  <a:lnTo>
                    <a:pt x="0" y="10147"/>
                  </a:lnTo>
                  <a:lnTo>
                    <a:pt x="2933" y="13068"/>
                  </a:lnTo>
                  <a:lnTo>
                    <a:pt x="10160" y="13068"/>
                  </a:lnTo>
                  <a:lnTo>
                    <a:pt x="13081" y="10147"/>
                  </a:lnTo>
                  <a:lnTo>
                    <a:pt x="13081" y="6540"/>
                  </a:lnTo>
                  <a:lnTo>
                    <a:pt x="13081" y="2921"/>
                  </a:lnTo>
                  <a:close/>
                </a:path>
                <a:path w="3141345" h="917575">
                  <a:moveTo>
                    <a:pt x="3140976" y="906868"/>
                  </a:moveTo>
                  <a:lnTo>
                    <a:pt x="3138043" y="903947"/>
                  </a:lnTo>
                  <a:lnTo>
                    <a:pt x="3130816" y="903947"/>
                  </a:lnTo>
                  <a:lnTo>
                    <a:pt x="3127895" y="906868"/>
                  </a:lnTo>
                  <a:lnTo>
                    <a:pt x="3127895" y="914095"/>
                  </a:lnTo>
                  <a:lnTo>
                    <a:pt x="3130816" y="917028"/>
                  </a:lnTo>
                  <a:lnTo>
                    <a:pt x="3138043" y="917028"/>
                  </a:lnTo>
                  <a:lnTo>
                    <a:pt x="3140976" y="914095"/>
                  </a:lnTo>
                  <a:lnTo>
                    <a:pt x="3140976" y="910488"/>
                  </a:lnTo>
                  <a:lnTo>
                    <a:pt x="3140976" y="906868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6" name="object 96"/>
            <p:cNvSpPr/>
            <p:nvPr/>
          </p:nvSpPr>
          <p:spPr>
            <a:xfrm>
              <a:off x="2894210" y="3040448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54" y="46508"/>
                  </a:moveTo>
                  <a:lnTo>
                    <a:pt x="14202" y="44681"/>
                  </a:lnTo>
                  <a:lnTo>
                    <a:pt x="6811" y="39697"/>
                  </a:lnTo>
                  <a:lnTo>
                    <a:pt x="1827" y="32305"/>
                  </a:lnTo>
                  <a:lnTo>
                    <a:pt x="0" y="23254"/>
                  </a:lnTo>
                  <a:lnTo>
                    <a:pt x="1827" y="14202"/>
                  </a:lnTo>
                  <a:lnTo>
                    <a:pt x="6811" y="6811"/>
                  </a:lnTo>
                  <a:lnTo>
                    <a:pt x="14202" y="1827"/>
                  </a:lnTo>
                  <a:lnTo>
                    <a:pt x="23254" y="0"/>
                  </a:lnTo>
                  <a:lnTo>
                    <a:pt x="32305" y="1827"/>
                  </a:lnTo>
                  <a:lnTo>
                    <a:pt x="39697" y="6811"/>
                  </a:lnTo>
                  <a:lnTo>
                    <a:pt x="44681" y="14202"/>
                  </a:lnTo>
                  <a:lnTo>
                    <a:pt x="46508" y="23254"/>
                  </a:lnTo>
                  <a:lnTo>
                    <a:pt x="44681" y="32305"/>
                  </a:lnTo>
                  <a:lnTo>
                    <a:pt x="39697" y="39697"/>
                  </a:lnTo>
                  <a:lnTo>
                    <a:pt x="32305" y="44681"/>
                  </a:lnTo>
                  <a:lnTo>
                    <a:pt x="23254" y="46508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7" name="object 97"/>
            <p:cNvSpPr/>
            <p:nvPr/>
          </p:nvSpPr>
          <p:spPr>
            <a:xfrm>
              <a:off x="3950855" y="3313581"/>
              <a:ext cx="582295" cy="1721485"/>
            </a:xfrm>
            <a:custGeom>
              <a:avLst/>
              <a:gdLst/>
              <a:ahLst/>
              <a:cxnLst/>
              <a:rect l="l" t="t" r="r" b="b"/>
              <a:pathLst>
                <a:path w="582295" h="1721485">
                  <a:moveTo>
                    <a:pt x="23609" y="1702714"/>
                  </a:moveTo>
                  <a:lnTo>
                    <a:pt x="18326" y="1697431"/>
                  </a:lnTo>
                  <a:lnTo>
                    <a:pt x="5295" y="1697431"/>
                  </a:lnTo>
                  <a:lnTo>
                    <a:pt x="0" y="1702714"/>
                  </a:lnTo>
                  <a:lnTo>
                    <a:pt x="0" y="1715757"/>
                  </a:lnTo>
                  <a:lnTo>
                    <a:pt x="5295" y="1721040"/>
                  </a:lnTo>
                  <a:lnTo>
                    <a:pt x="18326" y="1721040"/>
                  </a:lnTo>
                  <a:lnTo>
                    <a:pt x="23609" y="1715757"/>
                  </a:lnTo>
                  <a:lnTo>
                    <a:pt x="23609" y="1709242"/>
                  </a:lnTo>
                  <a:lnTo>
                    <a:pt x="23609" y="1702714"/>
                  </a:lnTo>
                  <a:close/>
                </a:path>
                <a:path w="582295" h="1721485">
                  <a:moveTo>
                    <a:pt x="582015" y="5435"/>
                  </a:moveTo>
                  <a:lnTo>
                    <a:pt x="576580" y="0"/>
                  </a:lnTo>
                  <a:lnTo>
                    <a:pt x="563181" y="0"/>
                  </a:lnTo>
                  <a:lnTo>
                    <a:pt x="557745" y="5435"/>
                  </a:lnTo>
                  <a:lnTo>
                    <a:pt x="557745" y="18846"/>
                  </a:lnTo>
                  <a:lnTo>
                    <a:pt x="563181" y="24282"/>
                  </a:lnTo>
                  <a:lnTo>
                    <a:pt x="576580" y="24282"/>
                  </a:lnTo>
                  <a:lnTo>
                    <a:pt x="582015" y="18846"/>
                  </a:lnTo>
                  <a:lnTo>
                    <a:pt x="582015" y="12141"/>
                  </a:lnTo>
                  <a:lnTo>
                    <a:pt x="582015" y="5435"/>
                  </a:lnTo>
                  <a:close/>
                </a:path>
              </a:pathLst>
            </a:custGeom>
            <a:solidFill>
              <a:srgbClr val="EDDAB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8" name="object 98"/>
            <p:cNvSpPr/>
            <p:nvPr/>
          </p:nvSpPr>
          <p:spPr>
            <a:xfrm>
              <a:off x="3045270" y="361939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36" y="36472"/>
                  </a:moveTo>
                  <a:lnTo>
                    <a:pt x="11138" y="35039"/>
                  </a:lnTo>
                  <a:lnTo>
                    <a:pt x="5341" y="31131"/>
                  </a:lnTo>
                  <a:lnTo>
                    <a:pt x="1433" y="25334"/>
                  </a:lnTo>
                  <a:lnTo>
                    <a:pt x="0" y="18236"/>
                  </a:lnTo>
                  <a:lnTo>
                    <a:pt x="1433" y="11138"/>
                  </a:lnTo>
                  <a:lnTo>
                    <a:pt x="5341" y="5341"/>
                  </a:lnTo>
                  <a:lnTo>
                    <a:pt x="11138" y="1433"/>
                  </a:lnTo>
                  <a:lnTo>
                    <a:pt x="18236" y="0"/>
                  </a:lnTo>
                  <a:lnTo>
                    <a:pt x="25334" y="1433"/>
                  </a:lnTo>
                  <a:lnTo>
                    <a:pt x="31131" y="5341"/>
                  </a:lnTo>
                  <a:lnTo>
                    <a:pt x="35039" y="11138"/>
                  </a:lnTo>
                  <a:lnTo>
                    <a:pt x="36472" y="18236"/>
                  </a:lnTo>
                  <a:lnTo>
                    <a:pt x="35039" y="25334"/>
                  </a:lnTo>
                  <a:lnTo>
                    <a:pt x="31131" y="31131"/>
                  </a:lnTo>
                  <a:lnTo>
                    <a:pt x="25334" y="35039"/>
                  </a:lnTo>
                  <a:lnTo>
                    <a:pt x="18236" y="36472"/>
                  </a:lnTo>
                  <a:close/>
                </a:path>
              </a:pathLst>
            </a:custGeom>
            <a:solidFill>
              <a:srgbClr val="EDD9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9" name="object 99"/>
            <p:cNvSpPr/>
            <p:nvPr/>
          </p:nvSpPr>
          <p:spPr>
            <a:xfrm>
              <a:off x="1841512" y="2800844"/>
              <a:ext cx="1580515" cy="1497330"/>
            </a:xfrm>
            <a:custGeom>
              <a:avLst/>
              <a:gdLst/>
              <a:ahLst/>
              <a:cxnLst/>
              <a:rect l="l" t="t" r="r" b="b"/>
              <a:pathLst>
                <a:path w="1580514" h="1497329">
                  <a:moveTo>
                    <a:pt x="13081" y="1486700"/>
                  </a:moveTo>
                  <a:lnTo>
                    <a:pt x="10147" y="1483766"/>
                  </a:lnTo>
                  <a:lnTo>
                    <a:pt x="2921" y="1483766"/>
                  </a:lnTo>
                  <a:lnTo>
                    <a:pt x="0" y="1486700"/>
                  </a:lnTo>
                  <a:lnTo>
                    <a:pt x="0" y="1493913"/>
                  </a:lnTo>
                  <a:lnTo>
                    <a:pt x="2921" y="1496847"/>
                  </a:lnTo>
                  <a:lnTo>
                    <a:pt x="10147" y="1496847"/>
                  </a:lnTo>
                  <a:lnTo>
                    <a:pt x="13081" y="1493913"/>
                  </a:lnTo>
                  <a:lnTo>
                    <a:pt x="13081" y="1490306"/>
                  </a:lnTo>
                  <a:lnTo>
                    <a:pt x="13081" y="1486700"/>
                  </a:lnTo>
                  <a:close/>
                </a:path>
                <a:path w="1580514" h="1497329">
                  <a:moveTo>
                    <a:pt x="811199" y="589330"/>
                  </a:moveTo>
                  <a:lnTo>
                    <a:pt x="808266" y="586397"/>
                  </a:lnTo>
                  <a:lnTo>
                    <a:pt x="801039" y="586397"/>
                  </a:lnTo>
                  <a:lnTo>
                    <a:pt x="798118" y="589330"/>
                  </a:lnTo>
                  <a:lnTo>
                    <a:pt x="798118" y="596557"/>
                  </a:lnTo>
                  <a:lnTo>
                    <a:pt x="801039" y="599478"/>
                  </a:lnTo>
                  <a:lnTo>
                    <a:pt x="808266" y="599478"/>
                  </a:lnTo>
                  <a:lnTo>
                    <a:pt x="811199" y="596557"/>
                  </a:lnTo>
                  <a:lnTo>
                    <a:pt x="811199" y="592937"/>
                  </a:lnTo>
                  <a:lnTo>
                    <a:pt x="811199" y="589330"/>
                  </a:lnTo>
                  <a:close/>
                </a:path>
                <a:path w="1580514" h="1497329">
                  <a:moveTo>
                    <a:pt x="1580273" y="4000"/>
                  </a:moveTo>
                  <a:lnTo>
                    <a:pt x="1576260" y="0"/>
                  </a:lnTo>
                  <a:lnTo>
                    <a:pt x="1566379" y="0"/>
                  </a:lnTo>
                  <a:lnTo>
                    <a:pt x="1562379" y="4000"/>
                  </a:lnTo>
                  <a:lnTo>
                    <a:pt x="1562379" y="13893"/>
                  </a:lnTo>
                  <a:lnTo>
                    <a:pt x="1566379" y="17894"/>
                  </a:lnTo>
                  <a:lnTo>
                    <a:pt x="1576260" y="17894"/>
                  </a:lnTo>
                  <a:lnTo>
                    <a:pt x="1580273" y="13893"/>
                  </a:lnTo>
                  <a:lnTo>
                    <a:pt x="1580273" y="8940"/>
                  </a:lnTo>
                  <a:lnTo>
                    <a:pt x="1580273" y="4000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496288" y="498093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28221" y="56443"/>
                  </a:moveTo>
                  <a:lnTo>
                    <a:pt x="17236" y="54225"/>
                  </a:lnTo>
                  <a:lnTo>
                    <a:pt x="8265" y="48177"/>
                  </a:lnTo>
                  <a:lnTo>
                    <a:pt x="2217" y="39206"/>
                  </a:lnTo>
                  <a:lnTo>
                    <a:pt x="0" y="28221"/>
                  </a:lnTo>
                  <a:lnTo>
                    <a:pt x="2217" y="17236"/>
                  </a:lnTo>
                  <a:lnTo>
                    <a:pt x="8265" y="8265"/>
                  </a:lnTo>
                  <a:lnTo>
                    <a:pt x="17236" y="2217"/>
                  </a:lnTo>
                  <a:lnTo>
                    <a:pt x="28221" y="0"/>
                  </a:lnTo>
                  <a:lnTo>
                    <a:pt x="39206" y="2217"/>
                  </a:lnTo>
                  <a:lnTo>
                    <a:pt x="48177" y="8265"/>
                  </a:lnTo>
                  <a:lnTo>
                    <a:pt x="54225" y="17236"/>
                  </a:lnTo>
                  <a:lnTo>
                    <a:pt x="56443" y="28221"/>
                  </a:lnTo>
                  <a:lnTo>
                    <a:pt x="54225" y="39206"/>
                  </a:lnTo>
                  <a:lnTo>
                    <a:pt x="48177" y="48177"/>
                  </a:lnTo>
                  <a:lnTo>
                    <a:pt x="39206" y="54225"/>
                  </a:lnTo>
                  <a:lnTo>
                    <a:pt x="28221" y="56443"/>
                  </a:lnTo>
                  <a:close/>
                </a:path>
              </a:pathLst>
            </a:custGeom>
            <a:solidFill>
              <a:srgbClr val="EDD6B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pic>
          <p:nvPicPr>
            <p:cNvPr id="101" name="object 1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73339" y="4127964"/>
              <a:ext cx="67042" cy="67042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3090769" y="3628180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4">
                  <a:moveTo>
                    <a:pt x="22918" y="45837"/>
                  </a:moveTo>
                  <a:lnTo>
                    <a:pt x="13997" y="44036"/>
                  </a:lnTo>
                  <a:lnTo>
                    <a:pt x="6712" y="39125"/>
                  </a:lnTo>
                  <a:lnTo>
                    <a:pt x="1801" y="31840"/>
                  </a:lnTo>
                  <a:lnTo>
                    <a:pt x="0" y="22918"/>
                  </a:lnTo>
                  <a:lnTo>
                    <a:pt x="1801" y="13997"/>
                  </a:lnTo>
                  <a:lnTo>
                    <a:pt x="6712" y="6712"/>
                  </a:lnTo>
                  <a:lnTo>
                    <a:pt x="13997" y="1801"/>
                  </a:lnTo>
                  <a:lnTo>
                    <a:pt x="22918" y="0"/>
                  </a:lnTo>
                  <a:lnTo>
                    <a:pt x="31840" y="1801"/>
                  </a:lnTo>
                  <a:lnTo>
                    <a:pt x="39125" y="6712"/>
                  </a:lnTo>
                  <a:lnTo>
                    <a:pt x="44036" y="13997"/>
                  </a:lnTo>
                  <a:lnTo>
                    <a:pt x="45837" y="22918"/>
                  </a:lnTo>
                  <a:lnTo>
                    <a:pt x="44036" y="31840"/>
                  </a:lnTo>
                  <a:lnTo>
                    <a:pt x="39125" y="39125"/>
                  </a:lnTo>
                  <a:lnTo>
                    <a:pt x="31840" y="44036"/>
                  </a:lnTo>
                  <a:lnTo>
                    <a:pt x="22918" y="45837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50713" y="4448407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4">
                  <a:moveTo>
                    <a:pt x="19888" y="39777"/>
                  </a:moveTo>
                  <a:lnTo>
                    <a:pt x="12147" y="38214"/>
                  </a:lnTo>
                  <a:lnTo>
                    <a:pt x="5825" y="33952"/>
                  </a:lnTo>
                  <a:lnTo>
                    <a:pt x="1562" y="27630"/>
                  </a:lnTo>
                  <a:lnTo>
                    <a:pt x="0" y="19888"/>
                  </a:lnTo>
                  <a:lnTo>
                    <a:pt x="1562" y="12147"/>
                  </a:lnTo>
                  <a:lnTo>
                    <a:pt x="5825" y="5825"/>
                  </a:lnTo>
                  <a:lnTo>
                    <a:pt x="12147" y="1562"/>
                  </a:lnTo>
                  <a:lnTo>
                    <a:pt x="19888" y="0"/>
                  </a:lnTo>
                  <a:lnTo>
                    <a:pt x="27630" y="1562"/>
                  </a:lnTo>
                  <a:lnTo>
                    <a:pt x="33952" y="5825"/>
                  </a:lnTo>
                  <a:lnTo>
                    <a:pt x="38214" y="12147"/>
                  </a:lnTo>
                  <a:lnTo>
                    <a:pt x="39777" y="19888"/>
                  </a:lnTo>
                  <a:lnTo>
                    <a:pt x="38214" y="27630"/>
                  </a:lnTo>
                  <a:lnTo>
                    <a:pt x="33952" y="33952"/>
                  </a:lnTo>
                  <a:lnTo>
                    <a:pt x="27630" y="38214"/>
                  </a:lnTo>
                  <a:lnTo>
                    <a:pt x="19888" y="39777"/>
                  </a:lnTo>
                  <a:close/>
                </a:path>
              </a:pathLst>
            </a:custGeom>
            <a:solidFill>
              <a:srgbClr val="EDD8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78775" y="386878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218" y="31203"/>
                  </a:moveTo>
                  <a:lnTo>
                    <a:pt x="6985" y="31203"/>
                  </a:lnTo>
                  <a:lnTo>
                    <a:pt x="0" y="24218"/>
                  </a:lnTo>
                  <a:lnTo>
                    <a:pt x="0" y="6985"/>
                  </a:lnTo>
                  <a:lnTo>
                    <a:pt x="6985" y="0"/>
                  </a:lnTo>
                  <a:lnTo>
                    <a:pt x="24218" y="0"/>
                  </a:lnTo>
                  <a:lnTo>
                    <a:pt x="31203" y="6985"/>
                  </a:lnTo>
                  <a:lnTo>
                    <a:pt x="31203" y="15601"/>
                  </a:lnTo>
                  <a:lnTo>
                    <a:pt x="31203" y="24218"/>
                  </a:lnTo>
                  <a:lnTo>
                    <a:pt x="24218" y="31203"/>
                  </a:lnTo>
                  <a:close/>
                </a:path>
              </a:pathLst>
            </a:custGeom>
            <a:solidFill>
              <a:srgbClr val="EDD9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63056" y="4599925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495" y="38991"/>
                  </a:moveTo>
                  <a:lnTo>
                    <a:pt x="11907" y="37459"/>
                  </a:lnTo>
                  <a:lnTo>
                    <a:pt x="5710" y="33281"/>
                  </a:lnTo>
                  <a:lnTo>
                    <a:pt x="1532" y="27084"/>
                  </a:lnTo>
                  <a:lnTo>
                    <a:pt x="0" y="19495"/>
                  </a:lnTo>
                  <a:lnTo>
                    <a:pt x="1532" y="11907"/>
                  </a:lnTo>
                  <a:lnTo>
                    <a:pt x="5710" y="5710"/>
                  </a:lnTo>
                  <a:lnTo>
                    <a:pt x="11907" y="1532"/>
                  </a:lnTo>
                  <a:lnTo>
                    <a:pt x="19495" y="0"/>
                  </a:lnTo>
                  <a:lnTo>
                    <a:pt x="27084" y="1532"/>
                  </a:lnTo>
                  <a:lnTo>
                    <a:pt x="33281" y="5710"/>
                  </a:lnTo>
                  <a:lnTo>
                    <a:pt x="37459" y="11907"/>
                  </a:lnTo>
                  <a:lnTo>
                    <a:pt x="38991" y="19495"/>
                  </a:lnTo>
                  <a:lnTo>
                    <a:pt x="37459" y="27084"/>
                  </a:lnTo>
                  <a:lnTo>
                    <a:pt x="33281" y="33281"/>
                  </a:lnTo>
                  <a:lnTo>
                    <a:pt x="27084" y="37459"/>
                  </a:lnTo>
                  <a:lnTo>
                    <a:pt x="19495" y="38991"/>
                  </a:lnTo>
                  <a:close/>
                </a:path>
              </a:pathLst>
            </a:custGeom>
            <a:solidFill>
              <a:srgbClr val="EDD8B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43456" y="3239010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19806" y="25519"/>
                  </a:moveTo>
                  <a:lnTo>
                    <a:pt x="5712" y="25519"/>
                  </a:lnTo>
                  <a:lnTo>
                    <a:pt x="0" y="19806"/>
                  </a:lnTo>
                  <a:lnTo>
                    <a:pt x="0" y="5712"/>
                  </a:lnTo>
                  <a:lnTo>
                    <a:pt x="5712" y="0"/>
                  </a:lnTo>
                  <a:lnTo>
                    <a:pt x="19806" y="0"/>
                  </a:lnTo>
                  <a:lnTo>
                    <a:pt x="25519" y="5712"/>
                  </a:lnTo>
                  <a:lnTo>
                    <a:pt x="25519" y="12759"/>
                  </a:lnTo>
                  <a:lnTo>
                    <a:pt x="25519" y="19806"/>
                  </a:lnTo>
                  <a:lnTo>
                    <a:pt x="19806" y="25519"/>
                  </a:lnTo>
                  <a:close/>
                </a:path>
              </a:pathLst>
            </a:custGeom>
            <a:solidFill>
              <a:srgbClr val="EDDA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07714" y="34602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23600" y="30406"/>
                  </a:moveTo>
                  <a:lnTo>
                    <a:pt x="6806" y="30406"/>
                  </a:lnTo>
                  <a:lnTo>
                    <a:pt x="0" y="23600"/>
                  </a:lnTo>
                  <a:lnTo>
                    <a:pt x="0" y="6806"/>
                  </a:lnTo>
                  <a:lnTo>
                    <a:pt x="6806" y="0"/>
                  </a:lnTo>
                  <a:lnTo>
                    <a:pt x="23600" y="0"/>
                  </a:lnTo>
                  <a:lnTo>
                    <a:pt x="30406" y="6806"/>
                  </a:lnTo>
                  <a:lnTo>
                    <a:pt x="30406" y="15203"/>
                  </a:lnTo>
                  <a:lnTo>
                    <a:pt x="30406" y="23600"/>
                  </a:lnTo>
                  <a:lnTo>
                    <a:pt x="23600" y="30406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76795" y="3005067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508451" y="5129600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0548" y="41097"/>
                  </a:moveTo>
                  <a:lnTo>
                    <a:pt x="12550" y="39482"/>
                  </a:lnTo>
                  <a:lnTo>
                    <a:pt x="6018" y="35078"/>
                  </a:lnTo>
                  <a:lnTo>
                    <a:pt x="1614" y="28547"/>
                  </a:lnTo>
                  <a:lnTo>
                    <a:pt x="0" y="20548"/>
                  </a:lnTo>
                  <a:lnTo>
                    <a:pt x="1614" y="12550"/>
                  </a:lnTo>
                  <a:lnTo>
                    <a:pt x="6018" y="6018"/>
                  </a:lnTo>
                  <a:lnTo>
                    <a:pt x="12550" y="1614"/>
                  </a:lnTo>
                  <a:lnTo>
                    <a:pt x="20548" y="0"/>
                  </a:lnTo>
                  <a:lnTo>
                    <a:pt x="28547" y="1614"/>
                  </a:lnTo>
                  <a:lnTo>
                    <a:pt x="35078" y="6018"/>
                  </a:lnTo>
                  <a:lnTo>
                    <a:pt x="39482" y="12550"/>
                  </a:lnTo>
                  <a:lnTo>
                    <a:pt x="41097" y="20548"/>
                  </a:lnTo>
                  <a:lnTo>
                    <a:pt x="39482" y="28547"/>
                  </a:lnTo>
                  <a:lnTo>
                    <a:pt x="35078" y="35078"/>
                  </a:lnTo>
                  <a:lnTo>
                    <a:pt x="28547" y="39482"/>
                  </a:lnTo>
                  <a:lnTo>
                    <a:pt x="20548" y="41097"/>
                  </a:lnTo>
                  <a:close/>
                </a:path>
              </a:pathLst>
            </a:custGeom>
            <a:solidFill>
              <a:srgbClr val="EDD8B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353345" y="3595385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26476" y="34113"/>
                  </a:moveTo>
                  <a:lnTo>
                    <a:pt x="7636" y="34113"/>
                  </a:lnTo>
                  <a:lnTo>
                    <a:pt x="0" y="26476"/>
                  </a:lnTo>
                  <a:lnTo>
                    <a:pt x="0" y="7636"/>
                  </a:lnTo>
                  <a:lnTo>
                    <a:pt x="7636" y="0"/>
                  </a:lnTo>
                  <a:lnTo>
                    <a:pt x="26476" y="0"/>
                  </a:lnTo>
                  <a:lnTo>
                    <a:pt x="34113" y="7636"/>
                  </a:lnTo>
                  <a:lnTo>
                    <a:pt x="34113" y="17056"/>
                  </a:lnTo>
                  <a:lnTo>
                    <a:pt x="34113" y="26476"/>
                  </a:lnTo>
                  <a:lnTo>
                    <a:pt x="26476" y="34113"/>
                  </a:lnTo>
                  <a:close/>
                </a:path>
              </a:pathLst>
            </a:custGeom>
            <a:solidFill>
              <a:srgbClr val="EDD9B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78226" y="355295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2936" y="29552"/>
                  </a:moveTo>
                  <a:lnTo>
                    <a:pt x="6615" y="29552"/>
                  </a:lnTo>
                  <a:lnTo>
                    <a:pt x="0" y="22936"/>
                  </a:lnTo>
                  <a:lnTo>
                    <a:pt x="0" y="6615"/>
                  </a:lnTo>
                  <a:lnTo>
                    <a:pt x="6615" y="0"/>
                  </a:lnTo>
                  <a:lnTo>
                    <a:pt x="22936" y="0"/>
                  </a:lnTo>
                  <a:lnTo>
                    <a:pt x="29552" y="6615"/>
                  </a:lnTo>
                  <a:lnTo>
                    <a:pt x="29552" y="14776"/>
                  </a:lnTo>
                  <a:lnTo>
                    <a:pt x="29552" y="22936"/>
                  </a:lnTo>
                  <a:lnTo>
                    <a:pt x="22936" y="29552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653937" y="452252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22977" y="45954"/>
                  </a:moveTo>
                  <a:lnTo>
                    <a:pt x="14033" y="44148"/>
                  </a:lnTo>
                  <a:lnTo>
                    <a:pt x="6729" y="39224"/>
                  </a:lnTo>
                  <a:lnTo>
                    <a:pt x="1805" y="31920"/>
                  </a:lnTo>
                  <a:lnTo>
                    <a:pt x="0" y="22977"/>
                  </a:lnTo>
                  <a:lnTo>
                    <a:pt x="1805" y="14033"/>
                  </a:lnTo>
                  <a:lnTo>
                    <a:pt x="6729" y="6729"/>
                  </a:lnTo>
                  <a:lnTo>
                    <a:pt x="14033" y="1805"/>
                  </a:lnTo>
                  <a:lnTo>
                    <a:pt x="22977" y="0"/>
                  </a:lnTo>
                  <a:lnTo>
                    <a:pt x="31920" y="1805"/>
                  </a:lnTo>
                  <a:lnTo>
                    <a:pt x="39224" y="6729"/>
                  </a:lnTo>
                  <a:lnTo>
                    <a:pt x="44148" y="14033"/>
                  </a:lnTo>
                  <a:lnTo>
                    <a:pt x="45954" y="22977"/>
                  </a:lnTo>
                  <a:lnTo>
                    <a:pt x="44148" y="31920"/>
                  </a:lnTo>
                  <a:lnTo>
                    <a:pt x="39224" y="39224"/>
                  </a:lnTo>
                  <a:lnTo>
                    <a:pt x="31920" y="44148"/>
                  </a:lnTo>
                  <a:lnTo>
                    <a:pt x="22977" y="45954"/>
                  </a:lnTo>
                  <a:close/>
                </a:path>
              </a:pathLst>
            </a:custGeom>
            <a:solidFill>
              <a:srgbClr val="EDD8B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192847" y="3078022"/>
              <a:ext cx="4525645" cy="1372235"/>
            </a:xfrm>
            <a:custGeom>
              <a:avLst/>
              <a:gdLst/>
              <a:ahLst/>
              <a:cxnLst/>
              <a:rect l="l" t="t" r="r" b="b"/>
              <a:pathLst>
                <a:path w="4525645" h="1372235">
                  <a:moveTo>
                    <a:pt x="15036" y="1360081"/>
                  </a:moveTo>
                  <a:lnTo>
                    <a:pt x="11671" y="1356715"/>
                  </a:lnTo>
                  <a:lnTo>
                    <a:pt x="3365" y="1356715"/>
                  </a:lnTo>
                  <a:lnTo>
                    <a:pt x="0" y="1360081"/>
                  </a:lnTo>
                  <a:lnTo>
                    <a:pt x="0" y="1368386"/>
                  </a:lnTo>
                  <a:lnTo>
                    <a:pt x="3365" y="1371765"/>
                  </a:lnTo>
                  <a:lnTo>
                    <a:pt x="11671" y="1371765"/>
                  </a:lnTo>
                  <a:lnTo>
                    <a:pt x="15036" y="1368386"/>
                  </a:lnTo>
                  <a:lnTo>
                    <a:pt x="15036" y="1364234"/>
                  </a:lnTo>
                  <a:lnTo>
                    <a:pt x="15036" y="1360081"/>
                  </a:lnTo>
                  <a:close/>
                </a:path>
                <a:path w="4525645" h="1372235">
                  <a:moveTo>
                    <a:pt x="3594900" y="141744"/>
                  </a:moveTo>
                  <a:lnTo>
                    <a:pt x="3591623" y="138480"/>
                  </a:lnTo>
                  <a:lnTo>
                    <a:pt x="3583559" y="138480"/>
                  </a:lnTo>
                  <a:lnTo>
                    <a:pt x="3580282" y="141744"/>
                  </a:lnTo>
                  <a:lnTo>
                    <a:pt x="3580282" y="149821"/>
                  </a:lnTo>
                  <a:lnTo>
                    <a:pt x="3583559" y="153098"/>
                  </a:lnTo>
                  <a:lnTo>
                    <a:pt x="3591623" y="153098"/>
                  </a:lnTo>
                  <a:lnTo>
                    <a:pt x="3594900" y="149821"/>
                  </a:lnTo>
                  <a:lnTo>
                    <a:pt x="3594900" y="145783"/>
                  </a:lnTo>
                  <a:lnTo>
                    <a:pt x="3594900" y="141744"/>
                  </a:lnTo>
                  <a:close/>
                </a:path>
                <a:path w="4525645" h="1372235">
                  <a:moveTo>
                    <a:pt x="4525149" y="2933"/>
                  </a:moveTo>
                  <a:lnTo>
                    <a:pt x="4522216" y="0"/>
                  </a:lnTo>
                  <a:lnTo>
                    <a:pt x="4514989" y="0"/>
                  </a:lnTo>
                  <a:lnTo>
                    <a:pt x="4512068" y="2933"/>
                  </a:lnTo>
                  <a:lnTo>
                    <a:pt x="4512068" y="10160"/>
                  </a:lnTo>
                  <a:lnTo>
                    <a:pt x="4514989" y="13081"/>
                  </a:lnTo>
                  <a:lnTo>
                    <a:pt x="4522216" y="13081"/>
                  </a:lnTo>
                  <a:lnTo>
                    <a:pt x="4525149" y="10160"/>
                  </a:lnTo>
                  <a:lnTo>
                    <a:pt x="4525149" y="6540"/>
                  </a:lnTo>
                  <a:lnTo>
                    <a:pt x="4525149" y="2933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53957" y="32620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278" y="27415"/>
                  </a:moveTo>
                  <a:lnTo>
                    <a:pt x="6137" y="27415"/>
                  </a:lnTo>
                  <a:lnTo>
                    <a:pt x="0" y="21278"/>
                  </a:lnTo>
                  <a:lnTo>
                    <a:pt x="0" y="6137"/>
                  </a:lnTo>
                  <a:lnTo>
                    <a:pt x="6137" y="0"/>
                  </a:lnTo>
                  <a:lnTo>
                    <a:pt x="21278" y="0"/>
                  </a:lnTo>
                  <a:lnTo>
                    <a:pt x="27415" y="6137"/>
                  </a:lnTo>
                  <a:lnTo>
                    <a:pt x="27415" y="13707"/>
                  </a:lnTo>
                  <a:lnTo>
                    <a:pt x="27415" y="21278"/>
                  </a:lnTo>
                  <a:lnTo>
                    <a:pt x="21278" y="27415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73627" y="4149432"/>
              <a:ext cx="568960" cy="127635"/>
            </a:xfrm>
            <a:custGeom>
              <a:avLst/>
              <a:gdLst/>
              <a:ahLst/>
              <a:cxnLst/>
              <a:rect l="l" t="t" r="r" b="b"/>
              <a:pathLst>
                <a:path w="568960" h="127635">
                  <a:moveTo>
                    <a:pt x="13081" y="2921"/>
                  </a:moveTo>
                  <a:lnTo>
                    <a:pt x="10147" y="0"/>
                  </a:lnTo>
                  <a:lnTo>
                    <a:pt x="2921" y="0"/>
                  </a:lnTo>
                  <a:lnTo>
                    <a:pt x="0" y="2921"/>
                  </a:lnTo>
                  <a:lnTo>
                    <a:pt x="0" y="10147"/>
                  </a:lnTo>
                  <a:lnTo>
                    <a:pt x="2921" y="13081"/>
                  </a:lnTo>
                  <a:lnTo>
                    <a:pt x="10147" y="13081"/>
                  </a:lnTo>
                  <a:lnTo>
                    <a:pt x="13081" y="10147"/>
                  </a:lnTo>
                  <a:lnTo>
                    <a:pt x="13081" y="6540"/>
                  </a:lnTo>
                  <a:lnTo>
                    <a:pt x="13081" y="2921"/>
                  </a:lnTo>
                  <a:close/>
                </a:path>
                <a:path w="568960" h="127635">
                  <a:moveTo>
                    <a:pt x="568693" y="114617"/>
                  </a:moveTo>
                  <a:lnTo>
                    <a:pt x="564946" y="110871"/>
                  </a:lnTo>
                  <a:lnTo>
                    <a:pt x="555713" y="110871"/>
                  </a:lnTo>
                  <a:lnTo>
                    <a:pt x="551967" y="114617"/>
                  </a:lnTo>
                  <a:lnTo>
                    <a:pt x="551967" y="123850"/>
                  </a:lnTo>
                  <a:lnTo>
                    <a:pt x="555713" y="127596"/>
                  </a:lnTo>
                  <a:lnTo>
                    <a:pt x="564946" y="127596"/>
                  </a:lnTo>
                  <a:lnTo>
                    <a:pt x="568693" y="123850"/>
                  </a:lnTo>
                  <a:lnTo>
                    <a:pt x="568693" y="119227"/>
                  </a:lnTo>
                  <a:lnTo>
                    <a:pt x="568693" y="114617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535529" y="3142604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69">
                  <a:moveTo>
                    <a:pt x="20319" y="26180"/>
                  </a:moveTo>
                  <a:lnTo>
                    <a:pt x="5860" y="26180"/>
                  </a:lnTo>
                  <a:lnTo>
                    <a:pt x="0" y="20319"/>
                  </a:lnTo>
                  <a:lnTo>
                    <a:pt x="0" y="5860"/>
                  </a:lnTo>
                  <a:lnTo>
                    <a:pt x="5860" y="0"/>
                  </a:lnTo>
                  <a:lnTo>
                    <a:pt x="20319" y="0"/>
                  </a:lnTo>
                  <a:lnTo>
                    <a:pt x="26180" y="5860"/>
                  </a:lnTo>
                  <a:lnTo>
                    <a:pt x="26180" y="13090"/>
                  </a:lnTo>
                  <a:lnTo>
                    <a:pt x="26180" y="20319"/>
                  </a:lnTo>
                  <a:lnTo>
                    <a:pt x="20319" y="26180"/>
                  </a:lnTo>
                  <a:close/>
                </a:path>
              </a:pathLst>
            </a:custGeom>
            <a:solidFill>
              <a:srgbClr val="EDDA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533781" y="457732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2880" y="29479"/>
                  </a:moveTo>
                  <a:lnTo>
                    <a:pt x="6599" y="29479"/>
                  </a:lnTo>
                  <a:lnTo>
                    <a:pt x="0" y="22880"/>
                  </a:lnTo>
                  <a:lnTo>
                    <a:pt x="0" y="6599"/>
                  </a:lnTo>
                  <a:lnTo>
                    <a:pt x="6599" y="0"/>
                  </a:lnTo>
                  <a:lnTo>
                    <a:pt x="22880" y="0"/>
                  </a:lnTo>
                  <a:lnTo>
                    <a:pt x="29479" y="6599"/>
                  </a:lnTo>
                  <a:lnTo>
                    <a:pt x="29479" y="14739"/>
                  </a:lnTo>
                  <a:lnTo>
                    <a:pt x="29479" y="22880"/>
                  </a:lnTo>
                  <a:lnTo>
                    <a:pt x="22880" y="29479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479604" y="332301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70" h="26670">
                  <a:moveTo>
                    <a:pt x="20319" y="26180"/>
                  </a:moveTo>
                  <a:lnTo>
                    <a:pt x="5860" y="26180"/>
                  </a:lnTo>
                  <a:lnTo>
                    <a:pt x="0" y="20319"/>
                  </a:lnTo>
                  <a:lnTo>
                    <a:pt x="0" y="5860"/>
                  </a:lnTo>
                  <a:lnTo>
                    <a:pt x="5860" y="0"/>
                  </a:lnTo>
                  <a:lnTo>
                    <a:pt x="20319" y="0"/>
                  </a:lnTo>
                  <a:lnTo>
                    <a:pt x="26180" y="5860"/>
                  </a:lnTo>
                  <a:lnTo>
                    <a:pt x="26180" y="13090"/>
                  </a:lnTo>
                  <a:lnTo>
                    <a:pt x="26180" y="20319"/>
                  </a:lnTo>
                  <a:lnTo>
                    <a:pt x="20319" y="26180"/>
                  </a:lnTo>
                  <a:close/>
                </a:path>
              </a:pathLst>
            </a:custGeom>
            <a:solidFill>
              <a:srgbClr val="EDDA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1839" y="1412034"/>
              <a:ext cx="5382895" cy="5238750"/>
            </a:xfrm>
            <a:custGeom>
              <a:avLst/>
              <a:gdLst/>
              <a:ahLst/>
              <a:cxnLst/>
              <a:rect l="l" t="t" r="r" b="b"/>
              <a:pathLst>
                <a:path w="5382895" h="5238750">
                  <a:moveTo>
                    <a:pt x="0" y="0"/>
                  </a:moveTo>
                  <a:lnTo>
                    <a:pt x="0" y="5238512"/>
                  </a:lnTo>
                </a:path>
                <a:path w="5382895" h="5238750">
                  <a:moveTo>
                    <a:pt x="5382391" y="0"/>
                  </a:moveTo>
                  <a:lnTo>
                    <a:pt x="5382391" y="5238512"/>
                  </a:lnTo>
                </a:path>
                <a:path w="5382895" h="5238750">
                  <a:moveTo>
                    <a:pt x="0" y="0"/>
                  </a:moveTo>
                  <a:lnTo>
                    <a:pt x="5382391" y="0"/>
                  </a:lnTo>
                </a:path>
                <a:path w="5382895" h="5238750">
                  <a:moveTo>
                    <a:pt x="0" y="5238512"/>
                  </a:moveTo>
                  <a:lnTo>
                    <a:pt x="5382391" y="5238512"/>
                  </a:lnTo>
                </a:path>
              </a:pathLst>
            </a:custGeom>
            <a:ln w="653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00181" y="10112704"/>
            <a:ext cx="3485756" cy="240066"/>
          </a:xfrm>
          <a:prstGeom prst="rect">
            <a:avLst/>
          </a:prstGeom>
          <a:solidFill>
            <a:srgbClr val="212535"/>
          </a:solidFill>
        </p:spPr>
        <p:txBody>
          <a:bodyPr vert="horz" wrap="square" lIns="0" tIns="0" rIns="0" bIns="0" rtlCol="0">
            <a:spAutoFit/>
          </a:bodyPr>
          <a:lstStyle/>
          <a:p>
            <a:pPr marL="123010">
              <a:lnSpc>
                <a:spcPts val="1950"/>
              </a:lnSpc>
            </a:pP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2021</a:t>
            </a:r>
            <a:r>
              <a:rPr sz="1635" spc="-25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Mapbox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25" dirty="0">
                <a:solidFill>
                  <a:srgbClr val="EEEEEE"/>
                </a:solidFill>
                <a:latin typeface="Arial MT"/>
                <a:cs typeface="Arial MT"/>
              </a:rPr>
              <a:t>©</a:t>
            </a:r>
            <a:r>
              <a:rPr sz="1635" spc="-13" dirty="0">
                <a:solidFill>
                  <a:srgbClr val="EEEEEE"/>
                </a:solidFill>
                <a:latin typeface="Arial MT"/>
                <a:cs typeface="Arial MT"/>
              </a:rPr>
              <a:t> </a:t>
            </a:r>
            <a:r>
              <a:rPr sz="1635" spc="13" dirty="0">
                <a:solidFill>
                  <a:srgbClr val="EEEEEE"/>
                </a:solidFill>
                <a:latin typeface="Arial MT"/>
                <a:cs typeface="Arial MT"/>
              </a:rPr>
              <a:t>OpenStreetMap</a:t>
            </a:r>
            <a:endParaRPr sz="1635" dirty="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021003" y="2409724"/>
            <a:ext cx="870640" cy="863171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79877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6</a:t>
            </a:r>
            <a:endParaRPr sz="1887">
              <a:latin typeface="Microsoft Sans Serif"/>
              <a:cs typeface="Microsoft Sans Serif"/>
            </a:endParaRPr>
          </a:p>
          <a:p>
            <a:pPr marL="31951">
              <a:spcBef>
                <a:spcPts val="1887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>
              <a:latin typeface="Lucida Sans Unicode"/>
              <a:cs typeface="Lucida Sans Unicode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6460637" y="2409724"/>
            <a:ext cx="1027196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115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532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5004550" y="1751605"/>
            <a:ext cx="87064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Flights</a:t>
            </a:r>
            <a:endParaRPr sz="1887">
              <a:latin typeface="Lucida Sans Unicode"/>
              <a:cs typeface="Lucida Sans Unicode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5094085" y="2137293"/>
            <a:ext cx="2370698" cy="263588"/>
            <a:chOff x="5999820" y="1611503"/>
            <a:chExt cx="942340" cy="104775"/>
          </a:xfrm>
        </p:grpSpPr>
        <p:sp>
          <p:nvSpPr>
            <p:cNvPr id="125" name="object 125"/>
            <p:cNvSpPr/>
            <p:nvPr/>
          </p:nvSpPr>
          <p:spPr>
            <a:xfrm>
              <a:off x="6003090" y="1614773"/>
              <a:ext cx="19685" cy="98425"/>
            </a:xfrm>
            <a:custGeom>
              <a:avLst/>
              <a:gdLst/>
              <a:ahLst/>
              <a:cxnLst/>
              <a:rect l="l" t="t" r="r" b="b"/>
              <a:pathLst>
                <a:path w="19685" h="98425">
                  <a:moveTo>
                    <a:pt x="1961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9619" y="0"/>
                  </a:lnTo>
                  <a:lnTo>
                    <a:pt x="19619" y="98099"/>
                  </a:lnTo>
                  <a:close/>
                </a:path>
              </a:pathLst>
            </a:custGeom>
            <a:solidFill>
              <a:srgbClr val="EDDAB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0161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9B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227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8B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0292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7B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357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6B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423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4A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488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3A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0554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DD2A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0619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D1A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0684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D0A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0750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CEA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08157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CD9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08811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CC9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9465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CC9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0119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CCA9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107730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BC89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142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BC79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1208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BC69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1273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BC58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1338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C48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1404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C28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1469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C18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1535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C08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1600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ABF8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665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BE8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731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BC8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1796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BB7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1862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BA7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1927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9B97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1992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8B87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058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8B67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123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8B57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89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7B47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54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7B37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319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6B27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385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6B06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450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6AF6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516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5AE6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581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5AD6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646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5AB6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7122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4AA6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7776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4A9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8430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4A86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9084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3A76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97389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3A66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039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2A46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104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1A36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170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1A26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235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0A15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300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E0A05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366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F9F5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431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F9E5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3497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E9C5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3562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D9B5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3627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D9A5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3693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C995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3758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C995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3824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B97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889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A96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3954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995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4020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994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4085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893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151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792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4216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6905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4281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68F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4347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58E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4412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48D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4478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38C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4543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28B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46088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28A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46742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1895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47396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D0885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48050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F875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487048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5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F85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4935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E845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5001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D835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5066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D82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5132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C815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5197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C7F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5262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A7E4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5328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A7D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5393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97C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5459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87B4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5524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879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5589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7784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5655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6774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5720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6764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5786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5754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5851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5734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5916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472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5982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471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047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3704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6113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36F4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6178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26D4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62438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26C4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63092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16B42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6374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16A4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64400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0694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6505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C0673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657086" y="1614779"/>
              <a:ext cx="19685" cy="98425"/>
            </a:xfrm>
            <a:custGeom>
              <a:avLst/>
              <a:gdLst/>
              <a:ahLst/>
              <a:cxnLst/>
              <a:rect l="l" t="t" r="r" b="b"/>
              <a:pathLst>
                <a:path w="19684" h="98425">
                  <a:moveTo>
                    <a:pt x="19608" y="0"/>
                  </a:moveTo>
                  <a:lnTo>
                    <a:pt x="13068" y="0"/>
                  </a:lnTo>
                  <a:lnTo>
                    <a:pt x="6540" y="0"/>
                  </a:lnTo>
                  <a:lnTo>
                    <a:pt x="0" y="0"/>
                  </a:lnTo>
                  <a:lnTo>
                    <a:pt x="0" y="98094"/>
                  </a:lnTo>
                  <a:lnTo>
                    <a:pt x="6540" y="98094"/>
                  </a:lnTo>
                  <a:lnTo>
                    <a:pt x="13068" y="98094"/>
                  </a:lnTo>
                  <a:lnTo>
                    <a:pt x="19608" y="98094"/>
                  </a:lnTo>
                  <a:lnTo>
                    <a:pt x="19608" y="0"/>
                  </a:lnTo>
                  <a:close/>
                </a:path>
              </a:pathLst>
            </a:custGeom>
            <a:solidFill>
              <a:srgbClr val="BF663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67016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E643D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6767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E62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683247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D613C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6897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C603B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6963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C5E3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7028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B5D3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7094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B5C3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7159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A5B39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7224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A5938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7290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9583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7355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9573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7421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85636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7486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754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7551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753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7617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652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7682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551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7748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44F35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7813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34E3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7878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34D3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7944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24C3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8009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14B3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8075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04934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8140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B048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8205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F47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8271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E46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8336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D45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84020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C43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84674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B42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85328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A41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85982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940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866366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83F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87290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73E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87944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63D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88598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53C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89252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43B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89906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33A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90560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239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91214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138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91868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A037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925225" y="1614773"/>
              <a:ext cx="13335" cy="98425"/>
            </a:xfrm>
            <a:custGeom>
              <a:avLst/>
              <a:gdLst/>
              <a:ahLst/>
              <a:cxnLst/>
              <a:rect l="l" t="t" r="r" b="b"/>
              <a:pathLst>
                <a:path w="13334" h="98425">
                  <a:moveTo>
                    <a:pt x="1307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13079" y="0"/>
                  </a:lnTo>
                  <a:lnTo>
                    <a:pt x="13079" y="98099"/>
                  </a:lnTo>
                  <a:close/>
                </a:path>
              </a:pathLst>
            </a:custGeom>
            <a:solidFill>
              <a:srgbClr val="9F3633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931765" y="1614773"/>
              <a:ext cx="6985" cy="98425"/>
            </a:xfrm>
            <a:custGeom>
              <a:avLst/>
              <a:gdLst/>
              <a:ahLst/>
              <a:cxnLst/>
              <a:rect l="l" t="t" r="r" b="b"/>
              <a:pathLst>
                <a:path w="6984" h="98425">
                  <a:moveTo>
                    <a:pt x="6539" y="98099"/>
                  </a:moveTo>
                  <a:lnTo>
                    <a:pt x="0" y="98099"/>
                  </a:lnTo>
                  <a:lnTo>
                    <a:pt x="0" y="0"/>
                  </a:lnTo>
                  <a:lnTo>
                    <a:pt x="6539" y="0"/>
                  </a:lnTo>
                  <a:lnTo>
                    <a:pt x="6539" y="98099"/>
                  </a:lnTo>
                  <a:close/>
                </a:path>
              </a:pathLst>
            </a:custGeom>
            <a:solidFill>
              <a:srgbClr val="9E353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003090" y="1614773"/>
              <a:ext cx="935355" cy="98425"/>
            </a:xfrm>
            <a:custGeom>
              <a:avLst/>
              <a:gdLst/>
              <a:ahLst/>
              <a:cxnLst/>
              <a:rect l="l" t="t" r="r" b="b"/>
              <a:pathLst>
                <a:path w="935354" h="98425">
                  <a:moveTo>
                    <a:pt x="0" y="0"/>
                  </a:moveTo>
                  <a:lnTo>
                    <a:pt x="935215" y="0"/>
                  </a:lnTo>
                  <a:lnTo>
                    <a:pt x="935215" y="98099"/>
                  </a:lnTo>
                  <a:lnTo>
                    <a:pt x="0" y="9809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grpSp>
        <p:nvGrpSpPr>
          <p:cNvPr id="267" name="object 267"/>
          <p:cNvGrpSpPr/>
          <p:nvPr/>
        </p:nvGrpSpPr>
        <p:grpSpPr>
          <a:xfrm>
            <a:off x="15510936" y="-2769512"/>
            <a:ext cx="67095" cy="67095"/>
            <a:chOff x="6165516" y="2120548"/>
            <a:chExt cx="26670" cy="26670"/>
          </a:xfrm>
        </p:grpSpPr>
        <p:sp>
          <p:nvSpPr>
            <p:cNvPr id="268" name="object 268"/>
            <p:cNvSpPr/>
            <p:nvPr/>
          </p:nvSpPr>
          <p:spPr>
            <a:xfrm>
              <a:off x="6172056" y="212708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0151" y="13079"/>
                  </a:moveTo>
                  <a:lnTo>
                    <a:pt x="2928" y="13079"/>
                  </a:lnTo>
                  <a:lnTo>
                    <a:pt x="0" y="10151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lnTo>
                    <a:pt x="13079" y="10151"/>
                  </a:lnTo>
                  <a:lnTo>
                    <a:pt x="10151" y="1307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172056" y="2127088"/>
              <a:ext cx="13335" cy="13335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13079" y="6539"/>
                  </a:moveTo>
                  <a:lnTo>
                    <a:pt x="13079" y="10151"/>
                  </a:lnTo>
                  <a:lnTo>
                    <a:pt x="10151" y="13079"/>
                  </a:lnTo>
                  <a:lnTo>
                    <a:pt x="6539" y="13079"/>
                  </a:lnTo>
                  <a:lnTo>
                    <a:pt x="2928" y="13079"/>
                  </a:lnTo>
                  <a:lnTo>
                    <a:pt x="0" y="10151"/>
                  </a:lnTo>
                  <a:lnTo>
                    <a:pt x="0" y="6539"/>
                  </a:lnTo>
                  <a:lnTo>
                    <a:pt x="0" y="2928"/>
                  </a:lnTo>
                  <a:lnTo>
                    <a:pt x="2928" y="0"/>
                  </a:lnTo>
                  <a:lnTo>
                    <a:pt x="6539" y="0"/>
                  </a:lnTo>
                  <a:lnTo>
                    <a:pt x="10151" y="0"/>
                  </a:lnTo>
                  <a:lnTo>
                    <a:pt x="13079" y="2928"/>
                  </a:lnTo>
                  <a:lnTo>
                    <a:pt x="13079" y="6539"/>
                  </a:lnTo>
                  <a:close/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16024634" y="3215916"/>
            <a:ext cx="1027196" cy="2506242"/>
          </a:xfrm>
          <a:prstGeom prst="rect">
            <a:avLst/>
          </a:prstGeom>
        </p:spPr>
        <p:txBody>
          <a:bodyPr vert="horz" wrap="square" lIns="0" tIns="87863" rIns="0" bIns="0" rtlCol="0">
            <a:spAutoFit/>
          </a:bodyPr>
          <a:lstStyle/>
          <a:p>
            <a:pPr marR="12780" algn="r">
              <a:spcBef>
                <a:spcPts val="692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6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20,000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65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40,000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60,000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z="1887" spc="101" dirty="0">
                <a:solidFill>
                  <a:srgbClr val="333333"/>
                </a:solidFill>
                <a:latin typeface="Microsoft Sans Serif"/>
                <a:cs typeface="Microsoft Sans Serif"/>
              </a:rPr>
              <a:t>80,000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53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100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000</a:t>
            </a:r>
            <a:endParaRPr sz="1887">
              <a:latin typeface="Microsoft Sans Serif"/>
              <a:cs typeface="Microsoft Sans Serif"/>
            </a:endParaRPr>
          </a:p>
          <a:p>
            <a:pPr marR="12780" algn="r">
              <a:spcBef>
                <a:spcPts val="465"/>
              </a:spcBef>
            </a:pP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115</a:t>
            </a:r>
            <a:r>
              <a:rPr sz="1887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1887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532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15091387" y="3626282"/>
            <a:ext cx="905785" cy="2073562"/>
            <a:chOff x="5998747" y="2203369"/>
            <a:chExt cx="360045" cy="824230"/>
          </a:xfrm>
        </p:grpSpPr>
        <p:sp>
          <p:nvSpPr>
            <p:cNvPr id="272" name="object 272"/>
            <p:cNvSpPr/>
            <p:nvPr/>
          </p:nvSpPr>
          <p:spPr>
            <a:xfrm>
              <a:off x="6106657" y="2209910"/>
              <a:ext cx="144145" cy="124460"/>
            </a:xfrm>
            <a:custGeom>
              <a:avLst/>
              <a:gdLst/>
              <a:ahLst/>
              <a:cxnLst/>
              <a:rect l="l" t="t" r="r" b="b"/>
              <a:pathLst>
                <a:path w="144145" h="124460">
                  <a:moveTo>
                    <a:pt x="104515" y="124259"/>
                  </a:moveTo>
                  <a:lnTo>
                    <a:pt x="39363" y="124259"/>
                  </a:lnTo>
                  <a:lnTo>
                    <a:pt x="21070" y="111925"/>
                  </a:lnTo>
                  <a:lnTo>
                    <a:pt x="5653" y="89058"/>
                  </a:lnTo>
                  <a:lnTo>
                    <a:pt x="0" y="61056"/>
                  </a:lnTo>
                  <a:lnTo>
                    <a:pt x="5653" y="33054"/>
                  </a:lnTo>
                  <a:lnTo>
                    <a:pt x="21070" y="10187"/>
                  </a:lnTo>
                  <a:lnTo>
                    <a:pt x="36181" y="0"/>
                  </a:lnTo>
                  <a:lnTo>
                    <a:pt x="107698" y="0"/>
                  </a:lnTo>
                  <a:lnTo>
                    <a:pt x="122808" y="10187"/>
                  </a:lnTo>
                  <a:lnTo>
                    <a:pt x="138225" y="33054"/>
                  </a:lnTo>
                  <a:lnTo>
                    <a:pt x="143879" y="61056"/>
                  </a:lnTo>
                  <a:lnTo>
                    <a:pt x="138225" y="89058"/>
                  </a:lnTo>
                  <a:lnTo>
                    <a:pt x="122808" y="111925"/>
                  </a:lnTo>
                  <a:lnTo>
                    <a:pt x="104515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106656" y="2209909"/>
              <a:ext cx="144145" cy="124460"/>
            </a:xfrm>
            <a:custGeom>
              <a:avLst/>
              <a:gdLst/>
              <a:ahLst/>
              <a:cxnLst/>
              <a:rect l="l" t="t" r="r" b="b"/>
              <a:pathLst>
                <a:path w="144145" h="124460">
                  <a:moveTo>
                    <a:pt x="143879" y="61057"/>
                  </a:moveTo>
                  <a:lnTo>
                    <a:pt x="138225" y="89059"/>
                  </a:lnTo>
                  <a:lnTo>
                    <a:pt x="122808" y="111926"/>
                  </a:lnTo>
                  <a:lnTo>
                    <a:pt x="104516" y="124259"/>
                  </a:lnTo>
                </a:path>
                <a:path w="144145" h="124460">
                  <a:moveTo>
                    <a:pt x="39362" y="124259"/>
                  </a:moveTo>
                  <a:lnTo>
                    <a:pt x="21070" y="111926"/>
                  </a:lnTo>
                  <a:lnTo>
                    <a:pt x="5653" y="89059"/>
                  </a:lnTo>
                  <a:lnTo>
                    <a:pt x="0" y="61057"/>
                  </a:lnTo>
                  <a:lnTo>
                    <a:pt x="5653" y="33055"/>
                  </a:lnTo>
                  <a:lnTo>
                    <a:pt x="21070" y="10188"/>
                  </a:lnTo>
                  <a:lnTo>
                    <a:pt x="36182" y="0"/>
                  </a:lnTo>
                </a:path>
                <a:path w="144145" h="124460">
                  <a:moveTo>
                    <a:pt x="107697" y="0"/>
                  </a:moveTo>
                  <a:lnTo>
                    <a:pt x="122808" y="10188"/>
                  </a:lnTo>
                  <a:lnTo>
                    <a:pt x="138225" y="33055"/>
                  </a:lnTo>
                  <a:lnTo>
                    <a:pt x="143879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077227" y="2347249"/>
              <a:ext cx="203200" cy="124460"/>
            </a:xfrm>
            <a:custGeom>
              <a:avLst/>
              <a:gdLst/>
              <a:ahLst/>
              <a:cxnLst/>
              <a:rect l="l" t="t" r="r" b="b"/>
              <a:pathLst>
                <a:path w="203200" h="124460">
                  <a:moveTo>
                    <a:pt x="178763" y="124259"/>
                  </a:moveTo>
                  <a:lnTo>
                    <a:pt x="23975" y="124259"/>
                  </a:lnTo>
                  <a:lnTo>
                    <a:pt x="7966" y="100514"/>
                  </a:lnTo>
                  <a:lnTo>
                    <a:pt x="0" y="61056"/>
                  </a:lnTo>
                  <a:lnTo>
                    <a:pt x="7966" y="21599"/>
                  </a:lnTo>
                  <a:lnTo>
                    <a:pt x="22528" y="0"/>
                  </a:lnTo>
                  <a:lnTo>
                    <a:pt x="180210" y="0"/>
                  </a:lnTo>
                  <a:lnTo>
                    <a:pt x="194772" y="21599"/>
                  </a:lnTo>
                  <a:lnTo>
                    <a:pt x="202738" y="61056"/>
                  </a:lnTo>
                  <a:lnTo>
                    <a:pt x="194772" y="100514"/>
                  </a:lnTo>
                  <a:lnTo>
                    <a:pt x="178763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077226" y="2347249"/>
              <a:ext cx="203200" cy="124460"/>
            </a:xfrm>
            <a:custGeom>
              <a:avLst/>
              <a:gdLst/>
              <a:ahLst/>
              <a:cxnLst/>
              <a:rect l="l" t="t" r="r" b="b"/>
              <a:pathLst>
                <a:path w="203200" h="124460">
                  <a:moveTo>
                    <a:pt x="202738" y="61057"/>
                  </a:moveTo>
                  <a:lnTo>
                    <a:pt x="194772" y="100514"/>
                  </a:lnTo>
                  <a:lnTo>
                    <a:pt x="178763" y="124259"/>
                  </a:lnTo>
                </a:path>
                <a:path w="203200" h="124460">
                  <a:moveTo>
                    <a:pt x="23975" y="124259"/>
                  </a:moveTo>
                  <a:lnTo>
                    <a:pt x="7966" y="100514"/>
                  </a:lnTo>
                  <a:lnTo>
                    <a:pt x="0" y="61057"/>
                  </a:lnTo>
                  <a:lnTo>
                    <a:pt x="7966" y="21599"/>
                  </a:lnTo>
                  <a:lnTo>
                    <a:pt x="22529" y="0"/>
                  </a:lnTo>
                </a:path>
                <a:path w="203200" h="124460">
                  <a:moveTo>
                    <a:pt x="180209" y="0"/>
                  </a:moveTo>
                  <a:lnTo>
                    <a:pt x="194772" y="21599"/>
                  </a:lnTo>
                  <a:lnTo>
                    <a:pt x="202738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054337" y="2484589"/>
              <a:ext cx="248920" cy="124460"/>
            </a:xfrm>
            <a:custGeom>
              <a:avLst/>
              <a:gdLst/>
              <a:ahLst/>
              <a:cxnLst/>
              <a:rect l="l" t="t" r="r" b="b"/>
              <a:pathLst>
                <a:path w="248920" h="124460">
                  <a:moveTo>
                    <a:pt x="228751" y="124259"/>
                  </a:moveTo>
                  <a:lnTo>
                    <a:pt x="19767" y="124259"/>
                  </a:lnTo>
                  <a:lnTo>
                    <a:pt x="9764" y="109424"/>
                  </a:lnTo>
                  <a:lnTo>
                    <a:pt x="0" y="61056"/>
                  </a:lnTo>
                  <a:lnTo>
                    <a:pt x="9764" y="12689"/>
                  </a:lnTo>
                  <a:lnTo>
                    <a:pt x="18320" y="0"/>
                  </a:lnTo>
                  <a:lnTo>
                    <a:pt x="230198" y="0"/>
                  </a:lnTo>
                  <a:lnTo>
                    <a:pt x="238753" y="12689"/>
                  </a:lnTo>
                  <a:lnTo>
                    <a:pt x="248518" y="61056"/>
                  </a:lnTo>
                  <a:lnTo>
                    <a:pt x="238753" y="109424"/>
                  </a:lnTo>
                  <a:lnTo>
                    <a:pt x="228751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054337" y="2484588"/>
              <a:ext cx="248920" cy="124460"/>
            </a:xfrm>
            <a:custGeom>
              <a:avLst/>
              <a:gdLst/>
              <a:ahLst/>
              <a:cxnLst/>
              <a:rect l="l" t="t" r="r" b="b"/>
              <a:pathLst>
                <a:path w="248920" h="124460">
                  <a:moveTo>
                    <a:pt x="248518" y="61057"/>
                  </a:moveTo>
                  <a:lnTo>
                    <a:pt x="238753" y="109424"/>
                  </a:lnTo>
                  <a:lnTo>
                    <a:pt x="228751" y="124259"/>
                  </a:lnTo>
                </a:path>
                <a:path w="248920" h="124460">
                  <a:moveTo>
                    <a:pt x="19766" y="124259"/>
                  </a:moveTo>
                  <a:lnTo>
                    <a:pt x="9764" y="109424"/>
                  </a:lnTo>
                  <a:lnTo>
                    <a:pt x="0" y="61057"/>
                  </a:lnTo>
                  <a:lnTo>
                    <a:pt x="9764" y="12690"/>
                  </a:lnTo>
                  <a:lnTo>
                    <a:pt x="18320" y="0"/>
                  </a:lnTo>
                </a:path>
                <a:path w="248920" h="124460">
                  <a:moveTo>
                    <a:pt x="230197" y="0"/>
                  </a:moveTo>
                  <a:lnTo>
                    <a:pt x="238753" y="12690"/>
                  </a:lnTo>
                  <a:lnTo>
                    <a:pt x="248518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034717" y="2621928"/>
              <a:ext cx="288290" cy="124460"/>
            </a:xfrm>
            <a:custGeom>
              <a:avLst/>
              <a:gdLst/>
              <a:ahLst/>
              <a:cxnLst/>
              <a:rect l="l" t="t" r="r" b="b"/>
              <a:pathLst>
                <a:path w="288289" h="124460">
                  <a:moveTo>
                    <a:pt x="271256" y="124259"/>
                  </a:moveTo>
                  <a:lnTo>
                    <a:pt x="16501" y="124259"/>
                  </a:lnTo>
                  <a:lnTo>
                    <a:pt x="7335" y="106533"/>
                  </a:lnTo>
                  <a:lnTo>
                    <a:pt x="0" y="61056"/>
                  </a:lnTo>
                  <a:lnTo>
                    <a:pt x="7335" y="15579"/>
                  </a:lnTo>
                  <a:lnTo>
                    <a:pt x="15392" y="0"/>
                  </a:lnTo>
                  <a:lnTo>
                    <a:pt x="272366" y="0"/>
                  </a:lnTo>
                  <a:lnTo>
                    <a:pt x="280423" y="15579"/>
                  </a:lnTo>
                  <a:lnTo>
                    <a:pt x="287758" y="61056"/>
                  </a:lnTo>
                  <a:lnTo>
                    <a:pt x="280423" y="106533"/>
                  </a:lnTo>
                  <a:lnTo>
                    <a:pt x="271256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034717" y="2621927"/>
              <a:ext cx="288290" cy="124460"/>
            </a:xfrm>
            <a:custGeom>
              <a:avLst/>
              <a:gdLst/>
              <a:ahLst/>
              <a:cxnLst/>
              <a:rect l="l" t="t" r="r" b="b"/>
              <a:pathLst>
                <a:path w="288289" h="124460">
                  <a:moveTo>
                    <a:pt x="287758" y="61057"/>
                  </a:moveTo>
                  <a:lnTo>
                    <a:pt x="280423" y="106534"/>
                  </a:lnTo>
                  <a:lnTo>
                    <a:pt x="271257" y="124259"/>
                  </a:lnTo>
                </a:path>
                <a:path w="288289" h="124460">
                  <a:moveTo>
                    <a:pt x="16501" y="124259"/>
                  </a:moveTo>
                  <a:lnTo>
                    <a:pt x="7335" y="106534"/>
                  </a:lnTo>
                  <a:lnTo>
                    <a:pt x="0" y="61057"/>
                  </a:lnTo>
                  <a:lnTo>
                    <a:pt x="7335" y="15580"/>
                  </a:lnTo>
                  <a:lnTo>
                    <a:pt x="15392" y="0"/>
                  </a:lnTo>
                </a:path>
                <a:path w="288289" h="124460">
                  <a:moveTo>
                    <a:pt x="272366" y="0"/>
                  </a:moveTo>
                  <a:lnTo>
                    <a:pt x="280423" y="15580"/>
                  </a:lnTo>
                  <a:lnTo>
                    <a:pt x="287758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018367" y="2759267"/>
              <a:ext cx="320675" cy="124460"/>
            </a:xfrm>
            <a:custGeom>
              <a:avLst/>
              <a:gdLst/>
              <a:ahLst/>
              <a:cxnLst/>
              <a:rect l="l" t="t" r="r" b="b"/>
              <a:pathLst>
                <a:path w="320675" h="124460">
                  <a:moveTo>
                    <a:pt x="305795" y="124259"/>
                  </a:moveTo>
                  <a:lnTo>
                    <a:pt x="14662" y="124259"/>
                  </a:lnTo>
                  <a:lnTo>
                    <a:pt x="8168" y="111701"/>
                  </a:lnTo>
                  <a:lnTo>
                    <a:pt x="0" y="61056"/>
                  </a:lnTo>
                  <a:lnTo>
                    <a:pt x="8168" y="10411"/>
                  </a:lnTo>
                  <a:lnTo>
                    <a:pt x="13553" y="0"/>
                  </a:lnTo>
                  <a:lnTo>
                    <a:pt x="306905" y="0"/>
                  </a:lnTo>
                  <a:lnTo>
                    <a:pt x="312289" y="10411"/>
                  </a:lnTo>
                  <a:lnTo>
                    <a:pt x="320458" y="61056"/>
                  </a:lnTo>
                  <a:lnTo>
                    <a:pt x="312289" y="111701"/>
                  </a:lnTo>
                  <a:lnTo>
                    <a:pt x="305795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018367" y="2759267"/>
              <a:ext cx="320675" cy="124460"/>
            </a:xfrm>
            <a:custGeom>
              <a:avLst/>
              <a:gdLst/>
              <a:ahLst/>
              <a:cxnLst/>
              <a:rect l="l" t="t" r="r" b="b"/>
              <a:pathLst>
                <a:path w="320675" h="124460">
                  <a:moveTo>
                    <a:pt x="320458" y="61057"/>
                  </a:moveTo>
                  <a:lnTo>
                    <a:pt x="312289" y="111702"/>
                  </a:lnTo>
                  <a:lnTo>
                    <a:pt x="305795" y="124259"/>
                  </a:lnTo>
                </a:path>
                <a:path w="320675" h="124460">
                  <a:moveTo>
                    <a:pt x="14662" y="124259"/>
                  </a:moveTo>
                  <a:lnTo>
                    <a:pt x="8168" y="111702"/>
                  </a:lnTo>
                  <a:lnTo>
                    <a:pt x="0" y="61057"/>
                  </a:lnTo>
                  <a:lnTo>
                    <a:pt x="8168" y="10412"/>
                  </a:lnTo>
                  <a:lnTo>
                    <a:pt x="13553" y="0"/>
                  </a:lnTo>
                </a:path>
                <a:path w="320675" h="124460">
                  <a:moveTo>
                    <a:pt x="306904" y="0"/>
                  </a:moveTo>
                  <a:lnTo>
                    <a:pt x="312289" y="10412"/>
                  </a:lnTo>
                  <a:lnTo>
                    <a:pt x="320458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005287" y="2896607"/>
              <a:ext cx="346710" cy="124460"/>
            </a:xfrm>
            <a:custGeom>
              <a:avLst/>
              <a:gdLst/>
              <a:ahLst/>
              <a:cxnLst/>
              <a:rect l="l" t="t" r="r" b="b"/>
              <a:pathLst>
                <a:path w="346710" h="124460">
                  <a:moveTo>
                    <a:pt x="333198" y="124259"/>
                  </a:moveTo>
                  <a:lnTo>
                    <a:pt x="13419" y="124259"/>
                  </a:lnTo>
                  <a:lnTo>
                    <a:pt x="6190" y="107129"/>
                  </a:lnTo>
                  <a:lnTo>
                    <a:pt x="0" y="61056"/>
                  </a:lnTo>
                  <a:lnTo>
                    <a:pt x="6190" y="14984"/>
                  </a:lnTo>
                  <a:lnTo>
                    <a:pt x="12514" y="0"/>
                  </a:lnTo>
                  <a:lnTo>
                    <a:pt x="334103" y="0"/>
                  </a:lnTo>
                  <a:lnTo>
                    <a:pt x="340427" y="14984"/>
                  </a:lnTo>
                  <a:lnTo>
                    <a:pt x="346618" y="61056"/>
                  </a:lnTo>
                  <a:lnTo>
                    <a:pt x="340427" y="107129"/>
                  </a:lnTo>
                  <a:lnTo>
                    <a:pt x="333198" y="124259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005287" y="2896606"/>
              <a:ext cx="346710" cy="124460"/>
            </a:xfrm>
            <a:custGeom>
              <a:avLst/>
              <a:gdLst/>
              <a:ahLst/>
              <a:cxnLst/>
              <a:rect l="l" t="t" r="r" b="b"/>
              <a:pathLst>
                <a:path w="346710" h="124460">
                  <a:moveTo>
                    <a:pt x="346618" y="61057"/>
                  </a:moveTo>
                  <a:lnTo>
                    <a:pt x="340427" y="107129"/>
                  </a:lnTo>
                  <a:lnTo>
                    <a:pt x="333198" y="124259"/>
                  </a:lnTo>
                </a:path>
                <a:path w="346710" h="124460">
                  <a:moveTo>
                    <a:pt x="13419" y="124259"/>
                  </a:moveTo>
                  <a:lnTo>
                    <a:pt x="6190" y="107129"/>
                  </a:lnTo>
                  <a:lnTo>
                    <a:pt x="0" y="61057"/>
                  </a:lnTo>
                  <a:lnTo>
                    <a:pt x="6190" y="14984"/>
                  </a:lnTo>
                  <a:lnTo>
                    <a:pt x="12514" y="0"/>
                  </a:lnTo>
                </a:path>
                <a:path w="346710" h="124460">
                  <a:moveTo>
                    <a:pt x="334103" y="0"/>
                  </a:moveTo>
                  <a:lnTo>
                    <a:pt x="340427" y="14984"/>
                  </a:lnTo>
                  <a:lnTo>
                    <a:pt x="346618" y="61057"/>
                  </a:lnTo>
                </a:path>
              </a:pathLst>
            </a:custGeom>
            <a:ln w="13079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</p:spTree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D09F5552-39CF-49BE-9BA3-F2C2E97D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381218" cy="106934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CDD5D4-DC0E-4B2C-8B6B-FCAA00EC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68322" y="0"/>
            <a:ext cx="441990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9010312" cy="1069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1802235" cy="106934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89" cy="1069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A768CBA6-1502-9096-0C28-65FFCC3CA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1927084"/>
              </p:ext>
            </p:extLst>
          </p:nvPr>
        </p:nvGraphicFramePr>
        <p:xfrm>
          <a:off x="1193095" y="750024"/>
          <a:ext cx="8312061" cy="821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0DBCF262-9E63-2589-CD17-75D79D3B8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879956"/>
              </p:ext>
            </p:extLst>
          </p:nvPr>
        </p:nvGraphicFramePr>
        <p:xfrm>
          <a:off x="9505156" y="750024"/>
          <a:ext cx="8312062" cy="8212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1807" y="-6098532"/>
            <a:ext cx="6056142" cy="1151799"/>
          </a:xfrm>
          <a:custGeom>
            <a:avLst/>
            <a:gdLst/>
            <a:ahLst/>
            <a:cxnLst/>
            <a:rect l="l" t="t" r="r" b="b"/>
            <a:pathLst>
              <a:path w="2407285" h="457834">
                <a:moveTo>
                  <a:pt x="797877" y="0"/>
                </a:moveTo>
                <a:lnTo>
                  <a:pt x="0" y="0"/>
                </a:lnTo>
                <a:lnTo>
                  <a:pt x="0" y="457796"/>
                </a:lnTo>
                <a:lnTo>
                  <a:pt x="797877" y="457796"/>
                </a:lnTo>
                <a:lnTo>
                  <a:pt x="797877" y="0"/>
                </a:lnTo>
                <a:close/>
              </a:path>
              <a:path w="2407285" h="457834">
                <a:moveTo>
                  <a:pt x="2406713" y="0"/>
                </a:moveTo>
                <a:lnTo>
                  <a:pt x="810958" y="0"/>
                </a:lnTo>
                <a:lnTo>
                  <a:pt x="810958" y="457796"/>
                </a:lnTo>
                <a:lnTo>
                  <a:pt x="2406713" y="457796"/>
                </a:lnTo>
                <a:lnTo>
                  <a:pt x="2406713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3" name="object 3"/>
          <p:cNvSpPr txBox="1"/>
          <p:nvPr/>
        </p:nvSpPr>
        <p:spPr>
          <a:xfrm>
            <a:off x="1274383" y="2519"/>
            <a:ext cx="5757409" cy="779140"/>
          </a:xfrm>
          <a:prstGeom prst="rect">
            <a:avLst/>
          </a:prstGeom>
        </p:spPr>
        <p:txBody>
          <a:bodyPr vert="horz" wrap="square" lIns="0" tIns="43133" rIns="0" bIns="0" rtlCol="0">
            <a:spAutoFit/>
          </a:bodyPr>
          <a:lstStyle/>
          <a:p>
            <a:pPr>
              <a:spcBef>
                <a:spcPts val="88"/>
              </a:spcBef>
            </a:pPr>
            <a:endParaRPr sz="2893" dirty="0">
              <a:latin typeface="Calibri"/>
              <a:cs typeface="Calibri"/>
            </a:endParaRPr>
          </a:p>
          <a:p>
            <a:pPr marL="31951">
              <a:tabLst>
                <a:tab pos="2234949" algn="l"/>
              </a:tabLst>
            </a:pP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Envoy</a:t>
            </a:r>
            <a:r>
              <a:rPr sz="1887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Hubs	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Origin</a:t>
            </a:r>
            <a:r>
              <a:rPr sz="1887" spc="-11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vs</a:t>
            </a:r>
            <a:r>
              <a:rPr sz="1887" spc="-126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01" dirty="0">
                <a:solidFill>
                  <a:srgbClr val="757575"/>
                </a:solidFill>
                <a:latin typeface="Microsoft Sans Serif"/>
                <a:cs typeface="Microsoft Sans Serif"/>
              </a:rPr>
              <a:t>Destination</a:t>
            </a:r>
            <a:endParaRPr sz="1887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9421" y="61542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5" name="object 5"/>
          <p:cNvSpPr txBox="1"/>
          <p:nvPr/>
        </p:nvSpPr>
        <p:spPr>
          <a:xfrm>
            <a:off x="7502000" y="144761"/>
            <a:ext cx="3492146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13" dirty="0">
                <a:latin typeface="Microsoft Sans Serif"/>
                <a:cs typeface="Microsoft Sans Serif"/>
              </a:rPr>
              <a:t>A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li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25" dirty="0">
                <a:latin typeface="Microsoft Sans Serif"/>
                <a:cs typeface="Microsoft Sans Serif"/>
              </a:rPr>
              <a:t>e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-226" dirty="0">
                <a:latin typeface="Microsoft Sans Serif"/>
                <a:cs typeface="Microsoft Sans Serif"/>
              </a:rPr>
              <a:t>C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126" dirty="0">
                <a:latin typeface="Microsoft Sans Serif"/>
                <a:cs typeface="Microsoft Sans Serif"/>
              </a:rPr>
              <a:t>m</a:t>
            </a:r>
            <a:r>
              <a:rPr sz="1887" spc="88" dirty="0">
                <a:latin typeface="Microsoft Sans Serif"/>
                <a:cs typeface="Microsoft Sans Serif"/>
              </a:rPr>
              <a:t>p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189" dirty="0">
                <a:latin typeface="Microsoft Sans Serif"/>
                <a:cs typeface="Microsoft Sans Serif"/>
              </a:rPr>
              <a:t>r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25" dirty="0">
                <a:latin typeface="Microsoft Sans Serif"/>
                <a:cs typeface="Microsoft Sans Serif"/>
              </a:rPr>
              <a:t>s</a:t>
            </a:r>
            <a:r>
              <a:rPr sz="1887" spc="63" dirty="0">
                <a:latin typeface="Microsoft Sans Serif"/>
                <a:cs typeface="Microsoft Sans Serif"/>
              </a:rPr>
              <a:t>o</a:t>
            </a:r>
            <a:r>
              <a:rPr sz="1887" spc="88" dirty="0">
                <a:latin typeface="Microsoft Sans Serif"/>
                <a:cs typeface="Microsoft Sans Serif"/>
              </a:rPr>
              <a:t>n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(</a:t>
            </a:r>
            <a:r>
              <a:rPr sz="1887" spc="-88" dirty="0">
                <a:latin typeface="Microsoft Sans Serif"/>
                <a:cs typeface="Microsoft Sans Serif"/>
              </a:rPr>
              <a:t> </a:t>
            </a:r>
            <a:r>
              <a:rPr sz="1887" spc="-25" dirty="0">
                <a:latin typeface="Microsoft Sans Serif"/>
                <a:cs typeface="Microsoft Sans Serif"/>
              </a:rPr>
              <a:t>D</a:t>
            </a:r>
            <a:r>
              <a:rPr sz="1887" spc="126" dirty="0">
                <a:latin typeface="Microsoft Sans Serif"/>
                <a:cs typeface="Microsoft Sans Serif"/>
              </a:rPr>
              <a:t>i</a:t>
            </a:r>
            <a:r>
              <a:rPr sz="1887" spc="25" dirty="0">
                <a:latin typeface="Microsoft Sans Serif"/>
                <a:cs typeface="Microsoft Sans Serif"/>
              </a:rPr>
              <a:t>s</a:t>
            </a:r>
            <a:r>
              <a:rPr sz="1887" spc="302" dirty="0">
                <a:latin typeface="Microsoft Sans Serif"/>
                <a:cs typeface="Microsoft Sans Serif"/>
              </a:rPr>
              <a:t>t</a:t>
            </a:r>
            <a:r>
              <a:rPr sz="1887" spc="38" dirty="0">
                <a:latin typeface="Microsoft Sans Serif"/>
                <a:cs typeface="Microsoft Sans Serif"/>
              </a:rPr>
              <a:t>a</a:t>
            </a:r>
            <a:r>
              <a:rPr sz="1887" spc="75" dirty="0">
                <a:latin typeface="Microsoft Sans Serif"/>
                <a:cs typeface="Microsoft Sans Serif"/>
              </a:rPr>
              <a:t>n</a:t>
            </a:r>
            <a:r>
              <a:rPr sz="1887" spc="-25" dirty="0">
                <a:latin typeface="Microsoft Sans Serif"/>
                <a:cs typeface="Microsoft Sans Serif"/>
              </a:rPr>
              <a:t>c</a:t>
            </a:r>
            <a:r>
              <a:rPr sz="1887" spc="13" dirty="0">
                <a:latin typeface="Microsoft Sans Serif"/>
                <a:cs typeface="Microsoft Sans Serif"/>
              </a:rPr>
              <a:t>e  </a:t>
            </a:r>
            <a:r>
              <a:rPr sz="1887" spc="63" dirty="0">
                <a:latin typeface="Microsoft Sans Serif"/>
                <a:cs typeface="Microsoft Sans Serif"/>
              </a:rPr>
              <a:t>vs</a:t>
            </a:r>
            <a:r>
              <a:rPr sz="1887" spc="-101" dirty="0">
                <a:latin typeface="Microsoft Sans Serif"/>
                <a:cs typeface="Microsoft Sans Serif"/>
              </a:rPr>
              <a:t> </a:t>
            </a:r>
            <a:r>
              <a:rPr sz="1887" spc="101" dirty="0">
                <a:latin typeface="Microsoft Sans Serif"/>
                <a:cs typeface="Microsoft Sans Serif"/>
              </a:rPr>
              <a:t>Flight)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16850" y="61542"/>
            <a:ext cx="4014531" cy="1151799"/>
          </a:xfrm>
          <a:custGeom>
            <a:avLst/>
            <a:gdLst/>
            <a:ahLst/>
            <a:cxnLst/>
            <a:rect l="l" t="t" r="r" b="b"/>
            <a:pathLst>
              <a:path w="1595754" h="457834">
                <a:moveTo>
                  <a:pt x="1595751" y="457797"/>
                </a:moveTo>
                <a:lnTo>
                  <a:pt x="0" y="457797"/>
                </a:lnTo>
                <a:lnTo>
                  <a:pt x="0" y="0"/>
                </a:lnTo>
                <a:lnTo>
                  <a:pt x="1595751" y="0"/>
                </a:lnTo>
                <a:lnTo>
                  <a:pt x="1595751" y="457797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7" name="object 7"/>
          <p:cNvSpPr txBox="1"/>
          <p:nvPr/>
        </p:nvSpPr>
        <p:spPr>
          <a:xfrm>
            <a:off x="11549428" y="194121"/>
            <a:ext cx="1717318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101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n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o</a:t>
            </a:r>
            <a:r>
              <a:rPr sz="1887" spc="113" dirty="0">
                <a:solidFill>
                  <a:srgbClr val="757575"/>
                </a:solidFill>
                <a:latin typeface="Microsoft Sans Serif"/>
                <a:cs typeface="Microsoft Sans Serif"/>
              </a:rPr>
              <a:t>y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38" dirty="0">
                <a:solidFill>
                  <a:srgbClr val="757575"/>
                </a:solidFill>
                <a:latin typeface="Microsoft Sans Serif"/>
                <a:cs typeface="Microsoft Sans Serif"/>
              </a:rPr>
              <a:t>l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64280" y="61542"/>
            <a:ext cx="2271650" cy="1151799"/>
          </a:xfrm>
          <a:custGeom>
            <a:avLst/>
            <a:gdLst/>
            <a:ahLst/>
            <a:cxnLst/>
            <a:rect l="l" t="t" r="r" b="b"/>
            <a:pathLst>
              <a:path w="902970" h="457834">
                <a:moveTo>
                  <a:pt x="0" y="0"/>
                </a:moveTo>
                <a:lnTo>
                  <a:pt x="902515" y="0"/>
                </a:lnTo>
                <a:lnTo>
                  <a:pt x="902515" y="457797"/>
                </a:lnTo>
                <a:lnTo>
                  <a:pt x="0" y="457797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" name="object 9"/>
          <p:cNvSpPr txBox="1"/>
          <p:nvPr/>
        </p:nvSpPr>
        <p:spPr>
          <a:xfrm>
            <a:off x="15596858" y="144762"/>
            <a:ext cx="2116694" cy="694421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>
              <a:lnSpc>
                <a:spcPct val="120200"/>
              </a:lnSpc>
              <a:spcBef>
                <a:spcPts val="239"/>
              </a:spcBef>
            </a:pP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Share </a:t>
            </a:r>
            <a:r>
              <a:rPr sz="1887" spc="164" dirty="0">
                <a:solidFill>
                  <a:srgbClr val="757575"/>
                </a:solidFill>
                <a:latin typeface="Microsoft Sans Serif"/>
                <a:cs typeface="Microsoft Sans Serif"/>
              </a:rPr>
              <a:t>for 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Envoy </a:t>
            </a:r>
            <a:r>
              <a:rPr sz="1887" spc="63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v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s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R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e</a:t>
            </a:r>
            <a:r>
              <a:rPr sz="1887" spc="88" dirty="0">
                <a:solidFill>
                  <a:srgbClr val="757575"/>
                </a:solidFill>
                <a:latin typeface="Microsoft Sans Serif"/>
                <a:cs typeface="Microsoft Sans Serif"/>
              </a:rPr>
              <a:t>p</a:t>
            </a:r>
            <a:r>
              <a:rPr sz="1887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ub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li</a:t>
            </a:r>
            <a:r>
              <a:rPr sz="1887" spc="-13" dirty="0">
                <a:solidFill>
                  <a:srgbClr val="757575"/>
                </a:solidFill>
                <a:latin typeface="Microsoft Sans Serif"/>
                <a:cs typeface="Microsoft Sans Serif"/>
              </a:rPr>
              <a:t>c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314" dirty="0">
                <a:solidFill>
                  <a:srgbClr val="757575"/>
                </a:solidFill>
                <a:latin typeface="Microsoft Sans Serif"/>
                <a:cs typeface="Microsoft Sans Serif"/>
              </a:rPr>
              <a:t>t</a:t>
            </a:r>
            <a:r>
              <a:rPr sz="1887" spc="-88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87" spc="13" dirty="0">
                <a:solidFill>
                  <a:srgbClr val="757575"/>
                </a:solidFill>
                <a:latin typeface="Microsoft Sans Serif"/>
                <a:cs typeface="Microsoft Sans Serif"/>
              </a:rPr>
              <a:t>A</a:t>
            </a:r>
            <a:r>
              <a:rPr sz="1887" spc="126" dirty="0">
                <a:solidFill>
                  <a:srgbClr val="757575"/>
                </a:solidFill>
                <a:latin typeface="Microsoft Sans Serif"/>
                <a:cs typeface="Microsoft Sans Serif"/>
              </a:rPr>
              <a:t>i</a:t>
            </a:r>
            <a:r>
              <a:rPr sz="1887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..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99952" y="1165926"/>
            <a:ext cx="3734967" cy="148568"/>
          </a:xfrm>
          <a:custGeom>
            <a:avLst/>
            <a:gdLst/>
            <a:ahLst/>
            <a:cxnLst/>
            <a:rect l="l" t="t" r="r" b="b"/>
            <a:pathLst>
              <a:path w="1484629" h="59055">
                <a:moveTo>
                  <a:pt x="1484579" y="29438"/>
                </a:moveTo>
                <a:lnTo>
                  <a:pt x="1482267" y="17983"/>
                </a:lnTo>
                <a:lnTo>
                  <a:pt x="1475955" y="8623"/>
                </a:lnTo>
                <a:lnTo>
                  <a:pt x="1466596" y="2311"/>
                </a:lnTo>
                <a:lnTo>
                  <a:pt x="1455140" y="0"/>
                </a:lnTo>
                <a:lnTo>
                  <a:pt x="1451876" y="660"/>
                </a:lnTo>
                <a:lnTo>
                  <a:pt x="1451876" y="0"/>
                </a:lnTo>
                <a:lnTo>
                  <a:pt x="29438" y="0"/>
                </a:lnTo>
                <a:lnTo>
                  <a:pt x="26162" y="0"/>
                </a:lnTo>
                <a:lnTo>
                  <a:pt x="26162" y="673"/>
                </a:lnTo>
                <a:lnTo>
                  <a:pt x="17983" y="2311"/>
                </a:lnTo>
                <a:lnTo>
                  <a:pt x="8623" y="8623"/>
                </a:lnTo>
                <a:lnTo>
                  <a:pt x="2311" y="17983"/>
                </a:lnTo>
                <a:lnTo>
                  <a:pt x="0" y="29438"/>
                </a:lnTo>
                <a:lnTo>
                  <a:pt x="2311" y="40894"/>
                </a:lnTo>
                <a:lnTo>
                  <a:pt x="8623" y="50241"/>
                </a:lnTo>
                <a:lnTo>
                  <a:pt x="17983" y="56553"/>
                </a:lnTo>
                <a:lnTo>
                  <a:pt x="26162" y="58204"/>
                </a:lnTo>
                <a:lnTo>
                  <a:pt x="26162" y="58864"/>
                </a:lnTo>
                <a:lnTo>
                  <a:pt x="29438" y="58864"/>
                </a:lnTo>
                <a:lnTo>
                  <a:pt x="1451876" y="58864"/>
                </a:lnTo>
                <a:lnTo>
                  <a:pt x="1451876" y="58216"/>
                </a:lnTo>
                <a:lnTo>
                  <a:pt x="1455140" y="58864"/>
                </a:lnTo>
                <a:lnTo>
                  <a:pt x="1466596" y="56553"/>
                </a:lnTo>
                <a:lnTo>
                  <a:pt x="1475955" y="50241"/>
                </a:lnTo>
                <a:lnTo>
                  <a:pt x="1482267" y="40894"/>
                </a:lnTo>
                <a:lnTo>
                  <a:pt x="1484579" y="2943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11" name="object 11"/>
          <p:cNvSpPr txBox="1"/>
          <p:nvPr/>
        </p:nvSpPr>
        <p:spPr>
          <a:xfrm>
            <a:off x="7119214" y="1512385"/>
            <a:ext cx="212947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</a:t>
            </a:r>
            <a:r>
              <a:rPr sz="1887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q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-176" dirty="0">
                <a:solidFill>
                  <a:srgbClr val="333333"/>
                </a:solidFill>
                <a:latin typeface="Lucida Sans Unicode"/>
                <a:cs typeface="Lucida Sans Unicode"/>
              </a:rPr>
              <a:t>C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rr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ie</a:t>
            </a:r>
            <a:r>
              <a:rPr sz="1887" spc="63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endParaRPr sz="1887" dirty="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02100" y="-4560746"/>
            <a:ext cx="13165041" cy="12275230"/>
            <a:chOff x="636826" y="1408542"/>
            <a:chExt cx="5233035" cy="4879340"/>
          </a:xfrm>
        </p:grpSpPr>
        <p:sp>
          <p:nvSpPr>
            <p:cNvPr id="13" name="object 13"/>
            <p:cNvSpPr/>
            <p:nvPr/>
          </p:nvSpPr>
          <p:spPr>
            <a:xfrm>
              <a:off x="5865751" y="1412034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09">
                  <a:moveTo>
                    <a:pt x="0" y="0"/>
                  </a:moveTo>
                  <a:lnTo>
                    <a:pt x="0" y="130799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319" y="6251609"/>
              <a:ext cx="5003165" cy="33020"/>
            </a:xfrm>
            <a:custGeom>
              <a:avLst/>
              <a:gdLst/>
              <a:ahLst/>
              <a:cxnLst/>
              <a:rect l="l" t="t" r="r" b="b"/>
              <a:pathLst>
                <a:path w="5003165" h="33020">
                  <a:moveTo>
                    <a:pt x="0" y="0"/>
                  </a:moveTo>
                  <a:lnTo>
                    <a:pt x="0" y="32699"/>
                  </a:lnTo>
                </a:path>
                <a:path w="5003165" h="33020">
                  <a:moveTo>
                    <a:pt x="333538" y="0"/>
                  </a:moveTo>
                  <a:lnTo>
                    <a:pt x="333538" y="32699"/>
                  </a:lnTo>
                </a:path>
                <a:path w="5003165" h="33020">
                  <a:moveTo>
                    <a:pt x="667076" y="0"/>
                  </a:moveTo>
                  <a:lnTo>
                    <a:pt x="667076" y="32699"/>
                  </a:lnTo>
                </a:path>
                <a:path w="5003165" h="33020">
                  <a:moveTo>
                    <a:pt x="1000614" y="0"/>
                  </a:moveTo>
                  <a:lnTo>
                    <a:pt x="1000614" y="32699"/>
                  </a:lnTo>
                </a:path>
                <a:path w="5003165" h="33020">
                  <a:moveTo>
                    <a:pt x="1334152" y="0"/>
                  </a:moveTo>
                  <a:lnTo>
                    <a:pt x="1334152" y="32699"/>
                  </a:lnTo>
                </a:path>
                <a:path w="5003165" h="33020">
                  <a:moveTo>
                    <a:pt x="1667691" y="0"/>
                  </a:moveTo>
                  <a:lnTo>
                    <a:pt x="1667691" y="32699"/>
                  </a:lnTo>
                </a:path>
                <a:path w="5003165" h="33020">
                  <a:moveTo>
                    <a:pt x="2001229" y="0"/>
                  </a:moveTo>
                  <a:lnTo>
                    <a:pt x="2001229" y="32699"/>
                  </a:lnTo>
                </a:path>
                <a:path w="5003165" h="33020">
                  <a:moveTo>
                    <a:pt x="2334767" y="0"/>
                  </a:moveTo>
                  <a:lnTo>
                    <a:pt x="2334767" y="32699"/>
                  </a:lnTo>
                </a:path>
                <a:path w="5003165" h="33020">
                  <a:moveTo>
                    <a:pt x="2668305" y="0"/>
                  </a:moveTo>
                  <a:lnTo>
                    <a:pt x="2668305" y="32699"/>
                  </a:lnTo>
                </a:path>
                <a:path w="5003165" h="33020">
                  <a:moveTo>
                    <a:pt x="3001844" y="0"/>
                  </a:moveTo>
                  <a:lnTo>
                    <a:pt x="3001844" y="32699"/>
                  </a:lnTo>
                </a:path>
                <a:path w="5003165" h="33020">
                  <a:moveTo>
                    <a:pt x="3335382" y="0"/>
                  </a:moveTo>
                  <a:lnTo>
                    <a:pt x="3335382" y="32699"/>
                  </a:lnTo>
                </a:path>
                <a:path w="5003165" h="33020">
                  <a:moveTo>
                    <a:pt x="3668920" y="0"/>
                  </a:moveTo>
                  <a:lnTo>
                    <a:pt x="3668920" y="32699"/>
                  </a:lnTo>
                </a:path>
                <a:path w="5003165" h="33020">
                  <a:moveTo>
                    <a:pt x="4002458" y="0"/>
                  </a:moveTo>
                  <a:lnTo>
                    <a:pt x="4002458" y="32699"/>
                  </a:lnTo>
                </a:path>
                <a:path w="5003165" h="33020">
                  <a:moveTo>
                    <a:pt x="4335997" y="0"/>
                  </a:moveTo>
                  <a:lnTo>
                    <a:pt x="4335997" y="32699"/>
                  </a:lnTo>
                </a:path>
                <a:path w="5003165" h="33020">
                  <a:moveTo>
                    <a:pt x="4669535" y="0"/>
                  </a:moveTo>
                  <a:lnTo>
                    <a:pt x="4669535" y="32699"/>
                  </a:lnTo>
                </a:path>
                <a:path w="5003165" h="33020">
                  <a:moveTo>
                    <a:pt x="5003073" y="0"/>
                  </a:moveTo>
                  <a:lnTo>
                    <a:pt x="5003073" y="32699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9726" y="10364434"/>
            <a:ext cx="13309935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Alask..</a:t>
            </a:r>
            <a:r>
              <a:rPr sz="1887" spc="11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Alegi..</a:t>
            </a:r>
            <a:r>
              <a:rPr sz="1887" spc="176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Amer..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Delta..</a:t>
            </a:r>
            <a:r>
              <a:rPr sz="1887" spc="2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25" dirty="0">
                <a:solidFill>
                  <a:srgbClr val="666666"/>
                </a:solidFill>
                <a:latin typeface="Microsoft Sans Serif"/>
                <a:cs typeface="Microsoft Sans Serif"/>
              </a:rPr>
              <a:t>Ende..</a:t>
            </a:r>
            <a:r>
              <a:rPr sz="1887" spc="440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Envo..</a:t>
            </a:r>
            <a:r>
              <a:rPr sz="1887" spc="2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Expre..</a:t>
            </a:r>
            <a:r>
              <a:rPr sz="1887" spc="-302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Front..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Hawa..</a:t>
            </a:r>
            <a:r>
              <a:rPr sz="1887" spc="-21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Horiz..</a:t>
            </a:r>
            <a:r>
              <a:rPr sz="1887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75" dirty="0">
                <a:solidFill>
                  <a:srgbClr val="666666"/>
                </a:solidFill>
                <a:latin typeface="Microsoft Sans Serif"/>
                <a:cs typeface="Microsoft Sans Serif"/>
              </a:rPr>
              <a:t>JetBl..</a:t>
            </a:r>
            <a:r>
              <a:rPr sz="1887" spc="13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Mesa..</a:t>
            </a:r>
            <a:r>
              <a:rPr sz="1887" spc="478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-63" dirty="0">
                <a:solidFill>
                  <a:srgbClr val="666666"/>
                </a:solidFill>
                <a:latin typeface="Microsoft Sans Serif"/>
                <a:cs typeface="Microsoft Sans Serif"/>
              </a:rPr>
              <a:t>PSA</a:t>
            </a:r>
            <a:r>
              <a:rPr sz="1887" spc="-75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.. </a:t>
            </a:r>
            <a:r>
              <a:rPr sz="1887" spc="63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38" dirty="0">
                <a:solidFill>
                  <a:srgbClr val="666666"/>
                </a:solidFill>
                <a:latin typeface="Microsoft Sans Serif"/>
                <a:cs typeface="Microsoft Sans Serif"/>
              </a:rPr>
              <a:t>Repu..</a:t>
            </a:r>
            <a:r>
              <a:rPr sz="1887" spc="101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SkyW..</a:t>
            </a:r>
            <a:r>
              <a:rPr sz="1887" spc="164" dirty="0">
                <a:solidFill>
                  <a:srgbClr val="666666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666666"/>
                </a:solidFill>
                <a:latin typeface="Microsoft Sans Serif"/>
                <a:cs typeface="Microsoft Sans Serif"/>
              </a:rPr>
              <a:t>Sout</a:t>
            </a:r>
            <a:endParaRPr sz="1887" dirty="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19833" y="-4001344"/>
            <a:ext cx="13246514" cy="12292803"/>
            <a:chOff x="604126" y="1630901"/>
            <a:chExt cx="5265420" cy="4886325"/>
          </a:xfrm>
        </p:grpSpPr>
        <p:sp>
          <p:nvSpPr>
            <p:cNvPr id="17" name="object 17"/>
            <p:cNvSpPr/>
            <p:nvPr/>
          </p:nvSpPr>
          <p:spPr>
            <a:xfrm>
              <a:off x="607619" y="1961392"/>
              <a:ext cx="33020" cy="4290695"/>
            </a:xfrm>
            <a:custGeom>
              <a:avLst/>
              <a:gdLst/>
              <a:ahLst/>
              <a:cxnLst/>
              <a:rect l="l" t="t" r="r" b="b"/>
              <a:pathLst>
                <a:path w="33020" h="4290695">
                  <a:moveTo>
                    <a:pt x="0" y="4290217"/>
                  </a:moveTo>
                  <a:lnTo>
                    <a:pt x="32699" y="4290217"/>
                  </a:lnTo>
                </a:path>
                <a:path w="33020" h="4290695">
                  <a:moveTo>
                    <a:pt x="0" y="660536"/>
                  </a:moveTo>
                  <a:lnTo>
                    <a:pt x="32699" y="660536"/>
                  </a:lnTo>
                </a:path>
                <a:path w="33020" h="4290695">
                  <a:moveTo>
                    <a:pt x="0" y="333538"/>
                  </a:moveTo>
                  <a:lnTo>
                    <a:pt x="32699" y="333538"/>
                  </a:lnTo>
                </a:path>
                <a:path w="33020" h="4290695">
                  <a:moveTo>
                    <a:pt x="0" y="0"/>
                  </a:moveTo>
                  <a:lnTo>
                    <a:pt x="32699" y="0"/>
                  </a:lnTo>
                </a:path>
                <a:path w="33020" h="4290695">
                  <a:moveTo>
                    <a:pt x="0" y="2969144"/>
                  </a:moveTo>
                  <a:lnTo>
                    <a:pt x="32699" y="2969144"/>
                  </a:lnTo>
                </a:path>
                <a:path w="33020" h="4290695">
                  <a:moveTo>
                    <a:pt x="0" y="2642146"/>
                  </a:moveTo>
                  <a:lnTo>
                    <a:pt x="32699" y="2642146"/>
                  </a:lnTo>
                </a:path>
                <a:path w="33020" h="4290695">
                  <a:moveTo>
                    <a:pt x="0" y="2308607"/>
                  </a:moveTo>
                  <a:lnTo>
                    <a:pt x="32699" y="2308607"/>
                  </a:lnTo>
                </a:path>
                <a:path w="33020" h="4290695">
                  <a:moveTo>
                    <a:pt x="0" y="1981609"/>
                  </a:moveTo>
                  <a:lnTo>
                    <a:pt x="32699" y="1981609"/>
                  </a:lnTo>
                </a:path>
                <a:path w="33020" h="4290695">
                  <a:moveTo>
                    <a:pt x="0" y="1648071"/>
                  </a:moveTo>
                  <a:lnTo>
                    <a:pt x="32699" y="1648071"/>
                  </a:lnTo>
                </a:path>
                <a:path w="33020" h="4290695">
                  <a:moveTo>
                    <a:pt x="0" y="1321073"/>
                  </a:moveTo>
                  <a:lnTo>
                    <a:pt x="32699" y="1321073"/>
                  </a:lnTo>
                </a:path>
                <a:path w="33020" h="4290695">
                  <a:moveTo>
                    <a:pt x="0" y="987534"/>
                  </a:moveTo>
                  <a:lnTo>
                    <a:pt x="32699" y="987534"/>
                  </a:lnTo>
                </a:path>
                <a:path w="33020" h="4290695">
                  <a:moveTo>
                    <a:pt x="0" y="3963219"/>
                  </a:moveTo>
                  <a:lnTo>
                    <a:pt x="32699" y="3963219"/>
                  </a:lnTo>
                </a:path>
                <a:path w="33020" h="4290695">
                  <a:moveTo>
                    <a:pt x="0" y="3629680"/>
                  </a:moveTo>
                  <a:lnTo>
                    <a:pt x="32699" y="3629680"/>
                  </a:lnTo>
                </a:path>
                <a:path w="33020" h="4290695">
                  <a:moveTo>
                    <a:pt x="0" y="3302682"/>
                  </a:moveTo>
                  <a:lnTo>
                    <a:pt x="32699" y="3302682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5751" y="6251609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20">
                  <a:moveTo>
                    <a:pt x="0" y="0"/>
                  </a:moveTo>
                  <a:lnTo>
                    <a:pt x="0" y="261598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7619" y="1634393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9726" y="6620556"/>
            <a:ext cx="138980" cy="1000131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  <a:p>
            <a:pPr>
              <a:spcBef>
                <a:spcPts val="88"/>
              </a:spcBef>
            </a:pPr>
            <a:endParaRPr sz="2390">
              <a:latin typeface="Microsoft Sans Serif"/>
              <a:cs typeface="Microsoft Sans Serif"/>
            </a:endParaRPr>
          </a:p>
          <a:p>
            <a:pPr marL="31951"/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9726" y="5781456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9726" y="4958807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89726" y="4119706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9726" y="329705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9726" y="2457956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89726" y="163530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89726" y="79620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89726" y="-2643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9726" y="-86553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9726" y="-1688186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89726" y="-2510836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89726" y="-334993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89726" y="-4172584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404662" y="-4231686"/>
            <a:ext cx="13444604" cy="11864672"/>
            <a:chOff x="558346" y="1539341"/>
            <a:chExt cx="5344160" cy="4716145"/>
          </a:xfrm>
        </p:grpSpPr>
        <p:sp>
          <p:nvSpPr>
            <p:cNvPr id="35" name="object 35"/>
            <p:cNvSpPr/>
            <p:nvPr/>
          </p:nvSpPr>
          <p:spPr>
            <a:xfrm>
              <a:off x="561839" y="625160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479" y="0"/>
                  </a:moveTo>
                  <a:lnTo>
                    <a:pt x="0" y="0"/>
                  </a:lnTo>
                </a:path>
                <a:path w="78740">
                  <a:moveTo>
                    <a:pt x="78479" y="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5751" y="1830592"/>
              <a:ext cx="33020" cy="4421505"/>
            </a:xfrm>
            <a:custGeom>
              <a:avLst/>
              <a:gdLst/>
              <a:ahLst/>
              <a:cxnLst/>
              <a:rect l="l" t="t" r="r" b="b"/>
              <a:pathLst>
                <a:path w="33020" h="4421505">
                  <a:moveTo>
                    <a:pt x="0" y="4421016"/>
                  </a:moveTo>
                  <a:lnTo>
                    <a:pt x="32699" y="4421016"/>
                  </a:lnTo>
                </a:path>
                <a:path w="33020" h="4421505">
                  <a:moveTo>
                    <a:pt x="0" y="3930519"/>
                  </a:moveTo>
                  <a:lnTo>
                    <a:pt x="32699" y="3930519"/>
                  </a:lnTo>
                </a:path>
                <a:path w="33020" h="4421505">
                  <a:moveTo>
                    <a:pt x="0" y="3440021"/>
                  </a:moveTo>
                  <a:lnTo>
                    <a:pt x="32699" y="3440021"/>
                  </a:lnTo>
                </a:path>
                <a:path w="33020" h="4421505">
                  <a:moveTo>
                    <a:pt x="0" y="2949524"/>
                  </a:moveTo>
                  <a:lnTo>
                    <a:pt x="32699" y="2949524"/>
                  </a:lnTo>
                </a:path>
                <a:path w="33020" h="4421505">
                  <a:moveTo>
                    <a:pt x="0" y="2459026"/>
                  </a:moveTo>
                  <a:lnTo>
                    <a:pt x="32699" y="2459026"/>
                  </a:lnTo>
                </a:path>
                <a:path w="33020" h="4421505">
                  <a:moveTo>
                    <a:pt x="0" y="1961989"/>
                  </a:moveTo>
                  <a:lnTo>
                    <a:pt x="32699" y="1961989"/>
                  </a:lnTo>
                </a:path>
                <a:path w="33020" h="4421505">
                  <a:moveTo>
                    <a:pt x="0" y="1471492"/>
                  </a:moveTo>
                  <a:lnTo>
                    <a:pt x="32699" y="1471492"/>
                  </a:lnTo>
                </a:path>
                <a:path w="33020" h="4421505">
                  <a:moveTo>
                    <a:pt x="0" y="980994"/>
                  </a:moveTo>
                  <a:lnTo>
                    <a:pt x="32699" y="980994"/>
                  </a:lnTo>
                </a:path>
                <a:path w="33020" h="4421505">
                  <a:moveTo>
                    <a:pt x="0" y="490497"/>
                  </a:moveTo>
                  <a:lnTo>
                    <a:pt x="32699" y="490497"/>
                  </a:lnTo>
                </a:path>
                <a:path w="33020" h="4421505">
                  <a:moveTo>
                    <a:pt x="0" y="0"/>
                  </a:moveTo>
                  <a:lnTo>
                    <a:pt x="32699" y="0"/>
                  </a:lnTo>
                </a:path>
              </a:pathLst>
            </a:custGeom>
            <a:ln w="6539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839" y="1542834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479" y="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848245" y="7262221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48245" y="6209231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48245" y="4975260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848245" y="3741289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848245" y="2507315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848245" y="1256891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848245" y="22920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848245" y="-1211050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848245" y="-2445024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48245" y="-3678997"/>
            <a:ext cx="138980" cy="329115"/>
          </a:xfrm>
          <a:prstGeom prst="rect">
            <a:avLst/>
          </a:prstGeom>
        </p:spPr>
        <p:txBody>
          <a:bodyPr vert="horz" wrap="square" lIns="0" tIns="38340" rIns="0" bIns="0" rtlCol="0">
            <a:spAutoFit/>
          </a:bodyPr>
          <a:lstStyle/>
          <a:p>
            <a:pPr marL="31951">
              <a:spcBef>
                <a:spcPts val="302"/>
              </a:spcBef>
            </a:pPr>
            <a:r>
              <a:rPr sz="1887" spc="50" dirty="0">
                <a:solidFill>
                  <a:srgbClr val="666666"/>
                </a:solidFill>
                <a:latin typeface="Microsoft Sans Serif"/>
                <a:cs typeface="Microsoft Sans Serif"/>
              </a:rPr>
              <a:t>.</a:t>
            </a:r>
            <a:endParaRPr sz="1887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74383" y="846139"/>
            <a:ext cx="13390794" cy="9394030"/>
            <a:chOff x="640308" y="1542833"/>
            <a:chExt cx="5304183" cy="4709338"/>
          </a:xfrm>
        </p:grpSpPr>
        <p:sp>
          <p:nvSpPr>
            <p:cNvPr id="49" name="object 49"/>
            <p:cNvSpPr/>
            <p:nvPr/>
          </p:nvSpPr>
          <p:spPr>
            <a:xfrm>
              <a:off x="5865751" y="1542834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479" y="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40308" y="6248348"/>
              <a:ext cx="5048885" cy="3810"/>
            </a:xfrm>
            <a:custGeom>
              <a:avLst/>
              <a:gdLst/>
              <a:ahLst/>
              <a:cxnLst/>
              <a:rect l="l" t="t" r="r" b="b"/>
              <a:pathLst>
                <a:path w="5048885" h="3810">
                  <a:moveTo>
                    <a:pt x="45783" y="0"/>
                  </a:moveTo>
                  <a:lnTo>
                    <a:pt x="0" y="0"/>
                  </a:lnTo>
                  <a:lnTo>
                    <a:pt x="0" y="3263"/>
                  </a:lnTo>
                  <a:lnTo>
                    <a:pt x="45783" y="3263"/>
                  </a:lnTo>
                  <a:lnTo>
                    <a:pt x="45783" y="0"/>
                  </a:lnTo>
                  <a:close/>
                </a:path>
                <a:path w="5048885" h="3810">
                  <a:moveTo>
                    <a:pt x="379323" y="0"/>
                  </a:moveTo>
                  <a:lnTo>
                    <a:pt x="294297" y="0"/>
                  </a:lnTo>
                  <a:lnTo>
                    <a:pt x="294297" y="3263"/>
                  </a:lnTo>
                  <a:lnTo>
                    <a:pt x="379323" y="3263"/>
                  </a:lnTo>
                  <a:lnTo>
                    <a:pt x="379323" y="0"/>
                  </a:lnTo>
                  <a:close/>
                </a:path>
                <a:path w="5048885" h="3810">
                  <a:moveTo>
                    <a:pt x="712863" y="0"/>
                  </a:moveTo>
                  <a:lnTo>
                    <a:pt x="627837" y="0"/>
                  </a:lnTo>
                  <a:lnTo>
                    <a:pt x="627837" y="3263"/>
                  </a:lnTo>
                  <a:lnTo>
                    <a:pt x="712863" y="3263"/>
                  </a:lnTo>
                  <a:lnTo>
                    <a:pt x="712863" y="0"/>
                  </a:lnTo>
                  <a:close/>
                </a:path>
                <a:path w="5048885" h="3810">
                  <a:moveTo>
                    <a:pt x="1046403" y="0"/>
                  </a:moveTo>
                  <a:lnTo>
                    <a:pt x="961377" y="0"/>
                  </a:lnTo>
                  <a:lnTo>
                    <a:pt x="961377" y="3263"/>
                  </a:lnTo>
                  <a:lnTo>
                    <a:pt x="1046403" y="3263"/>
                  </a:lnTo>
                  <a:lnTo>
                    <a:pt x="1046403" y="0"/>
                  </a:lnTo>
                  <a:close/>
                </a:path>
                <a:path w="5048885" h="3810">
                  <a:moveTo>
                    <a:pt x="1379931" y="0"/>
                  </a:moveTo>
                  <a:lnTo>
                    <a:pt x="1294917" y="0"/>
                  </a:lnTo>
                  <a:lnTo>
                    <a:pt x="1294917" y="3263"/>
                  </a:lnTo>
                  <a:lnTo>
                    <a:pt x="1379931" y="3263"/>
                  </a:lnTo>
                  <a:lnTo>
                    <a:pt x="1379931" y="0"/>
                  </a:lnTo>
                  <a:close/>
                </a:path>
                <a:path w="5048885" h="3810">
                  <a:moveTo>
                    <a:pt x="1713471" y="0"/>
                  </a:moveTo>
                  <a:lnTo>
                    <a:pt x="1628457" y="0"/>
                  </a:lnTo>
                  <a:lnTo>
                    <a:pt x="1628457" y="3263"/>
                  </a:lnTo>
                  <a:lnTo>
                    <a:pt x="1713471" y="3263"/>
                  </a:lnTo>
                  <a:lnTo>
                    <a:pt x="1713471" y="0"/>
                  </a:lnTo>
                  <a:close/>
                </a:path>
                <a:path w="5048885" h="3810">
                  <a:moveTo>
                    <a:pt x="2047011" y="0"/>
                  </a:moveTo>
                  <a:lnTo>
                    <a:pt x="1961997" y="0"/>
                  </a:lnTo>
                  <a:lnTo>
                    <a:pt x="1961997" y="3263"/>
                  </a:lnTo>
                  <a:lnTo>
                    <a:pt x="2047011" y="3263"/>
                  </a:lnTo>
                  <a:lnTo>
                    <a:pt x="2047011" y="0"/>
                  </a:lnTo>
                  <a:close/>
                </a:path>
                <a:path w="5048885" h="3810">
                  <a:moveTo>
                    <a:pt x="2380551" y="0"/>
                  </a:moveTo>
                  <a:lnTo>
                    <a:pt x="2295537" y="0"/>
                  </a:lnTo>
                  <a:lnTo>
                    <a:pt x="2295537" y="3263"/>
                  </a:lnTo>
                  <a:lnTo>
                    <a:pt x="2380551" y="3263"/>
                  </a:lnTo>
                  <a:lnTo>
                    <a:pt x="2380551" y="0"/>
                  </a:lnTo>
                  <a:close/>
                </a:path>
                <a:path w="5048885" h="3810">
                  <a:moveTo>
                    <a:pt x="2714091" y="0"/>
                  </a:moveTo>
                  <a:lnTo>
                    <a:pt x="2629065" y="0"/>
                  </a:lnTo>
                  <a:lnTo>
                    <a:pt x="2629065" y="3263"/>
                  </a:lnTo>
                  <a:lnTo>
                    <a:pt x="2714091" y="3263"/>
                  </a:lnTo>
                  <a:lnTo>
                    <a:pt x="2714091" y="0"/>
                  </a:lnTo>
                  <a:close/>
                </a:path>
                <a:path w="5048885" h="3810">
                  <a:moveTo>
                    <a:pt x="3381171" y="0"/>
                  </a:moveTo>
                  <a:lnTo>
                    <a:pt x="2962605" y="0"/>
                  </a:lnTo>
                  <a:lnTo>
                    <a:pt x="2962605" y="3263"/>
                  </a:lnTo>
                  <a:lnTo>
                    <a:pt x="3381171" y="3263"/>
                  </a:lnTo>
                  <a:lnTo>
                    <a:pt x="3381171" y="0"/>
                  </a:lnTo>
                  <a:close/>
                </a:path>
                <a:path w="5048885" h="3810">
                  <a:moveTo>
                    <a:pt x="3714699" y="0"/>
                  </a:moveTo>
                  <a:lnTo>
                    <a:pt x="3629685" y="0"/>
                  </a:lnTo>
                  <a:lnTo>
                    <a:pt x="3629685" y="3263"/>
                  </a:lnTo>
                  <a:lnTo>
                    <a:pt x="3714699" y="3263"/>
                  </a:lnTo>
                  <a:lnTo>
                    <a:pt x="3714699" y="0"/>
                  </a:lnTo>
                  <a:close/>
                </a:path>
                <a:path w="5048885" h="3810">
                  <a:moveTo>
                    <a:pt x="4048239" y="0"/>
                  </a:moveTo>
                  <a:lnTo>
                    <a:pt x="3963225" y="0"/>
                  </a:lnTo>
                  <a:lnTo>
                    <a:pt x="3963225" y="3263"/>
                  </a:lnTo>
                  <a:lnTo>
                    <a:pt x="4048239" y="3263"/>
                  </a:lnTo>
                  <a:lnTo>
                    <a:pt x="4048239" y="0"/>
                  </a:lnTo>
                  <a:close/>
                </a:path>
                <a:path w="5048885" h="3810">
                  <a:moveTo>
                    <a:pt x="4381779" y="0"/>
                  </a:moveTo>
                  <a:lnTo>
                    <a:pt x="4296765" y="0"/>
                  </a:lnTo>
                  <a:lnTo>
                    <a:pt x="4296765" y="3263"/>
                  </a:lnTo>
                  <a:lnTo>
                    <a:pt x="4381779" y="3263"/>
                  </a:lnTo>
                  <a:lnTo>
                    <a:pt x="4381779" y="0"/>
                  </a:lnTo>
                  <a:close/>
                </a:path>
                <a:path w="5048885" h="3810">
                  <a:moveTo>
                    <a:pt x="4715319" y="0"/>
                  </a:moveTo>
                  <a:lnTo>
                    <a:pt x="4630305" y="0"/>
                  </a:lnTo>
                  <a:lnTo>
                    <a:pt x="4630305" y="3263"/>
                  </a:lnTo>
                  <a:lnTo>
                    <a:pt x="4715319" y="3263"/>
                  </a:lnTo>
                  <a:lnTo>
                    <a:pt x="4715319" y="0"/>
                  </a:lnTo>
                  <a:close/>
                </a:path>
                <a:path w="5048885" h="3810">
                  <a:moveTo>
                    <a:pt x="5048859" y="0"/>
                  </a:moveTo>
                  <a:lnTo>
                    <a:pt x="4963833" y="0"/>
                  </a:lnTo>
                  <a:lnTo>
                    <a:pt x="4963833" y="3263"/>
                  </a:lnTo>
                  <a:lnTo>
                    <a:pt x="5048859" y="3263"/>
                  </a:lnTo>
                  <a:lnTo>
                    <a:pt x="504885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1" name="object 51"/>
            <p:cNvSpPr/>
            <p:nvPr/>
          </p:nvSpPr>
          <p:spPr>
            <a:xfrm>
              <a:off x="640308" y="1958123"/>
              <a:ext cx="5048885" cy="3970020"/>
            </a:xfrm>
            <a:custGeom>
              <a:avLst/>
              <a:gdLst/>
              <a:ahLst/>
              <a:cxnLst/>
              <a:rect l="l" t="t" r="r" b="b"/>
              <a:pathLst>
                <a:path w="5048885" h="3970020">
                  <a:moveTo>
                    <a:pt x="5048859" y="3963225"/>
                  </a:moveTo>
                  <a:lnTo>
                    <a:pt x="4963833" y="3963225"/>
                  </a:lnTo>
                  <a:lnTo>
                    <a:pt x="4963833" y="3969766"/>
                  </a:lnTo>
                  <a:lnTo>
                    <a:pt x="5048859" y="3969766"/>
                  </a:lnTo>
                  <a:lnTo>
                    <a:pt x="5048859" y="3963225"/>
                  </a:lnTo>
                  <a:close/>
                </a:path>
                <a:path w="5048885" h="3970020">
                  <a:moveTo>
                    <a:pt x="5048859" y="3629685"/>
                  </a:moveTo>
                  <a:lnTo>
                    <a:pt x="4963833" y="3629685"/>
                  </a:lnTo>
                  <a:lnTo>
                    <a:pt x="4963833" y="3636226"/>
                  </a:lnTo>
                  <a:lnTo>
                    <a:pt x="5048859" y="3636226"/>
                  </a:lnTo>
                  <a:lnTo>
                    <a:pt x="5048859" y="3629685"/>
                  </a:lnTo>
                  <a:close/>
                </a:path>
                <a:path w="5048885" h="3970020">
                  <a:moveTo>
                    <a:pt x="5048859" y="3302685"/>
                  </a:moveTo>
                  <a:lnTo>
                    <a:pt x="4963833" y="3302685"/>
                  </a:lnTo>
                  <a:lnTo>
                    <a:pt x="4963833" y="3309226"/>
                  </a:lnTo>
                  <a:lnTo>
                    <a:pt x="5048859" y="3309226"/>
                  </a:lnTo>
                  <a:lnTo>
                    <a:pt x="5048859" y="3302685"/>
                  </a:lnTo>
                  <a:close/>
                </a:path>
                <a:path w="5048885" h="3970020">
                  <a:moveTo>
                    <a:pt x="5048859" y="2969145"/>
                  </a:moveTo>
                  <a:lnTo>
                    <a:pt x="4963833" y="2969145"/>
                  </a:lnTo>
                  <a:lnTo>
                    <a:pt x="4963833" y="2975686"/>
                  </a:lnTo>
                  <a:lnTo>
                    <a:pt x="5048859" y="2975686"/>
                  </a:lnTo>
                  <a:lnTo>
                    <a:pt x="5048859" y="2969145"/>
                  </a:lnTo>
                  <a:close/>
                </a:path>
                <a:path w="5048885" h="3970020">
                  <a:moveTo>
                    <a:pt x="5048859" y="2642146"/>
                  </a:moveTo>
                  <a:lnTo>
                    <a:pt x="4963833" y="2642146"/>
                  </a:lnTo>
                  <a:lnTo>
                    <a:pt x="4963833" y="2648686"/>
                  </a:lnTo>
                  <a:lnTo>
                    <a:pt x="5048859" y="2648686"/>
                  </a:lnTo>
                  <a:lnTo>
                    <a:pt x="5048859" y="2642146"/>
                  </a:lnTo>
                  <a:close/>
                </a:path>
                <a:path w="5048885" h="3970020">
                  <a:moveTo>
                    <a:pt x="5048859" y="2308606"/>
                  </a:moveTo>
                  <a:lnTo>
                    <a:pt x="4885360" y="2308606"/>
                  </a:lnTo>
                  <a:lnTo>
                    <a:pt x="4885360" y="2315146"/>
                  </a:lnTo>
                  <a:lnTo>
                    <a:pt x="5048859" y="2315146"/>
                  </a:lnTo>
                  <a:lnTo>
                    <a:pt x="5048859" y="2308606"/>
                  </a:lnTo>
                  <a:close/>
                </a:path>
                <a:path w="5048885" h="3970020">
                  <a:moveTo>
                    <a:pt x="5048859" y="1981619"/>
                  </a:moveTo>
                  <a:lnTo>
                    <a:pt x="4885360" y="1981619"/>
                  </a:lnTo>
                  <a:lnTo>
                    <a:pt x="4885360" y="1988159"/>
                  </a:lnTo>
                  <a:lnTo>
                    <a:pt x="5048859" y="1988159"/>
                  </a:lnTo>
                  <a:lnTo>
                    <a:pt x="5048859" y="1981619"/>
                  </a:lnTo>
                  <a:close/>
                </a:path>
                <a:path w="5048885" h="3970020">
                  <a:moveTo>
                    <a:pt x="5048859" y="1648079"/>
                  </a:moveTo>
                  <a:lnTo>
                    <a:pt x="4885360" y="1648079"/>
                  </a:lnTo>
                  <a:lnTo>
                    <a:pt x="4885360" y="1654619"/>
                  </a:lnTo>
                  <a:lnTo>
                    <a:pt x="5048859" y="1654619"/>
                  </a:lnTo>
                  <a:lnTo>
                    <a:pt x="5048859" y="1648079"/>
                  </a:lnTo>
                  <a:close/>
                </a:path>
                <a:path w="5048885" h="3970020">
                  <a:moveTo>
                    <a:pt x="5048859" y="1321079"/>
                  </a:moveTo>
                  <a:lnTo>
                    <a:pt x="1294917" y="1321079"/>
                  </a:lnTo>
                  <a:lnTo>
                    <a:pt x="1294917" y="1327619"/>
                  </a:lnTo>
                  <a:lnTo>
                    <a:pt x="5048859" y="1327619"/>
                  </a:lnTo>
                  <a:lnTo>
                    <a:pt x="5048859" y="1321079"/>
                  </a:lnTo>
                  <a:close/>
                </a:path>
                <a:path w="5048885" h="3970020">
                  <a:moveTo>
                    <a:pt x="5048859" y="987539"/>
                  </a:moveTo>
                  <a:lnTo>
                    <a:pt x="1294917" y="987539"/>
                  </a:lnTo>
                  <a:lnTo>
                    <a:pt x="1294917" y="994079"/>
                  </a:lnTo>
                  <a:lnTo>
                    <a:pt x="5048859" y="994079"/>
                  </a:lnTo>
                  <a:lnTo>
                    <a:pt x="5048859" y="987539"/>
                  </a:lnTo>
                  <a:close/>
                </a:path>
                <a:path w="5048885" h="3970020">
                  <a:moveTo>
                    <a:pt x="5048859" y="660539"/>
                  </a:moveTo>
                  <a:lnTo>
                    <a:pt x="0" y="660539"/>
                  </a:lnTo>
                  <a:lnTo>
                    <a:pt x="0" y="667080"/>
                  </a:lnTo>
                  <a:lnTo>
                    <a:pt x="5048859" y="667080"/>
                  </a:lnTo>
                  <a:lnTo>
                    <a:pt x="5048859" y="660539"/>
                  </a:lnTo>
                  <a:close/>
                </a:path>
                <a:path w="5048885" h="3970020">
                  <a:moveTo>
                    <a:pt x="5048859" y="333540"/>
                  </a:moveTo>
                  <a:lnTo>
                    <a:pt x="0" y="333540"/>
                  </a:lnTo>
                  <a:lnTo>
                    <a:pt x="0" y="340080"/>
                  </a:lnTo>
                  <a:lnTo>
                    <a:pt x="5048859" y="340080"/>
                  </a:lnTo>
                  <a:lnTo>
                    <a:pt x="5048859" y="333540"/>
                  </a:lnTo>
                  <a:close/>
                </a:path>
                <a:path w="5048885" h="3970020">
                  <a:moveTo>
                    <a:pt x="5048859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5048859" y="6540"/>
                  </a:lnTo>
                  <a:lnTo>
                    <a:pt x="50488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9172" y="1765193"/>
              <a:ext cx="72390" cy="4486910"/>
            </a:xfrm>
            <a:custGeom>
              <a:avLst/>
              <a:gdLst/>
              <a:ahLst/>
              <a:cxnLst/>
              <a:rect l="l" t="t" r="r" b="b"/>
              <a:pathLst>
                <a:path w="72389" h="4486910">
                  <a:moveTo>
                    <a:pt x="0" y="4486416"/>
                  </a:moveTo>
                  <a:lnTo>
                    <a:pt x="71939" y="4486416"/>
                  </a:lnTo>
                  <a:lnTo>
                    <a:pt x="71939" y="0"/>
                  </a:lnTo>
                  <a:lnTo>
                    <a:pt x="0" y="0"/>
                  </a:lnTo>
                  <a:lnTo>
                    <a:pt x="0" y="4486416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3" name="object 53"/>
            <p:cNvSpPr/>
            <p:nvPr/>
          </p:nvSpPr>
          <p:spPr>
            <a:xfrm>
              <a:off x="1935226" y="4600269"/>
              <a:ext cx="3420745" cy="1327785"/>
            </a:xfrm>
            <a:custGeom>
              <a:avLst/>
              <a:gdLst/>
              <a:ahLst/>
              <a:cxnLst/>
              <a:rect l="l" t="t" r="r" b="b"/>
              <a:pathLst>
                <a:path w="3420745" h="1327785">
                  <a:moveTo>
                    <a:pt x="3420402" y="1321079"/>
                  </a:moveTo>
                  <a:lnTo>
                    <a:pt x="3335388" y="1321079"/>
                  </a:lnTo>
                  <a:lnTo>
                    <a:pt x="3335388" y="1327619"/>
                  </a:lnTo>
                  <a:lnTo>
                    <a:pt x="3420402" y="1327619"/>
                  </a:lnTo>
                  <a:lnTo>
                    <a:pt x="3420402" y="1321079"/>
                  </a:lnTo>
                  <a:close/>
                </a:path>
                <a:path w="3420745" h="1327785">
                  <a:moveTo>
                    <a:pt x="3420402" y="987539"/>
                  </a:moveTo>
                  <a:lnTo>
                    <a:pt x="3335388" y="987539"/>
                  </a:lnTo>
                  <a:lnTo>
                    <a:pt x="3335388" y="994079"/>
                  </a:lnTo>
                  <a:lnTo>
                    <a:pt x="3420402" y="994079"/>
                  </a:lnTo>
                  <a:lnTo>
                    <a:pt x="3420402" y="987539"/>
                  </a:lnTo>
                  <a:close/>
                </a:path>
                <a:path w="3420745" h="1327785">
                  <a:moveTo>
                    <a:pt x="3420402" y="660539"/>
                  </a:moveTo>
                  <a:lnTo>
                    <a:pt x="3256902" y="660539"/>
                  </a:lnTo>
                  <a:lnTo>
                    <a:pt x="3256902" y="667080"/>
                  </a:lnTo>
                  <a:lnTo>
                    <a:pt x="3420402" y="667080"/>
                  </a:lnTo>
                  <a:lnTo>
                    <a:pt x="3420402" y="660539"/>
                  </a:lnTo>
                  <a:close/>
                </a:path>
                <a:path w="3420745" h="1327785">
                  <a:moveTo>
                    <a:pt x="3420402" y="326999"/>
                  </a:moveTo>
                  <a:lnTo>
                    <a:pt x="0" y="326999"/>
                  </a:lnTo>
                  <a:lnTo>
                    <a:pt x="0" y="333540"/>
                  </a:lnTo>
                  <a:lnTo>
                    <a:pt x="3420402" y="333540"/>
                  </a:lnTo>
                  <a:lnTo>
                    <a:pt x="3420402" y="326999"/>
                  </a:lnTo>
                  <a:close/>
                </a:path>
                <a:path w="3420745" h="1327785">
                  <a:moveTo>
                    <a:pt x="3420402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3420402" y="6540"/>
                  </a:lnTo>
                  <a:lnTo>
                    <a:pt x="34204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4" name="object 54"/>
            <p:cNvSpPr/>
            <p:nvPr/>
          </p:nvSpPr>
          <p:spPr>
            <a:xfrm>
              <a:off x="5355628" y="4374641"/>
              <a:ext cx="248920" cy="1877060"/>
            </a:xfrm>
            <a:custGeom>
              <a:avLst/>
              <a:gdLst/>
              <a:ahLst/>
              <a:cxnLst/>
              <a:rect l="l" t="t" r="r" b="b"/>
              <a:pathLst>
                <a:path w="248920" h="1877060">
                  <a:moveTo>
                    <a:pt x="71945" y="0"/>
                  </a:moveTo>
                  <a:lnTo>
                    <a:pt x="0" y="0"/>
                  </a:lnTo>
                  <a:lnTo>
                    <a:pt x="0" y="1876971"/>
                  </a:lnTo>
                  <a:lnTo>
                    <a:pt x="71945" y="1876971"/>
                  </a:lnTo>
                  <a:lnTo>
                    <a:pt x="71945" y="0"/>
                  </a:lnTo>
                  <a:close/>
                </a:path>
                <a:path w="248920" h="1877060">
                  <a:moveTo>
                    <a:pt x="248513" y="0"/>
                  </a:moveTo>
                  <a:lnTo>
                    <a:pt x="170040" y="0"/>
                  </a:lnTo>
                  <a:lnTo>
                    <a:pt x="170040" y="1876971"/>
                  </a:lnTo>
                  <a:lnTo>
                    <a:pt x="248513" y="1876971"/>
                  </a:lnTo>
                  <a:lnTo>
                    <a:pt x="248513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858588" y="5587809"/>
              <a:ext cx="163830" cy="340360"/>
            </a:xfrm>
            <a:custGeom>
              <a:avLst/>
              <a:gdLst/>
              <a:ahLst/>
              <a:cxnLst/>
              <a:rect l="l" t="t" r="r" b="b"/>
              <a:pathLst>
                <a:path w="163829" h="340360">
                  <a:moveTo>
                    <a:pt x="163499" y="333540"/>
                  </a:moveTo>
                  <a:lnTo>
                    <a:pt x="78486" y="333540"/>
                  </a:lnTo>
                  <a:lnTo>
                    <a:pt x="78486" y="340080"/>
                  </a:lnTo>
                  <a:lnTo>
                    <a:pt x="163499" y="340080"/>
                  </a:lnTo>
                  <a:lnTo>
                    <a:pt x="163499" y="333540"/>
                  </a:lnTo>
                  <a:close/>
                </a:path>
                <a:path w="163829" h="340360">
                  <a:moveTo>
                    <a:pt x="163499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163499" y="6540"/>
                  </a:lnTo>
                  <a:lnTo>
                    <a:pt x="1634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6" name="object 56"/>
            <p:cNvSpPr/>
            <p:nvPr/>
          </p:nvSpPr>
          <p:spPr>
            <a:xfrm>
              <a:off x="5022088" y="5479897"/>
              <a:ext cx="248920" cy="772160"/>
            </a:xfrm>
            <a:custGeom>
              <a:avLst/>
              <a:gdLst/>
              <a:ahLst/>
              <a:cxnLst/>
              <a:rect l="l" t="t" r="r" b="b"/>
              <a:pathLst>
                <a:path w="248920" h="772160">
                  <a:moveTo>
                    <a:pt x="71945" y="0"/>
                  </a:moveTo>
                  <a:lnTo>
                    <a:pt x="0" y="0"/>
                  </a:lnTo>
                  <a:lnTo>
                    <a:pt x="0" y="771715"/>
                  </a:lnTo>
                  <a:lnTo>
                    <a:pt x="71945" y="771715"/>
                  </a:lnTo>
                  <a:lnTo>
                    <a:pt x="71945" y="0"/>
                  </a:lnTo>
                  <a:close/>
                </a:path>
                <a:path w="248920" h="772160">
                  <a:moveTo>
                    <a:pt x="248526" y="0"/>
                  </a:moveTo>
                  <a:lnTo>
                    <a:pt x="170040" y="0"/>
                  </a:lnTo>
                  <a:lnTo>
                    <a:pt x="170040" y="771715"/>
                  </a:lnTo>
                  <a:lnTo>
                    <a:pt x="248526" y="771715"/>
                  </a:lnTo>
                  <a:lnTo>
                    <a:pt x="248526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7" name="object 57"/>
            <p:cNvSpPr/>
            <p:nvPr/>
          </p:nvSpPr>
          <p:spPr>
            <a:xfrm>
              <a:off x="4603537" y="5921341"/>
              <a:ext cx="85090" cy="6985"/>
            </a:xfrm>
            <a:custGeom>
              <a:avLst/>
              <a:gdLst/>
              <a:ahLst/>
              <a:cxnLst/>
              <a:rect l="l" t="t" r="r" b="b"/>
              <a:pathLst>
                <a:path w="85089" h="6985">
                  <a:moveTo>
                    <a:pt x="0" y="6539"/>
                  </a:moveTo>
                  <a:lnTo>
                    <a:pt x="85019" y="6539"/>
                  </a:lnTo>
                  <a:lnTo>
                    <a:pt x="85019" y="0"/>
                  </a:lnTo>
                  <a:lnTo>
                    <a:pt x="0" y="0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8" name="object 58"/>
            <p:cNvSpPr/>
            <p:nvPr/>
          </p:nvSpPr>
          <p:spPr>
            <a:xfrm>
              <a:off x="4688548" y="5761113"/>
              <a:ext cx="248920" cy="490855"/>
            </a:xfrm>
            <a:custGeom>
              <a:avLst/>
              <a:gdLst/>
              <a:ahLst/>
              <a:cxnLst/>
              <a:rect l="l" t="t" r="r" b="b"/>
              <a:pathLst>
                <a:path w="248920" h="490854">
                  <a:moveTo>
                    <a:pt x="71945" y="0"/>
                  </a:moveTo>
                  <a:lnTo>
                    <a:pt x="0" y="0"/>
                  </a:lnTo>
                  <a:lnTo>
                    <a:pt x="0" y="490499"/>
                  </a:lnTo>
                  <a:lnTo>
                    <a:pt x="71945" y="490499"/>
                  </a:lnTo>
                  <a:lnTo>
                    <a:pt x="71945" y="0"/>
                  </a:lnTo>
                  <a:close/>
                </a:path>
                <a:path w="248920" h="490854">
                  <a:moveTo>
                    <a:pt x="248526" y="0"/>
                  </a:moveTo>
                  <a:lnTo>
                    <a:pt x="170040" y="0"/>
                  </a:lnTo>
                  <a:lnTo>
                    <a:pt x="170040" y="490499"/>
                  </a:lnTo>
                  <a:lnTo>
                    <a:pt x="248526" y="490499"/>
                  </a:lnTo>
                  <a:lnTo>
                    <a:pt x="248526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59" name="object 59"/>
            <p:cNvSpPr/>
            <p:nvPr/>
          </p:nvSpPr>
          <p:spPr>
            <a:xfrm>
              <a:off x="4269999" y="5921341"/>
              <a:ext cx="85090" cy="6985"/>
            </a:xfrm>
            <a:custGeom>
              <a:avLst/>
              <a:gdLst/>
              <a:ahLst/>
              <a:cxnLst/>
              <a:rect l="l" t="t" r="r" b="b"/>
              <a:pathLst>
                <a:path w="85089" h="6985">
                  <a:moveTo>
                    <a:pt x="0" y="6539"/>
                  </a:moveTo>
                  <a:lnTo>
                    <a:pt x="85019" y="6539"/>
                  </a:lnTo>
                  <a:lnTo>
                    <a:pt x="85019" y="0"/>
                  </a:lnTo>
                  <a:lnTo>
                    <a:pt x="0" y="0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0" name="object 60"/>
            <p:cNvSpPr/>
            <p:nvPr/>
          </p:nvSpPr>
          <p:spPr>
            <a:xfrm>
              <a:off x="4355008" y="5728423"/>
              <a:ext cx="248920" cy="523240"/>
            </a:xfrm>
            <a:custGeom>
              <a:avLst/>
              <a:gdLst/>
              <a:ahLst/>
              <a:cxnLst/>
              <a:rect l="l" t="t" r="r" b="b"/>
              <a:pathLst>
                <a:path w="248920" h="523239">
                  <a:moveTo>
                    <a:pt x="71945" y="0"/>
                  </a:moveTo>
                  <a:lnTo>
                    <a:pt x="0" y="0"/>
                  </a:lnTo>
                  <a:lnTo>
                    <a:pt x="0" y="523189"/>
                  </a:lnTo>
                  <a:lnTo>
                    <a:pt x="71945" y="523189"/>
                  </a:lnTo>
                  <a:lnTo>
                    <a:pt x="71945" y="0"/>
                  </a:lnTo>
                  <a:close/>
                </a:path>
                <a:path w="248920" h="523239">
                  <a:moveTo>
                    <a:pt x="248526" y="0"/>
                  </a:moveTo>
                  <a:lnTo>
                    <a:pt x="170040" y="0"/>
                  </a:lnTo>
                  <a:lnTo>
                    <a:pt x="170040" y="523189"/>
                  </a:lnTo>
                  <a:lnTo>
                    <a:pt x="248526" y="523189"/>
                  </a:lnTo>
                  <a:lnTo>
                    <a:pt x="248526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190280" y="5260809"/>
              <a:ext cx="2903855" cy="667385"/>
            </a:xfrm>
            <a:custGeom>
              <a:avLst/>
              <a:gdLst/>
              <a:ahLst/>
              <a:cxnLst/>
              <a:rect l="l" t="t" r="r" b="b"/>
              <a:pathLst>
                <a:path w="2903854" h="667385">
                  <a:moveTo>
                    <a:pt x="1831200" y="660539"/>
                  </a:moveTo>
                  <a:lnTo>
                    <a:pt x="1079093" y="660539"/>
                  </a:lnTo>
                  <a:lnTo>
                    <a:pt x="1079093" y="667080"/>
                  </a:lnTo>
                  <a:lnTo>
                    <a:pt x="1831200" y="667080"/>
                  </a:lnTo>
                  <a:lnTo>
                    <a:pt x="1831200" y="660539"/>
                  </a:lnTo>
                  <a:close/>
                </a:path>
                <a:path w="2903854" h="667385">
                  <a:moveTo>
                    <a:pt x="1831200" y="326999"/>
                  </a:moveTo>
                  <a:lnTo>
                    <a:pt x="333540" y="326999"/>
                  </a:lnTo>
                  <a:lnTo>
                    <a:pt x="333540" y="333540"/>
                  </a:lnTo>
                  <a:lnTo>
                    <a:pt x="1831200" y="333540"/>
                  </a:lnTo>
                  <a:lnTo>
                    <a:pt x="1831200" y="326999"/>
                  </a:lnTo>
                  <a:close/>
                </a:path>
                <a:path w="2903854" h="667385">
                  <a:moveTo>
                    <a:pt x="1831200" y="0"/>
                  </a:moveTo>
                  <a:lnTo>
                    <a:pt x="0" y="0"/>
                  </a:lnTo>
                  <a:lnTo>
                    <a:pt x="0" y="3276"/>
                  </a:lnTo>
                  <a:lnTo>
                    <a:pt x="0" y="6540"/>
                  </a:lnTo>
                  <a:lnTo>
                    <a:pt x="1831200" y="6540"/>
                  </a:lnTo>
                  <a:lnTo>
                    <a:pt x="1831200" y="3276"/>
                  </a:lnTo>
                  <a:lnTo>
                    <a:pt x="1831200" y="0"/>
                  </a:lnTo>
                  <a:close/>
                </a:path>
                <a:path w="2903854" h="667385">
                  <a:moveTo>
                    <a:pt x="2570213" y="326999"/>
                  </a:moveTo>
                  <a:lnTo>
                    <a:pt x="2079713" y="326999"/>
                  </a:lnTo>
                  <a:lnTo>
                    <a:pt x="2079713" y="333540"/>
                  </a:lnTo>
                  <a:lnTo>
                    <a:pt x="2570213" y="333540"/>
                  </a:lnTo>
                  <a:lnTo>
                    <a:pt x="2570213" y="326999"/>
                  </a:lnTo>
                  <a:close/>
                </a:path>
                <a:path w="2903854" h="667385">
                  <a:moveTo>
                    <a:pt x="2903753" y="0"/>
                  </a:moveTo>
                  <a:lnTo>
                    <a:pt x="2079713" y="0"/>
                  </a:lnTo>
                  <a:lnTo>
                    <a:pt x="2079713" y="6540"/>
                  </a:lnTo>
                  <a:lnTo>
                    <a:pt x="2903753" y="6540"/>
                  </a:lnTo>
                  <a:lnTo>
                    <a:pt x="290375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2" name="object 62"/>
            <p:cNvSpPr/>
            <p:nvPr/>
          </p:nvSpPr>
          <p:spPr>
            <a:xfrm>
              <a:off x="3354400" y="5224843"/>
              <a:ext cx="915669" cy="1026794"/>
            </a:xfrm>
            <a:custGeom>
              <a:avLst/>
              <a:gdLst/>
              <a:ahLst/>
              <a:cxnLst/>
              <a:rect l="l" t="t" r="r" b="b"/>
              <a:pathLst>
                <a:path w="915670" h="1026795">
                  <a:moveTo>
                    <a:pt x="71932" y="856729"/>
                  </a:moveTo>
                  <a:lnTo>
                    <a:pt x="0" y="856729"/>
                  </a:lnTo>
                  <a:lnTo>
                    <a:pt x="0" y="1026769"/>
                  </a:lnTo>
                  <a:lnTo>
                    <a:pt x="71932" y="1026769"/>
                  </a:lnTo>
                  <a:lnTo>
                    <a:pt x="71932" y="856729"/>
                  </a:lnTo>
                  <a:close/>
                </a:path>
                <a:path w="915670" h="1026795">
                  <a:moveTo>
                    <a:pt x="248513" y="856729"/>
                  </a:moveTo>
                  <a:lnTo>
                    <a:pt x="170040" y="856729"/>
                  </a:lnTo>
                  <a:lnTo>
                    <a:pt x="170040" y="1026769"/>
                  </a:lnTo>
                  <a:lnTo>
                    <a:pt x="248513" y="1026769"/>
                  </a:lnTo>
                  <a:lnTo>
                    <a:pt x="248513" y="856729"/>
                  </a:lnTo>
                  <a:close/>
                </a:path>
                <a:path w="915670" h="1026795">
                  <a:moveTo>
                    <a:pt x="582053" y="1000607"/>
                  </a:moveTo>
                  <a:lnTo>
                    <a:pt x="333540" y="1000607"/>
                  </a:lnTo>
                  <a:lnTo>
                    <a:pt x="333540" y="1026769"/>
                  </a:lnTo>
                  <a:lnTo>
                    <a:pt x="582053" y="1026769"/>
                  </a:lnTo>
                  <a:lnTo>
                    <a:pt x="582053" y="1000607"/>
                  </a:lnTo>
                  <a:close/>
                </a:path>
                <a:path w="915670" h="1026795">
                  <a:moveTo>
                    <a:pt x="915593" y="0"/>
                  </a:moveTo>
                  <a:lnTo>
                    <a:pt x="667080" y="0"/>
                  </a:lnTo>
                  <a:lnTo>
                    <a:pt x="667080" y="1026769"/>
                  </a:lnTo>
                  <a:lnTo>
                    <a:pt x="915593" y="1026769"/>
                  </a:lnTo>
                  <a:lnTo>
                    <a:pt x="915593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3" name="object 63"/>
            <p:cNvSpPr/>
            <p:nvPr/>
          </p:nvSpPr>
          <p:spPr>
            <a:xfrm>
              <a:off x="2602308" y="5921341"/>
              <a:ext cx="419100" cy="6985"/>
            </a:xfrm>
            <a:custGeom>
              <a:avLst/>
              <a:gdLst/>
              <a:ahLst/>
              <a:cxnLst/>
              <a:rect l="l" t="t" r="r" b="b"/>
              <a:pathLst>
                <a:path w="419100" h="6985">
                  <a:moveTo>
                    <a:pt x="0" y="6539"/>
                  </a:moveTo>
                  <a:lnTo>
                    <a:pt x="418557" y="6539"/>
                  </a:lnTo>
                  <a:lnTo>
                    <a:pt x="418557" y="0"/>
                  </a:lnTo>
                  <a:lnTo>
                    <a:pt x="0" y="0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4" name="object 64"/>
            <p:cNvSpPr/>
            <p:nvPr/>
          </p:nvSpPr>
          <p:spPr>
            <a:xfrm>
              <a:off x="2687320" y="5702261"/>
              <a:ext cx="582295" cy="549910"/>
            </a:xfrm>
            <a:custGeom>
              <a:avLst/>
              <a:gdLst/>
              <a:ahLst/>
              <a:cxnLst/>
              <a:rect l="l" t="t" r="r" b="b"/>
              <a:pathLst>
                <a:path w="582295" h="549910">
                  <a:moveTo>
                    <a:pt x="71945" y="425094"/>
                  </a:moveTo>
                  <a:lnTo>
                    <a:pt x="0" y="425094"/>
                  </a:lnTo>
                  <a:lnTo>
                    <a:pt x="0" y="549351"/>
                  </a:lnTo>
                  <a:lnTo>
                    <a:pt x="71945" y="549351"/>
                  </a:lnTo>
                  <a:lnTo>
                    <a:pt x="71945" y="425094"/>
                  </a:lnTo>
                  <a:close/>
                </a:path>
                <a:path w="582295" h="549910">
                  <a:moveTo>
                    <a:pt x="248526" y="425094"/>
                  </a:moveTo>
                  <a:lnTo>
                    <a:pt x="170040" y="425094"/>
                  </a:lnTo>
                  <a:lnTo>
                    <a:pt x="170040" y="549351"/>
                  </a:lnTo>
                  <a:lnTo>
                    <a:pt x="248526" y="549351"/>
                  </a:lnTo>
                  <a:lnTo>
                    <a:pt x="248526" y="425094"/>
                  </a:lnTo>
                  <a:close/>
                </a:path>
                <a:path w="582295" h="549910">
                  <a:moveTo>
                    <a:pt x="582053" y="0"/>
                  </a:moveTo>
                  <a:lnTo>
                    <a:pt x="333540" y="0"/>
                  </a:lnTo>
                  <a:lnTo>
                    <a:pt x="333540" y="549351"/>
                  </a:lnTo>
                  <a:lnTo>
                    <a:pt x="582053" y="549351"/>
                  </a:lnTo>
                  <a:lnTo>
                    <a:pt x="582053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5" name="object 65"/>
            <p:cNvSpPr/>
            <p:nvPr/>
          </p:nvSpPr>
          <p:spPr>
            <a:xfrm>
              <a:off x="2190280" y="5587809"/>
              <a:ext cx="235585" cy="340360"/>
            </a:xfrm>
            <a:custGeom>
              <a:avLst/>
              <a:gdLst/>
              <a:ahLst/>
              <a:cxnLst/>
              <a:rect l="l" t="t" r="r" b="b"/>
              <a:pathLst>
                <a:path w="235585" h="340360">
                  <a:moveTo>
                    <a:pt x="163499" y="333540"/>
                  </a:moveTo>
                  <a:lnTo>
                    <a:pt x="78486" y="333540"/>
                  </a:lnTo>
                  <a:lnTo>
                    <a:pt x="78486" y="340080"/>
                  </a:lnTo>
                  <a:lnTo>
                    <a:pt x="163499" y="340080"/>
                  </a:lnTo>
                  <a:lnTo>
                    <a:pt x="163499" y="333540"/>
                  </a:lnTo>
                  <a:close/>
                </a:path>
                <a:path w="235585" h="340360">
                  <a:moveTo>
                    <a:pt x="235445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235445" y="6540"/>
                  </a:lnTo>
                  <a:lnTo>
                    <a:pt x="2354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6" name="object 66"/>
            <p:cNvSpPr/>
            <p:nvPr/>
          </p:nvSpPr>
          <p:spPr>
            <a:xfrm>
              <a:off x="2353780" y="5610694"/>
              <a:ext cx="248920" cy="641350"/>
            </a:xfrm>
            <a:custGeom>
              <a:avLst/>
              <a:gdLst/>
              <a:ahLst/>
              <a:cxnLst/>
              <a:rect l="l" t="t" r="r" b="b"/>
              <a:pathLst>
                <a:path w="248919" h="641350">
                  <a:moveTo>
                    <a:pt x="71945" y="0"/>
                  </a:moveTo>
                  <a:lnTo>
                    <a:pt x="0" y="0"/>
                  </a:lnTo>
                  <a:lnTo>
                    <a:pt x="0" y="640918"/>
                  </a:lnTo>
                  <a:lnTo>
                    <a:pt x="71945" y="640918"/>
                  </a:lnTo>
                  <a:lnTo>
                    <a:pt x="71945" y="0"/>
                  </a:lnTo>
                  <a:close/>
                </a:path>
                <a:path w="248919" h="641350">
                  <a:moveTo>
                    <a:pt x="248526" y="0"/>
                  </a:moveTo>
                  <a:lnTo>
                    <a:pt x="170040" y="0"/>
                  </a:lnTo>
                  <a:lnTo>
                    <a:pt x="170040" y="640918"/>
                  </a:lnTo>
                  <a:lnTo>
                    <a:pt x="248526" y="640918"/>
                  </a:lnTo>
                  <a:lnTo>
                    <a:pt x="248526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7" name="object 67"/>
            <p:cNvSpPr/>
            <p:nvPr/>
          </p:nvSpPr>
          <p:spPr>
            <a:xfrm>
              <a:off x="1935232" y="5921341"/>
              <a:ext cx="85090" cy="6985"/>
            </a:xfrm>
            <a:custGeom>
              <a:avLst/>
              <a:gdLst/>
              <a:ahLst/>
              <a:cxnLst/>
              <a:rect l="l" t="t" r="r" b="b"/>
              <a:pathLst>
                <a:path w="85089" h="6985">
                  <a:moveTo>
                    <a:pt x="0" y="6539"/>
                  </a:moveTo>
                  <a:lnTo>
                    <a:pt x="85019" y="6539"/>
                  </a:lnTo>
                  <a:lnTo>
                    <a:pt x="85019" y="0"/>
                  </a:lnTo>
                  <a:lnTo>
                    <a:pt x="0" y="0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8" name="object 68"/>
            <p:cNvSpPr/>
            <p:nvPr/>
          </p:nvSpPr>
          <p:spPr>
            <a:xfrm>
              <a:off x="2020239" y="5708802"/>
              <a:ext cx="248920" cy="542925"/>
            </a:xfrm>
            <a:custGeom>
              <a:avLst/>
              <a:gdLst/>
              <a:ahLst/>
              <a:cxnLst/>
              <a:rect l="l" t="t" r="r" b="b"/>
              <a:pathLst>
                <a:path w="248919" h="542925">
                  <a:moveTo>
                    <a:pt x="71945" y="0"/>
                  </a:moveTo>
                  <a:lnTo>
                    <a:pt x="0" y="0"/>
                  </a:lnTo>
                  <a:lnTo>
                    <a:pt x="0" y="542810"/>
                  </a:lnTo>
                  <a:lnTo>
                    <a:pt x="71945" y="542810"/>
                  </a:lnTo>
                  <a:lnTo>
                    <a:pt x="71945" y="0"/>
                  </a:lnTo>
                  <a:close/>
                </a:path>
                <a:path w="248919" h="542925">
                  <a:moveTo>
                    <a:pt x="248526" y="0"/>
                  </a:moveTo>
                  <a:lnTo>
                    <a:pt x="170040" y="0"/>
                  </a:lnTo>
                  <a:lnTo>
                    <a:pt x="170040" y="542810"/>
                  </a:lnTo>
                  <a:lnTo>
                    <a:pt x="248526" y="542810"/>
                  </a:lnTo>
                  <a:lnTo>
                    <a:pt x="248526" y="0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69" name="object 69"/>
            <p:cNvSpPr/>
            <p:nvPr/>
          </p:nvSpPr>
          <p:spPr>
            <a:xfrm>
              <a:off x="1601685" y="2945663"/>
              <a:ext cx="3826510" cy="2982595"/>
            </a:xfrm>
            <a:custGeom>
              <a:avLst/>
              <a:gdLst/>
              <a:ahLst/>
              <a:cxnLst/>
              <a:rect l="l" t="t" r="r" b="b"/>
              <a:pathLst>
                <a:path w="3826510" h="2982595">
                  <a:moveTo>
                    <a:pt x="85026" y="2975686"/>
                  </a:moveTo>
                  <a:lnTo>
                    <a:pt x="0" y="2975686"/>
                  </a:lnTo>
                  <a:lnTo>
                    <a:pt x="0" y="2982226"/>
                  </a:lnTo>
                  <a:lnTo>
                    <a:pt x="85026" y="2982226"/>
                  </a:lnTo>
                  <a:lnTo>
                    <a:pt x="85026" y="2975686"/>
                  </a:lnTo>
                  <a:close/>
                </a:path>
                <a:path w="3826510" h="2982595">
                  <a:moveTo>
                    <a:pt x="85026" y="2642146"/>
                  </a:moveTo>
                  <a:lnTo>
                    <a:pt x="0" y="2642146"/>
                  </a:lnTo>
                  <a:lnTo>
                    <a:pt x="0" y="2648686"/>
                  </a:lnTo>
                  <a:lnTo>
                    <a:pt x="85026" y="2648686"/>
                  </a:lnTo>
                  <a:lnTo>
                    <a:pt x="85026" y="2642146"/>
                  </a:lnTo>
                  <a:close/>
                </a:path>
                <a:path w="3826510" h="2982595">
                  <a:moveTo>
                    <a:pt x="85026" y="2315146"/>
                  </a:moveTo>
                  <a:lnTo>
                    <a:pt x="0" y="2315146"/>
                  </a:lnTo>
                  <a:lnTo>
                    <a:pt x="0" y="2321687"/>
                  </a:lnTo>
                  <a:lnTo>
                    <a:pt x="85026" y="2321687"/>
                  </a:lnTo>
                  <a:lnTo>
                    <a:pt x="85026" y="2315146"/>
                  </a:lnTo>
                  <a:close/>
                </a:path>
                <a:path w="3826510" h="2982595">
                  <a:moveTo>
                    <a:pt x="85026" y="1981606"/>
                  </a:moveTo>
                  <a:lnTo>
                    <a:pt x="0" y="1981606"/>
                  </a:lnTo>
                  <a:lnTo>
                    <a:pt x="0" y="1988146"/>
                  </a:lnTo>
                  <a:lnTo>
                    <a:pt x="85026" y="1988146"/>
                  </a:lnTo>
                  <a:lnTo>
                    <a:pt x="85026" y="1981606"/>
                  </a:lnTo>
                  <a:close/>
                </a:path>
                <a:path w="3826510" h="2982595">
                  <a:moveTo>
                    <a:pt x="85026" y="1654606"/>
                  </a:moveTo>
                  <a:lnTo>
                    <a:pt x="0" y="1654606"/>
                  </a:lnTo>
                  <a:lnTo>
                    <a:pt x="0" y="1661147"/>
                  </a:lnTo>
                  <a:lnTo>
                    <a:pt x="85026" y="1661147"/>
                  </a:lnTo>
                  <a:lnTo>
                    <a:pt x="85026" y="1654606"/>
                  </a:lnTo>
                  <a:close/>
                </a:path>
                <a:path w="3826510" h="2982595">
                  <a:moveTo>
                    <a:pt x="85026" y="1321066"/>
                  </a:moveTo>
                  <a:lnTo>
                    <a:pt x="0" y="1321066"/>
                  </a:lnTo>
                  <a:lnTo>
                    <a:pt x="0" y="1327607"/>
                  </a:lnTo>
                  <a:lnTo>
                    <a:pt x="85026" y="1327607"/>
                  </a:lnTo>
                  <a:lnTo>
                    <a:pt x="85026" y="1321066"/>
                  </a:lnTo>
                  <a:close/>
                </a:path>
                <a:path w="3826510" h="2982595">
                  <a:moveTo>
                    <a:pt x="85026" y="994079"/>
                  </a:moveTo>
                  <a:lnTo>
                    <a:pt x="0" y="994079"/>
                  </a:lnTo>
                  <a:lnTo>
                    <a:pt x="0" y="1000620"/>
                  </a:lnTo>
                  <a:lnTo>
                    <a:pt x="85026" y="1000620"/>
                  </a:lnTo>
                  <a:lnTo>
                    <a:pt x="85026" y="994079"/>
                  </a:lnTo>
                  <a:close/>
                </a:path>
                <a:path w="3826510" h="2982595">
                  <a:moveTo>
                    <a:pt x="85026" y="660539"/>
                  </a:moveTo>
                  <a:lnTo>
                    <a:pt x="0" y="660539"/>
                  </a:lnTo>
                  <a:lnTo>
                    <a:pt x="0" y="667080"/>
                  </a:lnTo>
                  <a:lnTo>
                    <a:pt x="85026" y="667080"/>
                  </a:lnTo>
                  <a:lnTo>
                    <a:pt x="85026" y="660539"/>
                  </a:lnTo>
                  <a:close/>
                </a:path>
                <a:path w="3826510" h="2982595">
                  <a:moveTo>
                    <a:pt x="85026" y="333540"/>
                  </a:moveTo>
                  <a:lnTo>
                    <a:pt x="0" y="333540"/>
                  </a:lnTo>
                  <a:lnTo>
                    <a:pt x="0" y="340080"/>
                  </a:lnTo>
                  <a:lnTo>
                    <a:pt x="85026" y="340080"/>
                  </a:lnTo>
                  <a:lnTo>
                    <a:pt x="85026" y="333540"/>
                  </a:lnTo>
                  <a:close/>
                </a:path>
                <a:path w="3826510" h="2982595">
                  <a:moveTo>
                    <a:pt x="85026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85026" y="6540"/>
                  </a:lnTo>
                  <a:lnTo>
                    <a:pt x="85026" y="0"/>
                  </a:lnTo>
                  <a:close/>
                </a:path>
                <a:path w="3826510" h="2982595">
                  <a:moveTo>
                    <a:pt x="490499" y="2642146"/>
                  </a:moveTo>
                  <a:lnTo>
                    <a:pt x="333540" y="2642146"/>
                  </a:lnTo>
                  <a:lnTo>
                    <a:pt x="333540" y="2648686"/>
                  </a:lnTo>
                  <a:lnTo>
                    <a:pt x="490499" y="2648686"/>
                  </a:lnTo>
                  <a:lnTo>
                    <a:pt x="490499" y="2642146"/>
                  </a:lnTo>
                  <a:close/>
                </a:path>
                <a:path w="3826510" h="2982595">
                  <a:moveTo>
                    <a:pt x="490499" y="2315146"/>
                  </a:moveTo>
                  <a:lnTo>
                    <a:pt x="333540" y="2315146"/>
                  </a:lnTo>
                  <a:lnTo>
                    <a:pt x="333540" y="2318423"/>
                  </a:lnTo>
                  <a:lnTo>
                    <a:pt x="333540" y="2321687"/>
                  </a:lnTo>
                  <a:lnTo>
                    <a:pt x="490499" y="2321687"/>
                  </a:lnTo>
                  <a:lnTo>
                    <a:pt x="490499" y="2318423"/>
                  </a:lnTo>
                  <a:lnTo>
                    <a:pt x="490499" y="2315146"/>
                  </a:lnTo>
                  <a:close/>
                </a:path>
                <a:path w="3826510" h="2982595">
                  <a:moveTo>
                    <a:pt x="1510728" y="1321066"/>
                  </a:moveTo>
                  <a:lnTo>
                    <a:pt x="333540" y="1321066"/>
                  </a:lnTo>
                  <a:lnTo>
                    <a:pt x="333540" y="1327607"/>
                  </a:lnTo>
                  <a:lnTo>
                    <a:pt x="1510728" y="1327607"/>
                  </a:lnTo>
                  <a:lnTo>
                    <a:pt x="1510728" y="1321066"/>
                  </a:lnTo>
                  <a:close/>
                </a:path>
                <a:path w="3826510" h="2982595">
                  <a:moveTo>
                    <a:pt x="1510728" y="994079"/>
                  </a:moveTo>
                  <a:lnTo>
                    <a:pt x="333540" y="994079"/>
                  </a:lnTo>
                  <a:lnTo>
                    <a:pt x="333540" y="1000620"/>
                  </a:lnTo>
                  <a:lnTo>
                    <a:pt x="1510728" y="1000620"/>
                  </a:lnTo>
                  <a:lnTo>
                    <a:pt x="1510728" y="994079"/>
                  </a:lnTo>
                  <a:close/>
                </a:path>
                <a:path w="3826510" h="2982595">
                  <a:moveTo>
                    <a:pt x="3825887" y="660539"/>
                  </a:moveTo>
                  <a:lnTo>
                    <a:pt x="333540" y="660539"/>
                  </a:lnTo>
                  <a:lnTo>
                    <a:pt x="333540" y="667080"/>
                  </a:lnTo>
                  <a:lnTo>
                    <a:pt x="3825887" y="667080"/>
                  </a:lnTo>
                  <a:lnTo>
                    <a:pt x="3825887" y="660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0" name="object 70"/>
            <p:cNvSpPr/>
            <p:nvPr/>
          </p:nvSpPr>
          <p:spPr>
            <a:xfrm>
              <a:off x="1686713" y="2903147"/>
              <a:ext cx="248920" cy="3348990"/>
            </a:xfrm>
            <a:custGeom>
              <a:avLst/>
              <a:gdLst/>
              <a:ahLst/>
              <a:cxnLst/>
              <a:rect l="l" t="t" r="r" b="b"/>
              <a:pathLst>
                <a:path w="248919" h="3348990">
                  <a:moveTo>
                    <a:pt x="248518" y="3348462"/>
                  </a:moveTo>
                  <a:lnTo>
                    <a:pt x="0" y="3348462"/>
                  </a:lnTo>
                  <a:lnTo>
                    <a:pt x="0" y="0"/>
                  </a:lnTo>
                  <a:lnTo>
                    <a:pt x="248518" y="0"/>
                  </a:lnTo>
                  <a:lnTo>
                    <a:pt x="248518" y="3348462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40308" y="2945663"/>
              <a:ext cx="713105" cy="2982595"/>
            </a:xfrm>
            <a:custGeom>
              <a:avLst/>
              <a:gdLst/>
              <a:ahLst/>
              <a:cxnLst/>
              <a:rect l="l" t="t" r="r" b="b"/>
              <a:pathLst>
                <a:path w="713105" h="2982595">
                  <a:moveTo>
                    <a:pt x="712863" y="2975686"/>
                  </a:moveTo>
                  <a:lnTo>
                    <a:pt x="627837" y="2975686"/>
                  </a:lnTo>
                  <a:lnTo>
                    <a:pt x="627837" y="2982226"/>
                  </a:lnTo>
                  <a:lnTo>
                    <a:pt x="712863" y="2982226"/>
                  </a:lnTo>
                  <a:lnTo>
                    <a:pt x="712863" y="2975686"/>
                  </a:lnTo>
                  <a:close/>
                </a:path>
                <a:path w="713105" h="2982595">
                  <a:moveTo>
                    <a:pt x="712863" y="2642146"/>
                  </a:moveTo>
                  <a:lnTo>
                    <a:pt x="294297" y="2642146"/>
                  </a:lnTo>
                  <a:lnTo>
                    <a:pt x="294297" y="2648686"/>
                  </a:lnTo>
                  <a:lnTo>
                    <a:pt x="712863" y="2648686"/>
                  </a:lnTo>
                  <a:lnTo>
                    <a:pt x="712863" y="2642146"/>
                  </a:lnTo>
                  <a:close/>
                </a:path>
                <a:path w="713105" h="2982595">
                  <a:moveTo>
                    <a:pt x="712863" y="2315146"/>
                  </a:moveTo>
                  <a:lnTo>
                    <a:pt x="294297" y="2315146"/>
                  </a:lnTo>
                  <a:lnTo>
                    <a:pt x="294297" y="2321687"/>
                  </a:lnTo>
                  <a:lnTo>
                    <a:pt x="712863" y="2321687"/>
                  </a:lnTo>
                  <a:lnTo>
                    <a:pt x="712863" y="2315146"/>
                  </a:lnTo>
                  <a:close/>
                </a:path>
                <a:path w="713105" h="2982595">
                  <a:moveTo>
                    <a:pt x="712863" y="1981606"/>
                  </a:moveTo>
                  <a:lnTo>
                    <a:pt x="0" y="1981606"/>
                  </a:lnTo>
                  <a:lnTo>
                    <a:pt x="0" y="1988146"/>
                  </a:lnTo>
                  <a:lnTo>
                    <a:pt x="712863" y="1988146"/>
                  </a:lnTo>
                  <a:lnTo>
                    <a:pt x="712863" y="1981606"/>
                  </a:lnTo>
                  <a:close/>
                </a:path>
                <a:path w="713105" h="2982595">
                  <a:moveTo>
                    <a:pt x="712863" y="1654606"/>
                  </a:moveTo>
                  <a:lnTo>
                    <a:pt x="0" y="1654606"/>
                  </a:lnTo>
                  <a:lnTo>
                    <a:pt x="0" y="1661147"/>
                  </a:lnTo>
                  <a:lnTo>
                    <a:pt x="712863" y="1661147"/>
                  </a:lnTo>
                  <a:lnTo>
                    <a:pt x="712863" y="1654606"/>
                  </a:lnTo>
                  <a:close/>
                </a:path>
                <a:path w="713105" h="2982595">
                  <a:moveTo>
                    <a:pt x="712863" y="1321066"/>
                  </a:moveTo>
                  <a:lnTo>
                    <a:pt x="0" y="1321066"/>
                  </a:lnTo>
                  <a:lnTo>
                    <a:pt x="0" y="1327607"/>
                  </a:lnTo>
                  <a:lnTo>
                    <a:pt x="712863" y="1327607"/>
                  </a:lnTo>
                  <a:lnTo>
                    <a:pt x="712863" y="1321066"/>
                  </a:lnTo>
                  <a:close/>
                </a:path>
                <a:path w="713105" h="2982595">
                  <a:moveTo>
                    <a:pt x="712863" y="994079"/>
                  </a:moveTo>
                  <a:lnTo>
                    <a:pt x="0" y="994079"/>
                  </a:lnTo>
                  <a:lnTo>
                    <a:pt x="0" y="1000620"/>
                  </a:lnTo>
                  <a:lnTo>
                    <a:pt x="712863" y="1000620"/>
                  </a:lnTo>
                  <a:lnTo>
                    <a:pt x="712863" y="994079"/>
                  </a:lnTo>
                  <a:close/>
                </a:path>
                <a:path w="713105" h="2982595">
                  <a:moveTo>
                    <a:pt x="712863" y="660539"/>
                  </a:moveTo>
                  <a:lnTo>
                    <a:pt x="0" y="660539"/>
                  </a:lnTo>
                  <a:lnTo>
                    <a:pt x="0" y="667080"/>
                  </a:lnTo>
                  <a:lnTo>
                    <a:pt x="712863" y="667080"/>
                  </a:lnTo>
                  <a:lnTo>
                    <a:pt x="712863" y="660539"/>
                  </a:lnTo>
                  <a:close/>
                </a:path>
                <a:path w="713105" h="2982595">
                  <a:moveTo>
                    <a:pt x="712863" y="333540"/>
                  </a:moveTo>
                  <a:lnTo>
                    <a:pt x="0" y="333540"/>
                  </a:lnTo>
                  <a:lnTo>
                    <a:pt x="0" y="340080"/>
                  </a:lnTo>
                  <a:lnTo>
                    <a:pt x="712863" y="340080"/>
                  </a:lnTo>
                  <a:lnTo>
                    <a:pt x="712863" y="333540"/>
                  </a:lnTo>
                  <a:close/>
                </a:path>
                <a:path w="713105" h="2982595">
                  <a:moveTo>
                    <a:pt x="712863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712863" y="6540"/>
                  </a:lnTo>
                  <a:lnTo>
                    <a:pt x="7128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2" name="object 72"/>
            <p:cNvSpPr/>
            <p:nvPr/>
          </p:nvSpPr>
          <p:spPr>
            <a:xfrm>
              <a:off x="1353175" y="2778887"/>
              <a:ext cx="248920" cy="3472815"/>
            </a:xfrm>
            <a:custGeom>
              <a:avLst/>
              <a:gdLst/>
              <a:ahLst/>
              <a:cxnLst/>
              <a:rect l="l" t="t" r="r" b="b"/>
              <a:pathLst>
                <a:path w="248919" h="3472815">
                  <a:moveTo>
                    <a:pt x="248518" y="3472721"/>
                  </a:moveTo>
                  <a:lnTo>
                    <a:pt x="0" y="3472721"/>
                  </a:lnTo>
                  <a:lnTo>
                    <a:pt x="0" y="0"/>
                  </a:lnTo>
                  <a:lnTo>
                    <a:pt x="248518" y="0"/>
                  </a:lnTo>
                  <a:lnTo>
                    <a:pt x="248518" y="3472721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3" name="object 73"/>
            <p:cNvSpPr/>
            <p:nvPr/>
          </p:nvSpPr>
          <p:spPr>
            <a:xfrm>
              <a:off x="934617" y="5921341"/>
              <a:ext cx="85090" cy="6985"/>
            </a:xfrm>
            <a:custGeom>
              <a:avLst/>
              <a:gdLst/>
              <a:ahLst/>
              <a:cxnLst/>
              <a:rect l="l" t="t" r="r" b="b"/>
              <a:pathLst>
                <a:path w="85090" h="6985">
                  <a:moveTo>
                    <a:pt x="0" y="6539"/>
                  </a:moveTo>
                  <a:lnTo>
                    <a:pt x="85019" y="6539"/>
                  </a:lnTo>
                  <a:lnTo>
                    <a:pt x="85019" y="0"/>
                  </a:lnTo>
                  <a:lnTo>
                    <a:pt x="0" y="0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9637" y="5891911"/>
              <a:ext cx="248920" cy="360045"/>
            </a:xfrm>
            <a:custGeom>
              <a:avLst/>
              <a:gdLst/>
              <a:ahLst/>
              <a:cxnLst/>
              <a:rect l="l" t="t" r="r" b="b"/>
              <a:pathLst>
                <a:path w="248919" h="360045">
                  <a:moveTo>
                    <a:pt x="248518" y="359698"/>
                  </a:moveTo>
                  <a:lnTo>
                    <a:pt x="0" y="359698"/>
                  </a:lnTo>
                  <a:lnTo>
                    <a:pt x="0" y="0"/>
                  </a:lnTo>
                  <a:lnTo>
                    <a:pt x="248518" y="0"/>
                  </a:lnTo>
                  <a:lnTo>
                    <a:pt x="248518" y="359698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40308" y="5260809"/>
              <a:ext cx="46355" cy="667385"/>
            </a:xfrm>
            <a:custGeom>
              <a:avLst/>
              <a:gdLst/>
              <a:ahLst/>
              <a:cxnLst/>
              <a:rect l="l" t="t" r="r" b="b"/>
              <a:pathLst>
                <a:path w="46354" h="667385">
                  <a:moveTo>
                    <a:pt x="45783" y="660539"/>
                  </a:moveTo>
                  <a:lnTo>
                    <a:pt x="0" y="660539"/>
                  </a:lnTo>
                  <a:lnTo>
                    <a:pt x="0" y="667080"/>
                  </a:lnTo>
                  <a:lnTo>
                    <a:pt x="45783" y="667080"/>
                  </a:lnTo>
                  <a:lnTo>
                    <a:pt x="45783" y="660539"/>
                  </a:lnTo>
                  <a:close/>
                </a:path>
                <a:path w="46354" h="667385">
                  <a:moveTo>
                    <a:pt x="45783" y="326999"/>
                  </a:moveTo>
                  <a:lnTo>
                    <a:pt x="0" y="326999"/>
                  </a:lnTo>
                  <a:lnTo>
                    <a:pt x="0" y="333540"/>
                  </a:lnTo>
                  <a:lnTo>
                    <a:pt x="45783" y="333540"/>
                  </a:lnTo>
                  <a:lnTo>
                    <a:pt x="45783" y="326999"/>
                  </a:lnTo>
                  <a:close/>
                </a:path>
                <a:path w="46354" h="667385">
                  <a:moveTo>
                    <a:pt x="45783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45783" y="6540"/>
                  </a:lnTo>
                  <a:lnTo>
                    <a:pt x="457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6098" y="5152895"/>
              <a:ext cx="248920" cy="1099185"/>
            </a:xfrm>
            <a:custGeom>
              <a:avLst/>
              <a:gdLst/>
              <a:ahLst/>
              <a:cxnLst/>
              <a:rect l="l" t="t" r="r" b="b"/>
              <a:pathLst>
                <a:path w="248919" h="1099185">
                  <a:moveTo>
                    <a:pt x="248518" y="1098714"/>
                  </a:moveTo>
                  <a:lnTo>
                    <a:pt x="0" y="1098714"/>
                  </a:lnTo>
                  <a:lnTo>
                    <a:pt x="0" y="0"/>
                  </a:lnTo>
                  <a:lnTo>
                    <a:pt x="248518" y="0"/>
                  </a:lnTo>
                  <a:lnTo>
                    <a:pt x="248518" y="1098714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7" name="object 77"/>
            <p:cNvSpPr/>
            <p:nvPr/>
          </p:nvSpPr>
          <p:spPr>
            <a:xfrm>
              <a:off x="5865751" y="6251609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39">
                  <a:moveTo>
                    <a:pt x="78479" y="0"/>
                  </a:moveTo>
                  <a:lnTo>
                    <a:pt x="0" y="0"/>
                  </a:lnTo>
                </a:path>
                <a:path w="78739">
                  <a:moveTo>
                    <a:pt x="78479" y="0"/>
                  </a:moveTo>
                  <a:lnTo>
                    <a:pt x="0" y="0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8" name="object 78"/>
            <p:cNvSpPr/>
            <p:nvPr/>
          </p:nvSpPr>
          <p:spPr>
            <a:xfrm>
              <a:off x="5859211" y="1765193"/>
              <a:ext cx="6985" cy="4486910"/>
            </a:xfrm>
            <a:custGeom>
              <a:avLst/>
              <a:gdLst/>
              <a:ahLst/>
              <a:cxnLst/>
              <a:rect l="l" t="t" r="r" b="b"/>
              <a:pathLst>
                <a:path w="6985" h="4486910">
                  <a:moveTo>
                    <a:pt x="0" y="4486416"/>
                  </a:moveTo>
                  <a:lnTo>
                    <a:pt x="6540" y="4486416"/>
                  </a:lnTo>
                  <a:lnTo>
                    <a:pt x="6540" y="0"/>
                  </a:lnTo>
                  <a:lnTo>
                    <a:pt x="0" y="0"/>
                  </a:lnTo>
                  <a:lnTo>
                    <a:pt x="0" y="4486416"/>
                  </a:lnTo>
                  <a:close/>
                </a:path>
              </a:pathLst>
            </a:custGeom>
            <a:solidFill>
              <a:srgbClr val="ECC847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79" name="object 79"/>
            <p:cNvSpPr/>
            <p:nvPr/>
          </p:nvSpPr>
          <p:spPr>
            <a:xfrm>
              <a:off x="5761111" y="1765193"/>
              <a:ext cx="98425" cy="4486910"/>
            </a:xfrm>
            <a:custGeom>
              <a:avLst/>
              <a:gdLst/>
              <a:ahLst/>
              <a:cxnLst/>
              <a:rect l="l" t="t" r="r" b="b"/>
              <a:pathLst>
                <a:path w="98425" h="4486910">
                  <a:moveTo>
                    <a:pt x="98099" y="4486416"/>
                  </a:moveTo>
                  <a:lnTo>
                    <a:pt x="0" y="4486416"/>
                  </a:lnTo>
                  <a:lnTo>
                    <a:pt x="0" y="0"/>
                  </a:lnTo>
                  <a:lnTo>
                    <a:pt x="98099" y="0"/>
                  </a:lnTo>
                  <a:lnTo>
                    <a:pt x="98099" y="4486416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0" name="object 80"/>
            <p:cNvSpPr/>
            <p:nvPr/>
          </p:nvSpPr>
          <p:spPr>
            <a:xfrm>
              <a:off x="4753953" y="3939742"/>
              <a:ext cx="673735" cy="334010"/>
            </a:xfrm>
            <a:custGeom>
              <a:avLst/>
              <a:gdLst/>
              <a:ahLst/>
              <a:cxnLst/>
              <a:rect l="l" t="t" r="r" b="b"/>
              <a:pathLst>
                <a:path w="673735" h="334010">
                  <a:moveTo>
                    <a:pt x="673620" y="326986"/>
                  </a:moveTo>
                  <a:lnTo>
                    <a:pt x="0" y="326986"/>
                  </a:lnTo>
                  <a:lnTo>
                    <a:pt x="0" y="333527"/>
                  </a:lnTo>
                  <a:lnTo>
                    <a:pt x="673620" y="333527"/>
                  </a:lnTo>
                  <a:lnTo>
                    <a:pt x="673620" y="326986"/>
                  </a:lnTo>
                  <a:close/>
                </a:path>
                <a:path w="673735" h="334010">
                  <a:moveTo>
                    <a:pt x="673620" y="0"/>
                  </a:moveTo>
                  <a:lnTo>
                    <a:pt x="0" y="0"/>
                  </a:lnTo>
                  <a:lnTo>
                    <a:pt x="0" y="6540"/>
                  </a:lnTo>
                  <a:lnTo>
                    <a:pt x="673620" y="6540"/>
                  </a:lnTo>
                  <a:lnTo>
                    <a:pt x="67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1" name="object 81"/>
            <p:cNvSpPr/>
            <p:nvPr/>
          </p:nvSpPr>
          <p:spPr>
            <a:xfrm>
              <a:off x="758037" y="3478669"/>
              <a:ext cx="4768215" cy="2773045"/>
            </a:xfrm>
            <a:custGeom>
              <a:avLst/>
              <a:gdLst/>
              <a:ahLst/>
              <a:cxnLst/>
              <a:rect l="l" t="t" r="r" b="b"/>
              <a:pathLst>
                <a:path w="4768215" h="2773045">
                  <a:moveTo>
                    <a:pt x="98094" y="2145106"/>
                  </a:moveTo>
                  <a:lnTo>
                    <a:pt x="0" y="2145106"/>
                  </a:lnTo>
                  <a:lnTo>
                    <a:pt x="0" y="2772943"/>
                  </a:lnTo>
                  <a:lnTo>
                    <a:pt x="98094" y="2772943"/>
                  </a:lnTo>
                  <a:lnTo>
                    <a:pt x="98094" y="2145106"/>
                  </a:lnTo>
                  <a:close/>
                </a:path>
                <a:path w="4768215" h="2773045">
                  <a:moveTo>
                    <a:pt x="431634" y="2459024"/>
                  </a:moveTo>
                  <a:lnTo>
                    <a:pt x="333527" y="2459024"/>
                  </a:lnTo>
                  <a:lnTo>
                    <a:pt x="333527" y="2772943"/>
                  </a:lnTo>
                  <a:lnTo>
                    <a:pt x="431634" y="2772943"/>
                  </a:lnTo>
                  <a:lnTo>
                    <a:pt x="431634" y="2459024"/>
                  </a:lnTo>
                  <a:close/>
                </a:path>
                <a:path w="4768215" h="2773045">
                  <a:moveTo>
                    <a:pt x="765175" y="163499"/>
                  </a:moveTo>
                  <a:lnTo>
                    <a:pt x="667067" y="163499"/>
                  </a:lnTo>
                  <a:lnTo>
                    <a:pt x="667067" y="2772943"/>
                  </a:lnTo>
                  <a:lnTo>
                    <a:pt x="765175" y="2772943"/>
                  </a:lnTo>
                  <a:lnTo>
                    <a:pt x="765175" y="163499"/>
                  </a:lnTo>
                  <a:close/>
                </a:path>
                <a:path w="4768215" h="2773045">
                  <a:moveTo>
                    <a:pt x="1098702" y="71945"/>
                  </a:moveTo>
                  <a:lnTo>
                    <a:pt x="1000607" y="71945"/>
                  </a:lnTo>
                  <a:lnTo>
                    <a:pt x="1000607" y="2772943"/>
                  </a:lnTo>
                  <a:lnTo>
                    <a:pt x="1098702" y="2772943"/>
                  </a:lnTo>
                  <a:lnTo>
                    <a:pt x="1098702" y="71945"/>
                  </a:lnTo>
                  <a:close/>
                </a:path>
                <a:path w="4768215" h="2773045">
                  <a:moveTo>
                    <a:pt x="1432242" y="1752714"/>
                  </a:moveTo>
                  <a:lnTo>
                    <a:pt x="1334147" y="1752714"/>
                  </a:lnTo>
                  <a:lnTo>
                    <a:pt x="1334147" y="2772943"/>
                  </a:lnTo>
                  <a:lnTo>
                    <a:pt x="1432242" y="2772943"/>
                  </a:lnTo>
                  <a:lnTo>
                    <a:pt x="1432242" y="1752714"/>
                  </a:lnTo>
                  <a:close/>
                </a:path>
                <a:path w="4768215" h="2773045">
                  <a:moveTo>
                    <a:pt x="1765782" y="1785416"/>
                  </a:moveTo>
                  <a:lnTo>
                    <a:pt x="1667687" y="1785416"/>
                  </a:lnTo>
                  <a:lnTo>
                    <a:pt x="1667687" y="2772943"/>
                  </a:lnTo>
                  <a:lnTo>
                    <a:pt x="1765782" y="2772943"/>
                  </a:lnTo>
                  <a:lnTo>
                    <a:pt x="1765782" y="1785416"/>
                  </a:lnTo>
                  <a:close/>
                </a:path>
                <a:path w="4768215" h="2773045">
                  <a:moveTo>
                    <a:pt x="2099322" y="2570200"/>
                  </a:moveTo>
                  <a:lnTo>
                    <a:pt x="2001227" y="2570200"/>
                  </a:lnTo>
                  <a:lnTo>
                    <a:pt x="2001227" y="2772943"/>
                  </a:lnTo>
                  <a:lnTo>
                    <a:pt x="2099322" y="2772943"/>
                  </a:lnTo>
                  <a:lnTo>
                    <a:pt x="2099322" y="2570200"/>
                  </a:lnTo>
                  <a:close/>
                </a:path>
                <a:path w="4768215" h="2773045">
                  <a:moveTo>
                    <a:pt x="2432862" y="2354389"/>
                  </a:moveTo>
                  <a:lnTo>
                    <a:pt x="2334768" y="2354389"/>
                  </a:lnTo>
                  <a:lnTo>
                    <a:pt x="2334768" y="2772943"/>
                  </a:lnTo>
                  <a:lnTo>
                    <a:pt x="2432862" y="2772943"/>
                  </a:lnTo>
                  <a:lnTo>
                    <a:pt x="2432862" y="2354389"/>
                  </a:lnTo>
                  <a:close/>
                </a:path>
                <a:path w="4768215" h="2773045">
                  <a:moveTo>
                    <a:pt x="2766403" y="2596362"/>
                  </a:moveTo>
                  <a:lnTo>
                    <a:pt x="2668295" y="2596362"/>
                  </a:lnTo>
                  <a:lnTo>
                    <a:pt x="2668295" y="2772943"/>
                  </a:lnTo>
                  <a:lnTo>
                    <a:pt x="2766403" y="2772943"/>
                  </a:lnTo>
                  <a:lnTo>
                    <a:pt x="2766403" y="2596362"/>
                  </a:lnTo>
                  <a:close/>
                </a:path>
                <a:path w="4768215" h="2773045">
                  <a:moveTo>
                    <a:pt x="3099943" y="2733700"/>
                  </a:moveTo>
                  <a:lnTo>
                    <a:pt x="3001835" y="2733700"/>
                  </a:lnTo>
                  <a:lnTo>
                    <a:pt x="3001835" y="2772943"/>
                  </a:lnTo>
                  <a:lnTo>
                    <a:pt x="3099943" y="2772943"/>
                  </a:lnTo>
                  <a:lnTo>
                    <a:pt x="3099943" y="2733700"/>
                  </a:lnTo>
                  <a:close/>
                </a:path>
                <a:path w="4768215" h="2773045">
                  <a:moveTo>
                    <a:pt x="3433470" y="2145106"/>
                  </a:moveTo>
                  <a:lnTo>
                    <a:pt x="3335375" y="2145106"/>
                  </a:lnTo>
                  <a:lnTo>
                    <a:pt x="3335375" y="2772943"/>
                  </a:lnTo>
                  <a:lnTo>
                    <a:pt x="3433470" y="2772943"/>
                  </a:lnTo>
                  <a:lnTo>
                    <a:pt x="3433470" y="2145106"/>
                  </a:lnTo>
                  <a:close/>
                </a:path>
                <a:path w="4768215" h="2773045">
                  <a:moveTo>
                    <a:pt x="3767010" y="2138565"/>
                  </a:moveTo>
                  <a:lnTo>
                    <a:pt x="3668915" y="2138565"/>
                  </a:lnTo>
                  <a:lnTo>
                    <a:pt x="3668915" y="2772943"/>
                  </a:lnTo>
                  <a:lnTo>
                    <a:pt x="3767010" y="2772943"/>
                  </a:lnTo>
                  <a:lnTo>
                    <a:pt x="3767010" y="2138565"/>
                  </a:lnTo>
                  <a:close/>
                </a:path>
                <a:path w="4768215" h="2773045">
                  <a:moveTo>
                    <a:pt x="4100550" y="1890052"/>
                  </a:moveTo>
                  <a:lnTo>
                    <a:pt x="4002455" y="1890052"/>
                  </a:lnTo>
                  <a:lnTo>
                    <a:pt x="4002455" y="2772943"/>
                  </a:lnTo>
                  <a:lnTo>
                    <a:pt x="4100550" y="2772943"/>
                  </a:lnTo>
                  <a:lnTo>
                    <a:pt x="4100550" y="1890052"/>
                  </a:lnTo>
                  <a:close/>
                </a:path>
                <a:path w="4768215" h="2773045">
                  <a:moveTo>
                    <a:pt x="4434090" y="1739633"/>
                  </a:moveTo>
                  <a:lnTo>
                    <a:pt x="4335996" y="1739633"/>
                  </a:lnTo>
                  <a:lnTo>
                    <a:pt x="4335996" y="2772943"/>
                  </a:lnTo>
                  <a:lnTo>
                    <a:pt x="4434090" y="2772943"/>
                  </a:lnTo>
                  <a:lnTo>
                    <a:pt x="4434090" y="1739633"/>
                  </a:lnTo>
                  <a:close/>
                </a:path>
                <a:path w="4768215" h="2773045">
                  <a:moveTo>
                    <a:pt x="4767631" y="0"/>
                  </a:moveTo>
                  <a:lnTo>
                    <a:pt x="4669523" y="0"/>
                  </a:lnTo>
                  <a:lnTo>
                    <a:pt x="4669523" y="2772943"/>
                  </a:lnTo>
                  <a:lnTo>
                    <a:pt x="4767631" y="2772943"/>
                  </a:lnTo>
                  <a:lnTo>
                    <a:pt x="4767631" y="0"/>
                  </a:lnTo>
                  <a:close/>
                </a:path>
              </a:pathLst>
            </a:custGeom>
            <a:solidFill>
              <a:srgbClr val="58A04E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40319" y="1631123"/>
              <a:ext cx="5226050" cy="6985"/>
            </a:xfrm>
            <a:custGeom>
              <a:avLst/>
              <a:gdLst/>
              <a:ahLst/>
              <a:cxnLst/>
              <a:rect l="l" t="t" r="r" b="b"/>
              <a:pathLst>
                <a:path w="5226050" h="6985">
                  <a:moveTo>
                    <a:pt x="0" y="6539"/>
                  </a:moveTo>
                  <a:lnTo>
                    <a:pt x="0" y="0"/>
                  </a:lnTo>
                  <a:lnTo>
                    <a:pt x="5225432" y="0"/>
                  </a:lnTo>
                  <a:lnTo>
                    <a:pt x="5225432" y="6539"/>
                  </a:lnTo>
                  <a:lnTo>
                    <a:pt x="0" y="65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40319" y="1542834"/>
              <a:ext cx="0" cy="4709160"/>
            </a:xfrm>
            <a:custGeom>
              <a:avLst/>
              <a:gdLst/>
              <a:ahLst/>
              <a:cxnLst/>
              <a:rect l="l" t="t" r="r" b="b"/>
              <a:pathLst>
                <a:path h="4709160">
                  <a:moveTo>
                    <a:pt x="0" y="0"/>
                  </a:moveTo>
                  <a:lnTo>
                    <a:pt x="0" y="470877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40308" y="1542833"/>
              <a:ext cx="5226050" cy="4709160"/>
            </a:xfrm>
            <a:custGeom>
              <a:avLst/>
              <a:gdLst/>
              <a:ahLst/>
              <a:cxnLst/>
              <a:rect l="l" t="t" r="r" b="b"/>
              <a:pathLst>
                <a:path w="5226050" h="4709160">
                  <a:moveTo>
                    <a:pt x="5225440" y="4705515"/>
                  </a:moveTo>
                  <a:lnTo>
                    <a:pt x="0" y="4705515"/>
                  </a:lnTo>
                  <a:lnTo>
                    <a:pt x="0" y="4708779"/>
                  </a:lnTo>
                  <a:lnTo>
                    <a:pt x="5225440" y="4708779"/>
                  </a:lnTo>
                  <a:lnTo>
                    <a:pt x="5225440" y="4705515"/>
                  </a:lnTo>
                  <a:close/>
                </a:path>
                <a:path w="5226050" h="4709160">
                  <a:moveTo>
                    <a:pt x="5225440" y="0"/>
                  </a:moveTo>
                  <a:lnTo>
                    <a:pt x="0" y="0"/>
                  </a:lnTo>
                  <a:lnTo>
                    <a:pt x="0" y="3276"/>
                  </a:lnTo>
                  <a:lnTo>
                    <a:pt x="5225440" y="3276"/>
                  </a:lnTo>
                  <a:lnTo>
                    <a:pt x="52254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5" name="object 85"/>
            <p:cNvSpPr/>
            <p:nvPr/>
          </p:nvSpPr>
          <p:spPr>
            <a:xfrm>
              <a:off x="3929921" y="4328859"/>
              <a:ext cx="1099185" cy="922655"/>
            </a:xfrm>
            <a:custGeom>
              <a:avLst/>
              <a:gdLst/>
              <a:ahLst/>
              <a:cxnLst/>
              <a:rect l="l" t="t" r="r" b="b"/>
              <a:pathLst>
                <a:path w="1099185" h="922654">
                  <a:moveTo>
                    <a:pt x="0" y="0"/>
                  </a:moveTo>
                  <a:lnTo>
                    <a:pt x="1098714" y="922135"/>
                  </a:lnTo>
                </a:path>
              </a:pathLst>
            </a:custGeom>
            <a:ln w="196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86" name="object 86"/>
            <p:cNvSpPr/>
            <p:nvPr/>
          </p:nvSpPr>
          <p:spPr>
            <a:xfrm>
              <a:off x="4982856" y="5205214"/>
              <a:ext cx="98425" cy="92075"/>
            </a:xfrm>
            <a:custGeom>
              <a:avLst/>
              <a:gdLst/>
              <a:ahLst/>
              <a:cxnLst/>
              <a:rect l="l" t="t" r="r" b="b"/>
              <a:pathLst>
                <a:path w="98425" h="92075">
                  <a:moveTo>
                    <a:pt x="98099" y="91559"/>
                  </a:moveTo>
                  <a:lnTo>
                    <a:pt x="0" y="65399"/>
                  </a:lnTo>
                  <a:lnTo>
                    <a:pt x="52319" y="0"/>
                  </a:lnTo>
                  <a:lnTo>
                    <a:pt x="98099" y="915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337526" y="3101956"/>
            <a:ext cx="2511276" cy="1143133"/>
          </a:xfrm>
          <a:prstGeom prst="rect">
            <a:avLst/>
          </a:prstGeom>
        </p:spPr>
        <p:txBody>
          <a:bodyPr vert="horz" wrap="square" lIns="0" tIns="30353" rIns="0" bIns="0" rtlCol="0">
            <a:spAutoFit/>
          </a:bodyPr>
          <a:lstStyle/>
          <a:p>
            <a:pPr marL="31951" marR="12780" algn="ctr">
              <a:lnSpc>
                <a:spcPct val="116100"/>
              </a:lnSpc>
              <a:spcBef>
                <a:spcPts val="239"/>
              </a:spcBef>
            </a:pPr>
            <a:r>
              <a:rPr sz="2138" b="1" spc="113" dirty="0">
                <a:solidFill>
                  <a:srgbClr val="333333"/>
                </a:solidFill>
                <a:latin typeface="Trebuchet MS"/>
                <a:cs typeface="Trebuchet MS"/>
              </a:rPr>
              <a:t>It</a:t>
            </a:r>
            <a:r>
              <a:rPr sz="2138" b="1" spc="-17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38" b="1" spc="13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2138" b="1" spc="88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138" b="1" spc="189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138" b="1" spc="-17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38" b="1" spc="88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2138" b="1" spc="63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2138" b="1" spc="176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138" b="1" spc="113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2138" b="1" spc="-17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38" b="1" spc="176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138" b="1" spc="-13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138" b="1" spc="88" dirty="0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sz="2138" b="1" spc="-13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138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138" b="1" spc="88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138" b="1" spc="25" dirty="0">
                <a:solidFill>
                  <a:srgbClr val="333333"/>
                </a:solidFill>
                <a:latin typeface="Trebuchet MS"/>
                <a:cs typeface="Trebuchet MS"/>
              </a:rPr>
              <a:t>r  </a:t>
            </a:r>
            <a:r>
              <a:rPr sz="2138" b="1" spc="38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2138" b="1" spc="88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138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138" b="1" spc="13" dirty="0">
                <a:solidFill>
                  <a:srgbClr val="333333"/>
                </a:solidFill>
                <a:latin typeface="Trebuchet MS"/>
                <a:cs typeface="Trebuchet MS"/>
              </a:rPr>
              <a:t>u</a:t>
            </a:r>
            <a:r>
              <a:rPr sz="2138" b="1" spc="-2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138" b="1" spc="189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138" b="1" spc="-17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38" b="1" dirty="0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sz="2138" b="1" spc="-13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2138" b="1" dirty="0">
                <a:solidFill>
                  <a:srgbClr val="333333"/>
                </a:solidFill>
                <a:latin typeface="Trebuchet MS"/>
                <a:cs typeface="Trebuchet MS"/>
              </a:rPr>
              <a:t>k</a:t>
            </a:r>
            <a:r>
              <a:rPr sz="2138" b="1" spc="-13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138" b="1" spc="-176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38" b="1" spc="101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2138" b="1" spc="38" dirty="0">
                <a:solidFill>
                  <a:srgbClr val="333333"/>
                </a:solidFill>
                <a:latin typeface="Trebuchet MS"/>
                <a:cs typeface="Trebuchet MS"/>
              </a:rPr>
              <a:t>nv</a:t>
            </a:r>
            <a:r>
              <a:rPr sz="2138" b="1" spc="63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2138" b="1" spc="38" dirty="0">
                <a:solidFill>
                  <a:srgbClr val="333333"/>
                </a:solidFill>
                <a:latin typeface="Trebuchet MS"/>
                <a:cs typeface="Trebuchet MS"/>
              </a:rPr>
              <a:t>y  Airlines</a:t>
            </a:r>
            <a:endParaRPr sz="2138" dirty="0">
              <a:latin typeface="Trebuchet MS"/>
              <a:cs typeface="Trebuchet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602660" y="1937180"/>
            <a:ext cx="13179418" cy="12858320"/>
            <a:chOff x="637049" y="1542834"/>
            <a:chExt cx="5238750" cy="5111115"/>
          </a:xfrm>
        </p:grpSpPr>
        <p:sp>
          <p:nvSpPr>
            <p:cNvPr id="90" name="object 90"/>
            <p:cNvSpPr/>
            <p:nvPr/>
          </p:nvSpPr>
          <p:spPr>
            <a:xfrm>
              <a:off x="5865751" y="1542834"/>
              <a:ext cx="0" cy="4709160"/>
            </a:xfrm>
            <a:custGeom>
              <a:avLst/>
              <a:gdLst/>
              <a:ahLst/>
              <a:cxnLst/>
              <a:rect l="l" t="t" r="r" b="b"/>
              <a:pathLst>
                <a:path h="4709160">
                  <a:moveTo>
                    <a:pt x="0" y="0"/>
                  </a:moveTo>
                  <a:lnTo>
                    <a:pt x="0" y="4708775"/>
                  </a:lnTo>
                </a:path>
              </a:pathLst>
            </a:custGeom>
            <a:ln w="6539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1" name="object 91"/>
            <p:cNvSpPr/>
            <p:nvPr/>
          </p:nvSpPr>
          <p:spPr>
            <a:xfrm>
              <a:off x="640319" y="6526287"/>
              <a:ext cx="5232400" cy="124460"/>
            </a:xfrm>
            <a:custGeom>
              <a:avLst/>
              <a:gdLst/>
              <a:ahLst/>
              <a:cxnLst/>
              <a:rect l="l" t="t" r="r" b="b"/>
              <a:pathLst>
                <a:path w="5232400" h="124459">
                  <a:moveTo>
                    <a:pt x="0" y="0"/>
                  </a:moveTo>
                  <a:lnTo>
                    <a:pt x="5231972" y="0"/>
                  </a:lnTo>
                  <a:lnTo>
                    <a:pt x="5231972" y="124259"/>
                  </a:lnTo>
                  <a:lnTo>
                    <a:pt x="0" y="1242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2" name="object 92"/>
            <p:cNvSpPr/>
            <p:nvPr/>
          </p:nvSpPr>
          <p:spPr>
            <a:xfrm>
              <a:off x="640319" y="6526287"/>
              <a:ext cx="4558665" cy="124460"/>
            </a:xfrm>
            <a:custGeom>
              <a:avLst/>
              <a:gdLst/>
              <a:ahLst/>
              <a:cxnLst/>
              <a:rect l="l" t="t" r="r" b="b"/>
              <a:pathLst>
                <a:path w="4558665" h="124459">
                  <a:moveTo>
                    <a:pt x="4558355" y="124259"/>
                  </a:moveTo>
                  <a:lnTo>
                    <a:pt x="0" y="124259"/>
                  </a:lnTo>
                  <a:lnTo>
                    <a:pt x="0" y="0"/>
                  </a:lnTo>
                  <a:lnTo>
                    <a:pt x="4558355" y="0"/>
                  </a:lnTo>
                  <a:lnTo>
                    <a:pt x="4558355" y="12425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4528"/>
            </a:p>
          </p:txBody>
        </p:sp>
        <p:sp>
          <p:nvSpPr>
            <p:cNvPr id="93" name="object 93"/>
            <p:cNvSpPr/>
            <p:nvPr/>
          </p:nvSpPr>
          <p:spPr>
            <a:xfrm>
              <a:off x="640319" y="6526287"/>
              <a:ext cx="4558665" cy="124460"/>
            </a:xfrm>
            <a:custGeom>
              <a:avLst/>
              <a:gdLst/>
              <a:ahLst/>
              <a:cxnLst/>
              <a:rect l="l" t="t" r="r" b="b"/>
              <a:pathLst>
                <a:path w="4558665" h="124459">
                  <a:moveTo>
                    <a:pt x="0" y="0"/>
                  </a:moveTo>
                  <a:lnTo>
                    <a:pt x="4558355" y="0"/>
                  </a:lnTo>
                  <a:lnTo>
                    <a:pt x="4558355" y="124259"/>
                  </a:lnTo>
                  <a:lnTo>
                    <a:pt x="0" y="124259"/>
                  </a:lnTo>
                  <a:lnTo>
                    <a:pt x="0" y="0"/>
                  </a:lnTo>
                  <a:close/>
                </a:path>
              </a:pathLst>
            </a:custGeom>
            <a:ln w="6539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4528"/>
            </a:p>
          </p:txBody>
        </p:sp>
      </p:grpSp>
      <p:sp>
        <p:nvSpPr>
          <p:cNvPr id="94" name="object 94"/>
          <p:cNvSpPr/>
          <p:nvPr/>
        </p:nvSpPr>
        <p:spPr>
          <a:xfrm>
            <a:off x="15091387" y="2026348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ECC847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5" name="object 95"/>
          <p:cNvSpPr/>
          <p:nvPr/>
        </p:nvSpPr>
        <p:spPr>
          <a:xfrm>
            <a:off x="15091387" y="2371862"/>
            <a:ext cx="231638" cy="231638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9" y="91559"/>
                </a:moveTo>
                <a:lnTo>
                  <a:pt x="0" y="91559"/>
                </a:lnTo>
                <a:lnTo>
                  <a:pt x="0" y="0"/>
                </a:lnTo>
                <a:lnTo>
                  <a:pt x="91559" y="0"/>
                </a:lnTo>
                <a:lnTo>
                  <a:pt x="91559" y="91559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>
            <a:endParaRPr sz="4528"/>
          </a:p>
        </p:txBody>
      </p:sp>
      <p:sp>
        <p:nvSpPr>
          <p:cNvPr id="96" name="object 96"/>
          <p:cNvSpPr txBox="1"/>
          <p:nvPr/>
        </p:nvSpPr>
        <p:spPr>
          <a:xfrm>
            <a:off x="15021002" y="1658437"/>
            <a:ext cx="1936176" cy="1010867"/>
          </a:xfrm>
          <a:prstGeom prst="rect">
            <a:avLst/>
          </a:prstGeom>
        </p:spPr>
        <p:txBody>
          <a:bodyPr vert="horz" wrap="square" lIns="0" tIns="22365" rIns="0" bIns="0" rtlCol="0">
            <a:spAutoFit/>
          </a:bodyPr>
          <a:lstStyle/>
          <a:p>
            <a:pPr marL="377018" marR="12780" indent="-346665">
              <a:lnSpc>
                <a:spcPct val="117300"/>
              </a:lnSpc>
              <a:spcBef>
                <a:spcPts val="176"/>
              </a:spcBef>
            </a:pPr>
            <a:r>
              <a:rPr sz="1887" spc="126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1887" spc="-38" dirty="0">
                <a:solidFill>
                  <a:srgbClr val="333333"/>
                </a:solidFill>
                <a:latin typeface="Lucida Sans Unicode"/>
                <a:cs typeface="Lucida Sans Unicode"/>
              </a:rPr>
              <a:t>u</a:t>
            </a:r>
            <a:r>
              <a:rPr sz="1887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1887" spc="-189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1887" spc="25" dirty="0">
                <a:solidFill>
                  <a:srgbClr val="333333"/>
                </a:solidFill>
                <a:latin typeface="Lucida Sans Unicode"/>
                <a:cs typeface="Lucida Sans Unicode"/>
              </a:rPr>
              <a:t>N</a:t>
            </a:r>
            <a:r>
              <a:rPr sz="1887" spc="38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1887" spc="-63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1887" spc="13" dirty="0">
                <a:solidFill>
                  <a:srgbClr val="333333"/>
                </a:solidFill>
                <a:latin typeface="Lucida Sans Unicode"/>
                <a:cs typeface="Lucida Sans Unicode"/>
              </a:rPr>
              <a:t>es  </a:t>
            </a:r>
            <a:r>
              <a:rPr sz="1887" spc="63" dirty="0">
                <a:solidFill>
                  <a:srgbClr val="333333"/>
                </a:solidFill>
                <a:latin typeface="Microsoft Sans Serif"/>
                <a:cs typeface="Microsoft Sans Serif"/>
              </a:rPr>
              <a:t>Distance </a:t>
            </a:r>
            <a:r>
              <a:rPr sz="1887" spc="7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887" spc="88" dirty="0">
                <a:solidFill>
                  <a:srgbClr val="333333"/>
                </a:solidFill>
                <a:latin typeface="Microsoft Sans Serif"/>
                <a:cs typeface="Microsoft Sans Serif"/>
              </a:rPr>
              <a:t>Flights</a:t>
            </a:r>
            <a:endParaRPr sz="1887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 advClick="0">
    <p:fade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{9001FEAD-2B21-5247-AF81-3DE8F27E3857}tf10001071</Template>
  <TotalTime>4053</TotalTime>
  <Words>1475</Words>
  <Application>Microsoft Macintosh PowerPoint</Application>
  <PresentationFormat>Custom</PresentationFormat>
  <Paragraphs>547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</vt:i4>
      </vt:variant>
    </vt:vector>
  </HeadingPairs>
  <TitlesOfParts>
    <vt:vector size="34" baseType="lpstr">
      <vt:lpstr>Arial MT</vt:lpstr>
      <vt:lpstr>Arial</vt:lpstr>
      <vt:lpstr>Calibri</vt:lpstr>
      <vt:lpstr>Gill Sans MT</vt:lpstr>
      <vt:lpstr>Impact</vt:lpstr>
      <vt:lpstr>Lucida Sans Unicode</vt:lpstr>
      <vt:lpstr>Microsoft Sans Serif</vt:lpstr>
      <vt:lpstr>Times New Roman</vt:lpstr>
      <vt:lpstr>Trebuchet MS</vt:lpstr>
      <vt:lpstr>Verdana</vt:lpstr>
      <vt:lpstr>Badge</vt:lpstr>
      <vt:lpstr>Envoy Airlines Performance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  <vt:lpstr>Custom Show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Chitta, Pratibha</cp:lastModifiedBy>
  <cp:revision>2</cp:revision>
  <dcterms:created xsi:type="dcterms:W3CDTF">2023-08-11T22:16:22Z</dcterms:created>
  <dcterms:modified xsi:type="dcterms:W3CDTF">2023-08-14T17:57:57Z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2021-11-24T00:00:00Z</vt:filetime>
  </property>
  <property fmtid="{D5CDD505-2E9C-101B-9397-08002B2CF9AE}" pid="3" name="Creator">
    <vt:lpwstr>Tableau 20213.21.1018.949</vt:lpwstr>
  </property>
  <property fmtid="{D5CDD505-2E9C-101B-9397-08002B2CF9AE}" pid="4" name="LastSaved">
    <vt:filetime>2021-11-24T00:00:00Z</vt:filetime>
  </property>
</Properties>
</file>