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8" r:id="rId3"/>
    <p:sldId id="261" r:id="rId4"/>
    <p:sldId id="262" r:id="rId5"/>
    <p:sldId id="263" r:id="rId6"/>
    <p:sldId id="264" r:id="rId7"/>
    <p:sldId id="265"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159" y="1122363"/>
            <a:ext cx="10135672" cy="2857210"/>
          </a:xfrm>
        </p:spPr>
        <p:txBody>
          <a:bodyPr/>
          <a:lstStyle/>
          <a:p>
            <a:r>
              <a:rPr lang="en-US" sz="7200" b="1" dirty="0" smtClean="0">
                <a:solidFill>
                  <a:schemeClr val="accent4">
                    <a:lumMod val="75000"/>
                  </a:schemeClr>
                </a:solidFill>
                <a:latin typeface="Times New Roman" panose="02020603050405020304" pitchFamily="18" charset="0"/>
                <a:cs typeface="Times New Roman" panose="02020603050405020304" pitchFamily="18" charset="0"/>
              </a:rPr>
              <a:t>Corona Virus Case </a:t>
            </a:r>
            <a:r>
              <a:rPr lang="en-US" sz="7200" b="1" dirty="0" smtClean="0">
                <a:solidFill>
                  <a:schemeClr val="accent4">
                    <a:lumMod val="75000"/>
                  </a:schemeClr>
                </a:solidFill>
                <a:latin typeface="Times New Roman" panose="02020603050405020304" pitchFamily="18" charset="0"/>
                <a:cs typeface="Times New Roman" panose="02020603050405020304" pitchFamily="18" charset="0"/>
              </a:rPr>
              <a:t>Study</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409904" y="4121497"/>
            <a:ext cx="3425781" cy="523220"/>
          </a:xfrm>
          <a:prstGeom prst="rect">
            <a:avLst/>
          </a:prstGeom>
        </p:spPr>
        <p:txBody>
          <a:bodyPr wrap="square">
            <a:spAutoFit/>
          </a:bodyPr>
          <a:lstStyle/>
          <a:p>
            <a:r>
              <a:rPr lang="en-US" sz="2800" b="1" dirty="0">
                <a:solidFill>
                  <a:srgbClr val="90C226"/>
                </a:solidFill>
                <a:latin typeface="Times New Roman" panose="02020603050405020304" pitchFamily="18" charset="0"/>
                <a:ea typeface="+mj-ea"/>
                <a:cs typeface="Times New Roman" panose="02020603050405020304" pitchFamily="18" charset="0"/>
              </a:rPr>
              <a:t>By: </a:t>
            </a:r>
            <a:r>
              <a:rPr lang="en-US" sz="2800" b="1" dirty="0" err="1">
                <a:solidFill>
                  <a:srgbClr val="90C226"/>
                </a:solidFill>
                <a:latin typeface="Times New Roman" panose="02020603050405020304" pitchFamily="18" charset="0"/>
                <a:ea typeface="+mj-ea"/>
                <a:cs typeface="Times New Roman" panose="02020603050405020304" pitchFamily="18" charset="0"/>
              </a:rPr>
              <a:t>Pratiksha</a:t>
            </a:r>
            <a:r>
              <a:rPr lang="en-US" sz="2800" b="1" dirty="0">
                <a:solidFill>
                  <a:srgbClr val="90C226"/>
                </a:solidFill>
                <a:latin typeface="Times New Roman" panose="02020603050405020304" pitchFamily="18" charset="0"/>
                <a:ea typeface="+mj-ea"/>
                <a:cs typeface="Times New Roman" panose="02020603050405020304" pitchFamily="18" charset="0"/>
              </a:rPr>
              <a:t> Saheb</a:t>
            </a:r>
            <a:endParaRPr lang="en-US" sz="2800" b="1" dirty="0"/>
          </a:p>
        </p:txBody>
      </p:sp>
    </p:spTree>
    <p:extLst>
      <p:ext uri="{BB962C8B-B14F-4D97-AF65-F5344CB8AC3E}">
        <p14:creationId xmlns:p14="http://schemas.microsoft.com/office/powerpoint/2010/main" val="3652683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1972"/>
            <a:ext cx="8596668" cy="1608428"/>
          </a:xfrm>
        </p:spPr>
        <p:txBody>
          <a:bodyPr>
            <a:normAutofit/>
          </a:bodyPr>
          <a:lstStyle/>
          <a:p>
            <a:pPr algn="ctr"/>
            <a:r>
              <a:rPr lang="en-US" sz="4800" dirty="0" smtClean="0">
                <a:latin typeface="+mn-lt"/>
              </a:rPr>
              <a:t>Agenda</a:t>
            </a:r>
            <a:endParaRPr lang="en-US" sz="4800" dirty="0">
              <a:latin typeface="+mn-lt"/>
            </a:endParaRPr>
          </a:p>
        </p:txBody>
      </p:sp>
      <p:sp>
        <p:nvSpPr>
          <p:cNvPr id="3" name="Content Placeholder 2"/>
          <p:cNvSpPr>
            <a:spLocks noGrp="1"/>
          </p:cNvSpPr>
          <p:nvPr>
            <p:ph idx="1"/>
          </p:nvPr>
        </p:nvSpPr>
        <p:spPr>
          <a:xfrm>
            <a:off x="2702256" y="1690689"/>
            <a:ext cx="5104263" cy="4150554"/>
          </a:xfrm>
        </p:spPr>
        <p:txBody>
          <a:bodyPr/>
          <a:lstStyle/>
          <a:p>
            <a:pPr>
              <a:buFont typeface="Courier New" panose="02070309020205020404" pitchFamily="49" charset="0"/>
              <a:buChar char="o"/>
            </a:pPr>
            <a:endParaRPr lang="en-US" dirty="0"/>
          </a:p>
        </p:txBody>
      </p:sp>
      <p:sp>
        <p:nvSpPr>
          <p:cNvPr id="5" name="Rounded Rectangle 4"/>
          <p:cNvSpPr/>
          <p:nvPr/>
        </p:nvSpPr>
        <p:spPr>
          <a:xfrm>
            <a:off x="2382592" y="1339404"/>
            <a:ext cx="5705339" cy="47330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Objectives </a:t>
            </a:r>
          </a:p>
          <a:p>
            <a:pPr>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Backgrounds</a:t>
            </a:r>
          </a:p>
          <a:p>
            <a:pPr>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Key </a:t>
            </a:r>
            <a:r>
              <a:rPr lang="en-US" sz="3200" dirty="0" smtClean="0">
                <a:latin typeface="Times New Roman" panose="02020603050405020304" pitchFamily="18" charset="0"/>
                <a:cs typeface="Times New Roman" panose="02020603050405020304" pitchFamily="18" charset="0"/>
              </a:rPr>
              <a:t>findings</a:t>
            </a:r>
          </a:p>
          <a:p>
            <a:pPr>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Data Cleaning and Preparation</a:t>
            </a:r>
          </a:p>
          <a:p>
            <a:pPr>
              <a:buFont typeface="Courier New" panose="02070309020205020404" pitchFamily="49" charset="0"/>
              <a:buChar char="o"/>
            </a:pPr>
            <a:r>
              <a:rPr lang="en-US" sz="3200" dirty="0" smtClean="0">
                <a:latin typeface="Times New Roman" panose="02020603050405020304" pitchFamily="18" charset="0"/>
                <a:cs typeface="Times New Roman" panose="02020603050405020304" pitchFamily="18" charset="0"/>
              </a:rPr>
              <a:t>Dataset</a:t>
            </a:r>
          </a:p>
          <a:p>
            <a:pPr>
              <a:buFont typeface="Courier New" panose="02070309020205020404" pitchFamily="49" charset="0"/>
              <a:buChar char="o"/>
            </a:pP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285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   </a:t>
            </a:r>
            <a:r>
              <a:rPr lang="en-US" sz="4800" b="1" dirty="0" smtClean="0">
                <a:latin typeface="Times New Roman" panose="02020603050405020304" pitchFamily="18" charset="0"/>
                <a:cs typeface="Times New Roman" panose="02020603050405020304" pitchFamily="18" charset="0"/>
              </a:rPr>
              <a:t>Objective</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299242" cy="3880773"/>
          </a:xfrm>
        </p:spPr>
        <p:txBody>
          <a:bodyPr/>
          <a:lstStyle/>
          <a:p>
            <a:pPr>
              <a:buFont typeface="Courier New" panose="02070309020205020404" pitchFamily="49" charset="0"/>
              <a:buChar char="o"/>
            </a:pPr>
            <a:endParaRPr lang="en-US" dirty="0" smtClean="0"/>
          </a:p>
          <a:p>
            <a:pPr algn="just"/>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 </a:t>
            </a:r>
            <a:r>
              <a:rPr lang="en-US" sz="2400" dirty="0">
                <a:latin typeface="Times New Roman" panose="02020603050405020304" pitchFamily="18" charset="0"/>
                <a:cs typeface="Times New Roman" panose="02020603050405020304" pitchFamily="18" charset="0"/>
              </a:rPr>
              <a:t>analyze a coronavirus dataset and derive meaningful insights to understand the spread and impact of the virus. Through data-driven analysis, we aim to provide valuable insights that can inform decision-making and response efforts in combating the pandemic.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429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Background</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956063" cy="3880773"/>
          </a:xfrm>
        </p:spPr>
        <p:txBody>
          <a:bodyPr>
            <a:normAutofit/>
          </a:bodyPr>
          <a:lstStyle/>
          <a:p>
            <a:pPr algn="just"/>
            <a:r>
              <a:rPr lang="en-US" sz="2400" dirty="0">
                <a:latin typeface="Times New Roman" panose="02020603050405020304" pitchFamily="18" charset="0"/>
                <a:cs typeface="Times New Roman" panose="02020603050405020304" pitchFamily="18" charset="0"/>
              </a:rPr>
              <a:t>The coronavirus (COVID-19) pandemic has emerged as one of the most significant global health crises in modern history, profoundly affecting public health, economies, and societies worldwide. Since its initial emergence in late 2019, the pandemic has presented unprecedented challenges and necessitated urgent responses from governments, healthcare systems, and communities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pandemic, caused by the novel coronavirus SARS-CoV-2, has rapidly spread across continents, leading to widespread transmission and severe health consequences.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42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Key Findings</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2" y="1764405"/>
            <a:ext cx="9187885" cy="4276957"/>
          </a:xfrm>
        </p:spPr>
        <p:txBody>
          <a:bodyPr/>
          <a:lstStyle/>
          <a:p>
            <a:pPr algn="just"/>
            <a:r>
              <a:rPr lang="en-US" sz="2400" dirty="0">
                <a:latin typeface="Times New Roman" panose="02020603050405020304" pitchFamily="18" charset="0"/>
                <a:cs typeface="Times New Roman" panose="02020603050405020304" pitchFamily="18" charset="0"/>
              </a:rPr>
              <a:t>Maximum Monthly </a:t>
            </a:r>
            <a:r>
              <a:rPr lang="en-US" sz="2400" dirty="0">
                <a:latin typeface="Times New Roman" panose="02020603050405020304" pitchFamily="18" charset="0"/>
                <a:cs typeface="Times New Roman" panose="02020603050405020304" pitchFamily="18" charset="0"/>
              </a:rPr>
              <a:t>averages for confirmed </a:t>
            </a:r>
            <a:r>
              <a:rPr lang="en-US" sz="2400" dirty="0">
                <a:latin typeface="Times New Roman" panose="02020603050405020304" pitchFamily="18" charset="0"/>
                <a:cs typeface="Times New Roman" panose="02020603050405020304" pitchFamily="18" charset="0"/>
              </a:rPr>
              <a:t>cases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(3060), deaths(60), </a:t>
            </a:r>
            <a:r>
              <a:rPr lang="en-US" sz="2400" dirty="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recoveries(1921) found in December month ,followed by November, </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pril and October providing </a:t>
            </a:r>
            <a:r>
              <a:rPr lang="en-US" sz="2400" dirty="0">
                <a:latin typeface="Times New Roman" panose="02020603050405020304" pitchFamily="18" charset="0"/>
                <a:cs typeface="Times New Roman" panose="02020603050405020304" pitchFamily="18" charset="0"/>
              </a:rPr>
              <a:t>insights into the average trends and patterns observed over time</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ost </a:t>
            </a:r>
            <a:r>
              <a:rPr lang="en-US" sz="2400" dirty="0">
                <a:latin typeface="Times New Roman" panose="02020603050405020304" pitchFamily="18" charset="0"/>
                <a:cs typeface="Times New Roman" panose="02020603050405020304" pitchFamily="18" charset="0"/>
              </a:rPr>
              <a:t>frequent values for confirmed </a:t>
            </a:r>
            <a:r>
              <a:rPr lang="en-US" sz="2400" dirty="0" smtClean="0">
                <a:latin typeface="Times New Roman" panose="02020603050405020304" pitchFamily="18" charset="0"/>
                <a:cs typeface="Times New Roman" panose="02020603050405020304" pitchFamily="18" charset="0"/>
              </a:rPr>
              <a:t>cases(316), and deaths(528) found in </a:t>
            </a: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arch month and most recovered cases(279) found in may month.</a:t>
            </a:r>
          </a:p>
          <a:p>
            <a:pPr algn="just"/>
            <a:r>
              <a:rPr lang="en-US" sz="2400" dirty="0" smtClean="0">
                <a:latin typeface="Times New Roman" panose="02020603050405020304" pitchFamily="18" charset="0"/>
                <a:cs typeface="Times New Roman" panose="02020603050405020304" pitchFamily="18" charset="0"/>
              </a:rPr>
              <a:t>Maximum confirmed(823225) and recovered(1123456) cases found in year 2020 and maximum death(7374) occurred in 2021.</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129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Key Findings</a:t>
            </a:r>
            <a:endParaRPr lang="en-US" sz="4800" dirty="0"/>
          </a:p>
        </p:txBody>
      </p:sp>
      <p:sp>
        <p:nvSpPr>
          <p:cNvPr id="3" name="Content Placeholder 2"/>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May has the greatest variance and standard deviation for death cases, it implies that there were significant fluctuations or variability in the number of deaths reported during that month.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December </a:t>
            </a:r>
            <a:r>
              <a:rPr lang="en-US" sz="2400" dirty="0">
                <a:latin typeface="Times New Roman" panose="02020603050405020304" pitchFamily="18" charset="0"/>
                <a:cs typeface="Times New Roman" panose="02020603050405020304" pitchFamily="18" charset="0"/>
              </a:rPr>
              <a:t>is the month with the greatest variance and standard deviation for recovered cases, it suggests significant variability or spread in the number of recoveries reported during that month compared to other months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Afghanistan found the highest confirmed cases and lowest number of death cases.</a:t>
            </a:r>
          </a:p>
          <a:p>
            <a:pPr algn="just"/>
            <a:r>
              <a:rPr lang="en-US" sz="2400" dirty="0" smtClean="0">
                <a:latin typeface="Times New Roman" panose="02020603050405020304" pitchFamily="18" charset="0"/>
                <a:cs typeface="Times New Roman" panose="02020603050405020304" pitchFamily="18" charset="0"/>
              </a:rPr>
              <a:t>Top 5 highest recovered countries are Argentina, Austria Algeria, Thailand and Australia.</a:t>
            </a:r>
          </a:p>
          <a:p>
            <a:endParaRPr lang="en-US" dirty="0"/>
          </a:p>
        </p:txBody>
      </p:sp>
    </p:spTree>
    <p:extLst>
      <p:ext uri="{BB962C8B-B14F-4D97-AF65-F5344CB8AC3E}">
        <p14:creationId xmlns:p14="http://schemas.microsoft.com/office/powerpoint/2010/main" val="49377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dirty="0" smtClean="0">
                <a:latin typeface="Times New Roman" panose="02020603050405020304" pitchFamily="18" charset="0"/>
                <a:cs typeface="Times New Roman" panose="02020603050405020304" pitchFamily="18" charset="0"/>
              </a:rPr>
              <a:t>Data </a:t>
            </a:r>
            <a:r>
              <a:rPr lang="en-US" sz="4800" b="1" dirty="0" err="1" smtClean="0">
                <a:latin typeface="Times New Roman" panose="02020603050405020304" pitchFamily="18" charset="0"/>
                <a:cs typeface="Times New Roman" panose="02020603050405020304" pitchFamily="18" charset="0"/>
              </a:rPr>
              <a:t>Methedology</a:t>
            </a:r>
            <a:endParaRPr lang="en-US"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corona virus database does </a:t>
            </a:r>
            <a:r>
              <a:rPr lang="en-US" sz="2400" dirty="0">
                <a:latin typeface="Times New Roman" panose="02020603050405020304" pitchFamily="18" charset="0"/>
                <a:cs typeface="Times New Roman" panose="02020603050405020304" pitchFamily="18" charset="0"/>
              </a:rPr>
              <a:t>not contain any null values in any column</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There is no duplicates row found in datasets</a:t>
            </a:r>
          </a:p>
          <a:p>
            <a:r>
              <a:rPr lang="en-US" sz="2400" dirty="0" smtClean="0">
                <a:latin typeface="Times New Roman" panose="02020603050405020304" pitchFamily="18" charset="0"/>
                <a:cs typeface="Times New Roman" panose="02020603050405020304" pitchFamily="18" charset="0"/>
              </a:rPr>
              <a:t>Coronavirus database contain 78386 rows and 8 columns.</a:t>
            </a:r>
          </a:p>
          <a:p>
            <a:r>
              <a:rPr lang="en-US" sz="2400" dirty="0" smtClean="0">
                <a:latin typeface="Times New Roman" panose="02020603050405020304" pitchFamily="18" charset="0"/>
                <a:cs typeface="Times New Roman" panose="02020603050405020304" pitchFamily="18" charset="0"/>
              </a:rPr>
              <a:t>The start date of data set is 2020-01-02 and end date is 2021-12-06.</a:t>
            </a:r>
          </a:p>
          <a:p>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he </a:t>
            </a:r>
            <a:r>
              <a:rPr lang="en-US" sz="2400" dirty="0">
                <a:latin typeface="Times New Roman" panose="02020603050405020304" pitchFamily="18" charset="0"/>
                <a:cs typeface="Times New Roman" panose="02020603050405020304" pitchFamily="18" charset="0"/>
              </a:rPr>
              <a:t>total number of months present in the </a:t>
            </a:r>
            <a:r>
              <a:rPr lang="en-US" sz="2400" dirty="0" smtClean="0">
                <a:latin typeface="Times New Roman" panose="02020603050405020304" pitchFamily="18" charset="0"/>
                <a:cs typeface="Times New Roman" panose="02020603050405020304" pitchFamily="18" charset="0"/>
              </a:rPr>
              <a:t>dataset is 12, </a:t>
            </a:r>
            <a:r>
              <a:rPr lang="en-US" sz="2400" dirty="0">
                <a:latin typeface="Times New Roman" panose="02020603050405020304" pitchFamily="18" charset="0"/>
                <a:cs typeface="Times New Roman" panose="02020603050405020304" pitchFamily="18" charset="0"/>
              </a:rPr>
              <a:t>providing context on the duration of the analysis period</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 total number of year present in data set is 2020 and 2021</a:t>
            </a:r>
          </a:p>
          <a:p>
            <a:endParaRPr lang="en-US" dirty="0"/>
          </a:p>
        </p:txBody>
      </p:sp>
    </p:spTree>
    <p:extLst>
      <p:ext uri="{BB962C8B-B14F-4D97-AF65-F5344CB8AC3E}">
        <p14:creationId xmlns:p14="http://schemas.microsoft.com/office/powerpoint/2010/main" val="279777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latin typeface="Times New Roman" panose="02020603050405020304" pitchFamily="18" charset="0"/>
                <a:cs typeface="Times New Roman" panose="02020603050405020304" pitchFamily="18" charset="0"/>
              </a:rPr>
              <a:t>Data Set</a:t>
            </a:r>
            <a:endParaRPr lang="en-US" sz="4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42434" y="2189408"/>
            <a:ext cx="6877317" cy="3992451"/>
          </a:xfrm>
          <a:prstGeom prst="rect">
            <a:avLst/>
          </a:prstGeom>
        </p:spPr>
      </p:pic>
    </p:spTree>
    <p:extLst>
      <p:ext uri="{BB962C8B-B14F-4D97-AF65-F5344CB8AC3E}">
        <p14:creationId xmlns:p14="http://schemas.microsoft.com/office/powerpoint/2010/main" val="329496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7200" dirty="0" smtClean="0">
                <a:latin typeface="Times New Roman" panose="02020603050405020304" pitchFamily="18" charset="0"/>
                <a:cs typeface="Times New Roman" panose="02020603050405020304" pitchFamily="18" charset="0"/>
              </a:rPr>
              <a:t>           </a:t>
            </a:r>
          </a:p>
          <a:p>
            <a:pPr marL="0" indent="0">
              <a:buNone/>
            </a:pPr>
            <a:r>
              <a:rPr lang="en-US" sz="7200" dirty="0" smtClean="0">
                <a:latin typeface="Times New Roman" panose="02020603050405020304" pitchFamily="18" charset="0"/>
                <a:cs typeface="Times New Roman" panose="02020603050405020304" pitchFamily="18" charset="0"/>
              </a:rPr>
              <a:t>             </a:t>
            </a:r>
            <a:r>
              <a:rPr lang="en-US" sz="7200" dirty="0" smtClean="0">
                <a:cs typeface="Times New Roman" panose="02020603050405020304" pitchFamily="18" charset="0"/>
              </a:rPr>
              <a:t>Thank You</a:t>
            </a:r>
            <a:endParaRPr lang="en-US" sz="7200" dirty="0">
              <a:cs typeface="Times New Roman" panose="02020603050405020304" pitchFamily="18" charset="0"/>
            </a:endParaRPr>
          </a:p>
        </p:txBody>
      </p:sp>
    </p:spTree>
    <p:extLst>
      <p:ext uri="{BB962C8B-B14F-4D97-AF65-F5344CB8AC3E}">
        <p14:creationId xmlns:p14="http://schemas.microsoft.com/office/powerpoint/2010/main" val="12314855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1454</TotalTime>
  <Words>338</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Times New Roman</vt:lpstr>
      <vt:lpstr>Trebuchet MS</vt:lpstr>
      <vt:lpstr>Wingdings 3</vt:lpstr>
      <vt:lpstr>Facet</vt:lpstr>
      <vt:lpstr>Corona Virus Case Study                                                                                                               </vt:lpstr>
      <vt:lpstr>Agenda</vt:lpstr>
      <vt:lpstr>   Objective</vt:lpstr>
      <vt:lpstr>Background</vt:lpstr>
      <vt:lpstr>Key Findings</vt:lpstr>
      <vt:lpstr>Key Findings</vt:lpstr>
      <vt:lpstr>Data Methedology</vt:lpstr>
      <vt:lpstr>Data Set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Case Study                              By: Pratiksha Saheb                                                                                 Manisha Gahane                                                                        Ami Faldu</dc:title>
  <dc:creator>Deepesh Saheb</dc:creator>
  <cp:lastModifiedBy>Deepesh Saheb</cp:lastModifiedBy>
  <cp:revision>15</cp:revision>
  <dcterms:created xsi:type="dcterms:W3CDTF">2024-05-06T10:31:20Z</dcterms:created>
  <dcterms:modified xsi:type="dcterms:W3CDTF">2024-05-07T10:46:06Z</dcterms:modified>
</cp:coreProperties>
</file>