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6" r:id="rId2"/>
    <p:sldId id="924" r:id="rId3"/>
    <p:sldId id="9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ce178b5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ce178b5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ce178b5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ce178b5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42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6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BBCD-BA32-6D47-8927-7CFA0143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2369-1E1C-2847-966A-5F5A7B5D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F57E-500C-2741-A6E6-6683616B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6B89-83E9-DE4A-9EB5-06DAD1F81305}" type="datetimeFigureOut">
              <a:rPr lang="en-US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7F19-4026-544C-8D90-E0E93537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240A-A2E4-E945-BA90-2AAA79D0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8F47-876F-5944-BA77-FA1F9CBCCFF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6996500A-89F1-44F2-BEBE-5434B13F1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" y="838357"/>
            <a:ext cx="12187168" cy="6022500"/>
          </a:xfr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720231-2FA4-4840-9DDF-22E493CC3AED}"/>
              </a:ext>
            </a:extLst>
          </p:cNvPr>
          <p:cNvSpPr txBox="1"/>
          <p:nvPr/>
        </p:nvSpPr>
        <p:spPr>
          <a:xfrm>
            <a:off x="6096000" y="265879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7" name="Picture 56" descr="A picture containing arrow&#10;&#10;Description automatically generated">
            <a:extLst>
              <a:ext uri="{FF2B5EF4-FFF2-40B4-BE49-F238E27FC236}">
                <a16:creationId xmlns:a16="http://schemas.microsoft.com/office/drawing/2014/main" id="{0C957360-54C7-471F-A652-9135B37A1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94" y="2297315"/>
            <a:ext cx="5397719" cy="3033755"/>
          </a:xfrm>
          <a:prstGeom prst="rect">
            <a:avLst/>
          </a:prstGeom>
          <a:effectLst>
            <a:glow rad="495300">
              <a:schemeClr val="accent1">
                <a:alpha val="40000"/>
              </a:schemeClr>
            </a:glow>
            <a:outerShdw sx="1000" sy="1000" algn="ctr" rotWithShape="0">
              <a:srgbClr val="000000">
                <a:alpha val="0"/>
              </a:srgbClr>
            </a:outerShdw>
            <a:reflection blurRad="6350" stA="61000" endPos="38500" dist="50800" dir="5400000" sy="-100000" algn="bl" rotWithShape="0"/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A91A429-347F-B2E1-4E91-94D4F46F2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265" y="-124593"/>
            <a:ext cx="1792705" cy="1014664"/>
          </a:xfrm>
          <a:prstGeom prst="rect">
            <a:avLst/>
          </a:prstGeom>
        </p:spPr>
      </p:pic>
      <p:pic>
        <p:nvPicPr>
          <p:cNvPr id="4" name="Google Shape;303;p42">
            <a:extLst>
              <a:ext uri="{FF2B5EF4-FFF2-40B4-BE49-F238E27FC236}">
                <a16:creationId xmlns:a16="http://schemas.microsoft.com/office/drawing/2014/main" id="{6DC2049A-6992-712E-8DDA-238C3C11F86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9" y="4899"/>
            <a:ext cx="1872500" cy="75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7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-711486" y="1306683"/>
            <a:ext cx="4628404" cy="6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-GB" sz="2667" b="1" u="sng" dirty="0">
                <a:latin typeface="Calibri"/>
                <a:ea typeface="Open Sans"/>
                <a:cs typeface="Open Sans"/>
                <a:sym typeface="Open Sans"/>
              </a:rPr>
              <a:t>AGENDA</a:t>
            </a:r>
            <a:endParaRPr lang="en-GB" sz="2667" b="1" u="sng" dirty="0">
              <a:latin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58735" y="1997131"/>
            <a:ext cx="10742575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14999"/>
              </a:lnSpc>
              <a:buClr>
                <a:schemeClr val="dk1"/>
              </a:buClr>
              <a:buAutoNum type="arabicPeriod"/>
            </a:pPr>
            <a:r>
              <a:rPr lang="en-GB" dirty="0">
                <a:solidFill>
                  <a:schemeClr val="dk1"/>
                </a:solidFill>
                <a:latin typeface="Calibri"/>
              </a:rPr>
              <a:t>Introduction</a:t>
            </a:r>
          </a:p>
          <a:p>
            <a:pPr>
              <a:lnSpc>
                <a:spcPct val="114999"/>
              </a:lnSpc>
              <a:buClr>
                <a:schemeClr val="dk1"/>
              </a:buClr>
              <a:buAutoNum type="arabicPeriod"/>
            </a:pPr>
            <a:endParaRPr lang="en-GB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B8843-A1C4-47FD-BCA6-7739CCA4B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21" r="17927"/>
          <a:stretch/>
        </p:blipFill>
        <p:spPr>
          <a:xfrm>
            <a:off x="6091793" y="1539551"/>
            <a:ext cx="6098736" cy="467393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bk object 16">
            <a:extLst>
              <a:ext uri="{FF2B5EF4-FFF2-40B4-BE49-F238E27FC236}">
                <a16:creationId xmlns:a16="http://schemas.microsoft.com/office/drawing/2014/main" id="{748147EC-22A1-4375-838A-A740EA31761E}"/>
              </a:ext>
            </a:extLst>
          </p:cNvPr>
          <p:cNvSpPr/>
          <p:nvPr/>
        </p:nvSpPr>
        <p:spPr>
          <a:xfrm>
            <a:off x="125106" y="255754"/>
            <a:ext cx="1969007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8519EB9-C121-3A31-FAB8-05119FA32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553" y="-121453"/>
            <a:ext cx="1792705" cy="1014664"/>
          </a:xfrm>
          <a:prstGeom prst="rect">
            <a:avLst/>
          </a:prstGeom>
        </p:spPr>
      </p:pic>
      <p:pic>
        <p:nvPicPr>
          <p:cNvPr id="4" name="Google Shape;303;p42">
            <a:extLst>
              <a:ext uri="{FF2B5EF4-FFF2-40B4-BE49-F238E27FC236}">
                <a16:creationId xmlns:a16="http://schemas.microsoft.com/office/drawing/2014/main" id="{601C37BE-2E7F-4C65-D914-F4B6D40E937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21901" y="-45634"/>
            <a:ext cx="1872500" cy="75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66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5600" y="1842416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52396" indent="0">
              <a:lnSpc>
                <a:spcPct val="114999"/>
              </a:lnSpc>
              <a:buClr>
                <a:schemeClr val="dk1"/>
              </a:buClr>
              <a:buNone/>
            </a:pPr>
            <a:r>
              <a:rPr lang="en-GB" sz="4400" dirty="0">
                <a:solidFill>
                  <a:schemeClr val="dk1"/>
                </a:solidFill>
                <a:latin typeface="Calibri"/>
              </a:rPr>
              <a:t>Introduce Your Team Member and Topic and the Team Name </a:t>
            </a:r>
          </a:p>
        </p:txBody>
      </p:sp>
      <p:sp>
        <p:nvSpPr>
          <p:cNvPr id="7" name="bk object 16">
            <a:extLst>
              <a:ext uri="{FF2B5EF4-FFF2-40B4-BE49-F238E27FC236}">
                <a16:creationId xmlns:a16="http://schemas.microsoft.com/office/drawing/2014/main" id="{748147EC-22A1-4375-838A-A740EA31761E}"/>
              </a:ext>
            </a:extLst>
          </p:cNvPr>
          <p:cNvSpPr/>
          <p:nvPr/>
        </p:nvSpPr>
        <p:spPr>
          <a:xfrm>
            <a:off x="125106" y="255754"/>
            <a:ext cx="1969007" cy="453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8519EB9-C121-3A31-FAB8-05119FA32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553" y="-121453"/>
            <a:ext cx="1792705" cy="1014664"/>
          </a:xfrm>
          <a:prstGeom prst="rect">
            <a:avLst/>
          </a:prstGeom>
        </p:spPr>
      </p:pic>
      <p:pic>
        <p:nvPicPr>
          <p:cNvPr id="4" name="Google Shape;303;p42">
            <a:extLst>
              <a:ext uri="{FF2B5EF4-FFF2-40B4-BE49-F238E27FC236}">
                <a16:creationId xmlns:a16="http://schemas.microsoft.com/office/drawing/2014/main" id="{601C37BE-2E7F-4C65-D914-F4B6D40E93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1901" y="-45634"/>
            <a:ext cx="1872500" cy="75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4123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{84F91C4C-BF66-4996-9F4E-981ACEFDA7A4}tf10001108_win32</Template>
  <TotalTime>7</TotalTime>
  <Words>13</Words>
  <Application>Microsoft Office PowerPoint</Application>
  <PresentationFormat>Widescreen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PowerPoint Presentation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Basavaraj  Bhavi</dc:creator>
  <cp:keywords/>
  <cp:lastModifiedBy>Basavaraj  Bhavi</cp:lastModifiedBy>
  <cp:revision>1</cp:revision>
  <dcterms:created xsi:type="dcterms:W3CDTF">2023-04-28T10:21:02Z</dcterms:created>
  <dcterms:modified xsi:type="dcterms:W3CDTF">2023-04-28T10:28:14Z</dcterms:modified>
  <cp:version/>
</cp:coreProperties>
</file>