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Bold" charset="1" panose="00000800000000000000"/>
      <p:regular r:id="rId12"/>
    </p:embeddedFont>
    <p:embeddedFont>
      <p:font typeface="Poppi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00" t="0" r="-89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84083">
            <a:off x="6921658" y="6179923"/>
            <a:ext cx="5755537" cy="6731622"/>
          </a:xfrm>
          <a:custGeom>
            <a:avLst/>
            <a:gdLst/>
            <a:ahLst/>
            <a:cxnLst/>
            <a:rect r="r" b="b" t="t" l="l"/>
            <a:pathLst>
              <a:path h="6731622" w="5755537">
                <a:moveTo>
                  <a:pt x="0" y="0"/>
                </a:moveTo>
                <a:lnTo>
                  <a:pt x="5755536" y="0"/>
                </a:lnTo>
                <a:lnTo>
                  <a:pt x="5755536" y="6731622"/>
                </a:lnTo>
                <a:lnTo>
                  <a:pt x="0" y="6731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77758" y="0"/>
            <a:ext cx="13310242" cy="10159468"/>
          </a:xfrm>
          <a:custGeom>
            <a:avLst/>
            <a:gdLst/>
            <a:ahLst/>
            <a:cxnLst/>
            <a:rect r="r" b="b" t="t" l="l"/>
            <a:pathLst>
              <a:path h="10159468" w="13310242">
                <a:moveTo>
                  <a:pt x="0" y="0"/>
                </a:moveTo>
                <a:lnTo>
                  <a:pt x="13310242" y="0"/>
                </a:lnTo>
                <a:lnTo>
                  <a:pt x="13310242" y="10159468"/>
                </a:lnTo>
                <a:lnTo>
                  <a:pt x="0" y="10159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01" r="-5845" b="-200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48230" y="3337741"/>
            <a:ext cx="9682968" cy="1505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2"/>
              </a:lnSpc>
            </a:pPr>
            <a:r>
              <a:rPr lang="en-US" sz="1031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Analyst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8230" y="5040002"/>
            <a:ext cx="7595770" cy="121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2"/>
              </a:lnSpc>
            </a:pPr>
            <a:r>
              <a:rPr lang="en-US" sz="283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</a:t>
            </a:r>
            <a:r>
              <a:rPr lang="en-US" sz="283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ploring trends across genres, platforms, and publishers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8230" y="9191625"/>
            <a:ext cx="4956612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Presented by: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Pratibha Rajput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3018" y="1997836"/>
            <a:ext cx="5653061" cy="593627"/>
            <a:chOff x="0" y="0"/>
            <a:chExt cx="796830" cy="836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96830" cy="83675"/>
            </a:xfrm>
            <a:custGeom>
              <a:avLst/>
              <a:gdLst/>
              <a:ahLst/>
              <a:cxnLst/>
              <a:rect r="r" b="b" t="t" l="l"/>
              <a:pathLst>
                <a:path h="83675" w="796830">
                  <a:moveTo>
                    <a:pt x="41838" y="0"/>
                  </a:moveTo>
                  <a:lnTo>
                    <a:pt x="754993" y="0"/>
                  </a:lnTo>
                  <a:cubicBezTo>
                    <a:pt x="766089" y="0"/>
                    <a:pt x="776730" y="4408"/>
                    <a:pt x="784576" y="12254"/>
                  </a:cubicBezTo>
                  <a:cubicBezTo>
                    <a:pt x="792422" y="20100"/>
                    <a:pt x="796830" y="30742"/>
                    <a:pt x="796830" y="41838"/>
                  </a:cubicBezTo>
                  <a:lnTo>
                    <a:pt x="796830" y="41838"/>
                  </a:lnTo>
                  <a:cubicBezTo>
                    <a:pt x="796830" y="64944"/>
                    <a:pt x="778099" y="83675"/>
                    <a:pt x="754993" y="83675"/>
                  </a:cubicBezTo>
                  <a:lnTo>
                    <a:pt x="41838" y="83675"/>
                  </a:lnTo>
                  <a:cubicBezTo>
                    <a:pt x="30742" y="83675"/>
                    <a:pt x="20100" y="79267"/>
                    <a:pt x="12254" y="71421"/>
                  </a:cubicBezTo>
                  <a:cubicBezTo>
                    <a:pt x="4408" y="63575"/>
                    <a:pt x="0" y="52934"/>
                    <a:pt x="0" y="41838"/>
                  </a:cubicBezTo>
                  <a:lnTo>
                    <a:pt x="0" y="41838"/>
                  </a:lnTo>
                  <a:cubicBezTo>
                    <a:pt x="0" y="30742"/>
                    <a:pt x="4408" y="20100"/>
                    <a:pt x="12254" y="12254"/>
                  </a:cubicBezTo>
                  <a:cubicBezTo>
                    <a:pt x="20100" y="4408"/>
                    <a:pt x="30742" y="0"/>
                    <a:pt x="418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gradFill>
                <a:gsLst>
                  <a:gs pos="0">
                    <a:srgbClr val="B900BC">
                      <a:alpha val="100000"/>
                    </a:srgbClr>
                  </a:gs>
                  <a:gs pos="100000">
                    <a:srgbClr val="009C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96830" cy="121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184083">
            <a:off x="11564967" y="-3218375"/>
            <a:ext cx="5755537" cy="6731622"/>
          </a:xfrm>
          <a:custGeom>
            <a:avLst/>
            <a:gdLst/>
            <a:ahLst/>
            <a:cxnLst/>
            <a:rect r="r" b="b" t="t" l="l"/>
            <a:pathLst>
              <a:path h="6731622" w="5755537">
                <a:moveTo>
                  <a:pt x="0" y="0"/>
                </a:moveTo>
                <a:lnTo>
                  <a:pt x="5755536" y="0"/>
                </a:lnTo>
                <a:lnTo>
                  <a:pt x="5755536" y="6731622"/>
                </a:lnTo>
                <a:lnTo>
                  <a:pt x="0" y="6731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71183" y="0"/>
            <a:ext cx="3316817" cy="2209830"/>
          </a:xfrm>
          <a:custGeom>
            <a:avLst/>
            <a:gdLst/>
            <a:ahLst/>
            <a:cxnLst/>
            <a:rect r="r" b="b" t="t" l="l"/>
            <a:pathLst>
              <a:path h="2209830" w="3316817">
                <a:moveTo>
                  <a:pt x="0" y="0"/>
                </a:moveTo>
                <a:lnTo>
                  <a:pt x="3316817" y="0"/>
                </a:lnTo>
                <a:lnTo>
                  <a:pt x="3316817" y="2209830"/>
                </a:lnTo>
                <a:lnTo>
                  <a:pt x="0" y="2209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01600" y="6172200"/>
            <a:ext cx="5486400" cy="4114800"/>
          </a:xfrm>
          <a:custGeom>
            <a:avLst/>
            <a:gdLst/>
            <a:ahLst/>
            <a:cxnLst/>
            <a:rect r="r" b="b" t="t" l="l"/>
            <a:pathLst>
              <a:path h="4114800" w="5486400">
                <a:moveTo>
                  <a:pt x="0" y="0"/>
                </a:moveTo>
                <a:lnTo>
                  <a:pt x="5486400" y="0"/>
                </a:lnTo>
                <a:lnTo>
                  <a:pt x="5486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61715" y="979296"/>
            <a:ext cx="8172530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1715" y="3420835"/>
            <a:ext cx="7159888" cy="329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16,598 video game entries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Fields: Name, Platform, Year, Genre, Publisher, Zone-wise Sales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Time range: 1980s to 2020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Source: Kaggle / Public CSV</a:t>
            </a:r>
          </a:p>
          <a:p>
            <a:pPr algn="just">
              <a:lnSpc>
                <a:spcPts val="436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866896" y="2048904"/>
            <a:ext cx="4956612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 Dataset Summary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84083">
            <a:off x="11564967" y="-3218375"/>
            <a:ext cx="5755537" cy="6731622"/>
          </a:xfrm>
          <a:custGeom>
            <a:avLst/>
            <a:gdLst/>
            <a:ahLst/>
            <a:cxnLst/>
            <a:rect r="r" b="b" t="t" l="l"/>
            <a:pathLst>
              <a:path h="6731622" w="5755537">
                <a:moveTo>
                  <a:pt x="0" y="0"/>
                </a:moveTo>
                <a:lnTo>
                  <a:pt x="5755536" y="0"/>
                </a:lnTo>
                <a:lnTo>
                  <a:pt x="5755536" y="6731622"/>
                </a:lnTo>
                <a:lnTo>
                  <a:pt x="0" y="6731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1183" y="0"/>
            <a:ext cx="3316817" cy="2209830"/>
          </a:xfrm>
          <a:custGeom>
            <a:avLst/>
            <a:gdLst/>
            <a:ahLst/>
            <a:cxnLst/>
            <a:rect r="r" b="b" t="t" l="l"/>
            <a:pathLst>
              <a:path h="2209830" w="3316817">
                <a:moveTo>
                  <a:pt x="0" y="0"/>
                </a:moveTo>
                <a:lnTo>
                  <a:pt x="3316817" y="0"/>
                </a:lnTo>
                <a:lnTo>
                  <a:pt x="3316817" y="2209830"/>
                </a:lnTo>
                <a:lnTo>
                  <a:pt x="0" y="2209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1600" y="6172200"/>
            <a:ext cx="5486400" cy="4114800"/>
          </a:xfrm>
          <a:custGeom>
            <a:avLst/>
            <a:gdLst/>
            <a:ahLst/>
            <a:cxnLst/>
            <a:rect r="r" b="b" t="t" l="l"/>
            <a:pathLst>
              <a:path h="4114800" w="5486400">
                <a:moveTo>
                  <a:pt x="0" y="0"/>
                </a:moveTo>
                <a:lnTo>
                  <a:pt x="5486400" y="0"/>
                </a:lnTo>
                <a:lnTo>
                  <a:pt x="5486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1715" y="979296"/>
            <a:ext cx="11339885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 Components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1715" y="3420835"/>
            <a:ext cx="7159888" cy="384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Top 10 Game Titles by Sales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Top Games by Publisher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Genre-wise Sales Over Time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Platform Sales: Bubble Chart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Genre Comparison Bar Chart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Filters: Genre, Platform, Year, Zone</a:t>
            </a:r>
          </a:p>
          <a:p>
            <a:pPr algn="just">
              <a:lnSpc>
                <a:spcPts val="436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84083">
            <a:off x="11564967" y="-3218375"/>
            <a:ext cx="5755537" cy="6731622"/>
          </a:xfrm>
          <a:custGeom>
            <a:avLst/>
            <a:gdLst/>
            <a:ahLst/>
            <a:cxnLst/>
            <a:rect r="r" b="b" t="t" l="l"/>
            <a:pathLst>
              <a:path h="6731622" w="5755537">
                <a:moveTo>
                  <a:pt x="0" y="0"/>
                </a:moveTo>
                <a:lnTo>
                  <a:pt x="5755536" y="0"/>
                </a:lnTo>
                <a:lnTo>
                  <a:pt x="5755536" y="6731622"/>
                </a:lnTo>
                <a:lnTo>
                  <a:pt x="0" y="6731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1183" y="0"/>
            <a:ext cx="3316817" cy="2209830"/>
          </a:xfrm>
          <a:custGeom>
            <a:avLst/>
            <a:gdLst/>
            <a:ahLst/>
            <a:cxnLst/>
            <a:rect r="r" b="b" t="t" l="l"/>
            <a:pathLst>
              <a:path h="2209830" w="3316817">
                <a:moveTo>
                  <a:pt x="0" y="0"/>
                </a:moveTo>
                <a:lnTo>
                  <a:pt x="3316817" y="0"/>
                </a:lnTo>
                <a:lnTo>
                  <a:pt x="3316817" y="2209830"/>
                </a:lnTo>
                <a:lnTo>
                  <a:pt x="0" y="2209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1600" y="6172200"/>
            <a:ext cx="5486400" cy="4114800"/>
          </a:xfrm>
          <a:custGeom>
            <a:avLst/>
            <a:gdLst/>
            <a:ahLst/>
            <a:cxnLst/>
            <a:rect r="r" b="b" t="t" l="l"/>
            <a:pathLst>
              <a:path h="4114800" w="5486400">
                <a:moveTo>
                  <a:pt x="0" y="0"/>
                </a:moveTo>
                <a:lnTo>
                  <a:pt x="5486400" y="0"/>
                </a:lnTo>
                <a:lnTo>
                  <a:pt x="5486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1715" y="979296"/>
            <a:ext cx="11339885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1715" y="3420835"/>
            <a:ext cx="7159888" cy="384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🎯 Top Game: Wii Sports (~83M sales)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🎮 P</a:t>
            </a: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opular Genres: Action &amp; Sports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📆 Sales Spike: 2006–2012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🏢</a:t>
            </a: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Top Publishers: Nintendo, Activision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💿 Top Platforms: PS2, X360, Wii</a:t>
            </a:r>
          </a:p>
          <a:p>
            <a:pPr algn="just">
              <a:lnSpc>
                <a:spcPts val="4367"/>
              </a:lnSpc>
            </a:pPr>
          </a:p>
          <a:p>
            <a:pPr algn="just">
              <a:lnSpc>
                <a:spcPts val="4367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63018" y="1997836"/>
            <a:ext cx="5653061" cy="593627"/>
            <a:chOff x="0" y="0"/>
            <a:chExt cx="796830" cy="836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6830" cy="83675"/>
            </a:xfrm>
            <a:custGeom>
              <a:avLst/>
              <a:gdLst/>
              <a:ahLst/>
              <a:cxnLst/>
              <a:rect r="r" b="b" t="t" l="l"/>
              <a:pathLst>
                <a:path h="83675" w="796830">
                  <a:moveTo>
                    <a:pt x="41838" y="0"/>
                  </a:moveTo>
                  <a:lnTo>
                    <a:pt x="754993" y="0"/>
                  </a:lnTo>
                  <a:cubicBezTo>
                    <a:pt x="766089" y="0"/>
                    <a:pt x="776730" y="4408"/>
                    <a:pt x="784576" y="12254"/>
                  </a:cubicBezTo>
                  <a:cubicBezTo>
                    <a:pt x="792422" y="20100"/>
                    <a:pt x="796830" y="30742"/>
                    <a:pt x="796830" y="41838"/>
                  </a:cubicBezTo>
                  <a:lnTo>
                    <a:pt x="796830" y="41838"/>
                  </a:lnTo>
                  <a:cubicBezTo>
                    <a:pt x="796830" y="64944"/>
                    <a:pt x="778099" y="83675"/>
                    <a:pt x="754993" y="83675"/>
                  </a:cubicBezTo>
                  <a:lnTo>
                    <a:pt x="41838" y="83675"/>
                  </a:lnTo>
                  <a:cubicBezTo>
                    <a:pt x="30742" y="83675"/>
                    <a:pt x="20100" y="79267"/>
                    <a:pt x="12254" y="71421"/>
                  </a:cubicBezTo>
                  <a:cubicBezTo>
                    <a:pt x="4408" y="63575"/>
                    <a:pt x="0" y="52934"/>
                    <a:pt x="0" y="41838"/>
                  </a:cubicBezTo>
                  <a:lnTo>
                    <a:pt x="0" y="41838"/>
                  </a:lnTo>
                  <a:cubicBezTo>
                    <a:pt x="0" y="30742"/>
                    <a:pt x="4408" y="20100"/>
                    <a:pt x="12254" y="12254"/>
                  </a:cubicBezTo>
                  <a:cubicBezTo>
                    <a:pt x="20100" y="4408"/>
                    <a:pt x="30742" y="0"/>
                    <a:pt x="418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gradFill>
                <a:gsLst>
                  <a:gs pos="0">
                    <a:srgbClr val="B900BC">
                      <a:alpha val="100000"/>
                    </a:srgbClr>
                  </a:gs>
                  <a:gs pos="100000">
                    <a:srgbClr val="009C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96830" cy="121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66896" y="2048904"/>
            <a:ext cx="4956612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Insights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84083">
            <a:off x="11564967" y="-3218375"/>
            <a:ext cx="5755537" cy="6731622"/>
          </a:xfrm>
          <a:custGeom>
            <a:avLst/>
            <a:gdLst/>
            <a:ahLst/>
            <a:cxnLst/>
            <a:rect r="r" b="b" t="t" l="l"/>
            <a:pathLst>
              <a:path h="6731622" w="5755537">
                <a:moveTo>
                  <a:pt x="0" y="0"/>
                </a:moveTo>
                <a:lnTo>
                  <a:pt x="5755536" y="0"/>
                </a:lnTo>
                <a:lnTo>
                  <a:pt x="5755536" y="6731622"/>
                </a:lnTo>
                <a:lnTo>
                  <a:pt x="0" y="6731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1183" y="0"/>
            <a:ext cx="3316817" cy="2209830"/>
          </a:xfrm>
          <a:custGeom>
            <a:avLst/>
            <a:gdLst/>
            <a:ahLst/>
            <a:cxnLst/>
            <a:rect r="r" b="b" t="t" l="l"/>
            <a:pathLst>
              <a:path h="2209830" w="3316817">
                <a:moveTo>
                  <a:pt x="0" y="0"/>
                </a:moveTo>
                <a:lnTo>
                  <a:pt x="3316817" y="0"/>
                </a:lnTo>
                <a:lnTo>
                  <a:pt x="3316817" y="2209830"/>
                </a:lnTo>
                <a:lnTo>
                  <a:pt x="0" y="2209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1600" y="6172200"/>
            <a:ext cx="5486400" cy="4114800"/>
          </a:xfrm>
          <a:custGeom>
            <a:avLst/>
            <a:gdLst/>
            <a:ahLst/>
            <a:cxnLst/>
            <a:rect r="r" b="b" t="t" l="l"/>
            <a:pathLst>
              <a:path h="4114800" w="5486400">
                <a:moveTo>
                  <a:pt x="0" y="0"/>
                </a:moveTo>
                <a:lnTo>
                  <a:pt x="5486400" y="0"/>
                </a:lnTo>
                <a:lnTo>
                  <a:pt x="5486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1715" y="979296"/>
            <a:ext cx="11339885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Interactivity &amp; Filters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1715" y="3420835"/>
            <a:ext cx="7159888" cy="384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Filter by: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📅 Year Range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🌎 Sales Zone (NA, EU, JP, Global)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🎮 P</a:t>
            </a: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latform &amp; Genre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Dashboard responds in real time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Ena</a:t>
            </a: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bles dynamic comparisons</a:t>
            </a:r>
          </a:p>
          <a:p>
            <a:pPr algn="just">
              <a:lnSpc>
                <a:spcPts val="4367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63018" y="1997836"/>
            <a:ext cx="5653061" cy="593627"/>
            <a:chOff x="0" y="0"/>
            <a:chExt cx="796830" cy="836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6830" cy="83675"/>
            </a:xfrm>
            <a:custGeom>
              <a:avLst/>
              <a:gdLst/>
              <a:ahLst/>
              <a:cxnLst/>
              <a:rect r="r" b="b" t="t" l="l"/>
              <a:pathLst>
                <a:path h="83675" w="796830">
                  <a:moveTo>
                    <a:pt x="41838" y="0"/>
                  </a:moveTo>
                  <a:lnTo>
                    <a:pt x="754993" y="0"/>
                  </a:lnTo>
                  <a:cubicBezTo>
                    <a:pt x="766089" y="0"/>
                    <a:pt x="776730" y="4408"/>
                    <a:pt x="784576" y="12254"/>
                  </a:cubicBezTo>
                  <a:cubicBezTo>
                    <a:pt x="792422" y="20100"/>
                    <a:pt x="796830" y="30742"/>
                    <a:pt x="796830" y="41838"/>
                  </a:cubicBezTo>
                  <a:lnTo>
                    <a:pt x="796830" y="41838"/>
                  </a:lnTo>
                  <a:cubicBezTo>
                    <a:pt x="796830" y="64944"/>
                    <a:pt x="778099" y="83675"/>
                    <a:pt x="754993" y="83675"/>
                  </a:cubicBezTo>
                  <a:lnTo>
                    <a:pt x="41838" y="83675"/>
                  </a:lnTo>
                  <a:cubicBezTo>
                    <a:pt x="30742" y="83675"/>
                    <a:pt x="20100" y="79267"/>
                    <a:pt x="12254" y="71421"/>
                  </a:cubicBezTo>
                  <a:cubicBezTo>
                    <a:pt x="4408" y="63575"/>
                    <a:pt x="0" y="52934"/>
                    <a:pt x="0" y="41838"/>
                  </a:cubicBezTo>
                  <a:lnTo>
                    <a:pt x="0" y="41838"/>
                  </a:lnTo>
                  <a:cubicBezTo>
                    <a:pt x="0" y="30742"/>
                    <a:pt x="4408" y="20100"/>
                    <a:pt x="12254" y="12254"/>
                  </a:cubicBezTo>
                  <a:cubicBezTo>
                    <a:pt x="20100" y="4408"/>
                    <a:pt x="30742" y="0"/>
                    <a:pt x="418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gradFill>
                <a:gsLst>
                  <a:gs pos="0">
                    <a:srgbClr val="B900BC">
                      <a:alpha val="100000"/>
                    </a:srgbClr>
                  </a:gs>
                  <a:gs pos="100000">
                    <a:srgbClr val="009C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96830" cy="121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66896" y="2048904"/>
            <a:ext cx="5264762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Interactive Dashboard Features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84083">
            <a:off x="11564967" y="-3218375"/>
            <a:ext cx="5755537" cy="6731622"/>
          </a:xfrm>
          <a:custGeom>
            <a:avLst/>
            <a:gdLst/>
            <a:ahLst/>
            <a:cxnLst/>
            <a:rect r="r" b="b" t="t" l="l"/>
            <a:pathLst>
              <a:path h="6731622" w="5755537">
                <a:moveTo>
                  <a:pt x="0" y="0"/>
                </a:moveTo>
                <a:lnTo>
                  <a:pt x="5755536" y="0"/>
                </a:lnTo>
                <a:lnTo>
                  <a:pt x="5755536" y="6731622"/>
                </a:lnTo>
                <a:lnTo>
                  <a:pt x="0" y="67316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71183" y="0"/>
            <a:ext cx="3316817" cy="2209830"/>
          </a:xfrm>
          <a:custGeom>
            <a:avLst/>
            <a:gdLst/>
            <a:ahLst/>
            <a:cxnLst/>
            <a:rect r="r" b="b" t="t" l="l"/>
            <a:pathLst>
              <a:path h="2209830" w="3316817">
                <a:moveTo>
                  <a:pt x="0" y="0"/>
                </a:moveTo>
                <a:lnTo>
                  <a:pt x="3316817" y="0"/>
                </a:lnTo>
                <a:lnTo>
                  <a:pt x="3316817" y="2209830"/>
                </a:lnTo>
                <a:lnTo>
                  <a:pt x="0" y="2209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1600" y="6172200"/>
            <a:ext cx="5486400" cy="4114800"/>
          </a:xfrm>
          <a:custGeom>
            <a:avLst/>
            <a:gdLst/>
            <a:ahLst/>
            <a:cxnLst/>
            <a:rect r="r" b="b" t="t" l="l"/>
            <a:pathLst>
              <a:path h="4114800" w="5486400">
                <a:moveTo>
                  <a:pt x="0" y="0"/>
                </a:moveTo>
                <a:lnTo>
                  <a:pt x="5486400" y="0"/>
                </a:lnTo>
                <a:lnTo>
                  <a:pt x="5486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1715" y="979296"/>
            <a:ext cx="11339885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1715" y="3420835"/>
            <a:ext cx="7159888" cy="549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📚 Skills Gained: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Data wrangling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Visual storytelling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Dashboard design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Filtering logic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🔮</a:t>
            </a: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Future Scope: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Add</a:t>
            </a: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profitability or pricing data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Explore user ratings or reviews</a:t>
            </a:r>
          </a:p>
          <a:p>
            <a:pPr algn="just" marL="554692" indent="-277346" lvl="1">
              <a:lnSpc>
                <a:spcPts val="4367"/>
              </a:lnSpc>
              <a:buFont typeface="Arial"/>
              <a:buChar char="•"/>
            </a:pPr>
            <a:r>
              <a:rPr lang="en-US" sz="2569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Time-series forecasting</a:t>
            </a:r>
          </a:p>
          <a:p>
            <a:pPr algn="just">
              <a:lnSpc>
                <a:spcPts val="4367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663018" y="1997836"/>
            <a:ext cx="5653061" cy="593627"/>
            <a:chOff x="0" y="0"/>
            <a:chExt cx="796830" cy="836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6830" cy="83675"/>
            </a:xfrm>
            <a:custGeom>
              <a:avLst/>
              <a:gdLst/>
              <a:ahLst/>
              <a:cxnLst/>
              <a:rect r="r" b="b" t="t" l="l"/>
              <a:pathLst>
                <a:path h="83675" w="796830">
                  <a:moveTo>
                    <a:pt x="41838" y="0"/>
                  </a:moveTo>
                  <a:lnTo>
                    <a:pt x="754993" y="0"/>
                  </a:lnTo>
                  <a:cubicBezTo>
                    <a:pt x="766089" y="0"/>
                    <a:pt x="776730" y="4408"/>
                    <a:pt x="784576" y="12254"/>
                  </a:cubicBezTo>
                  <a:cubicBezTo>
                    <a:pt x="792422" y="20100"/>
                    <a:pt x="796830" y="30742"/>
                    <a:pt x="796830" y="41838"/>
                  </a:cubicBezTo>
                  <a:lnTo>
                    <a:pt x="796830" y="41838"/>
                  </a:lnTo>
                  <a:cubicBezTo>
                    <a:pt x="796830" y="64944"/>
                    <a:pt x="778099" y="83675"/>
                    <a:pt x="754993" y="83675"/>
                  </a:cubicBezTo>
                  <a:lnTo>
                    <a:pt x="41838" y="83675"/>
                  </a:lnTo>
                  <a:cubicBezTo>
                    <a:pt x="30742" y="83675"/>
                    <a:pt x="20100" y="79267"/>
                    <a:pt x="12254" y="71421"/>
                  </a:cubicBezTo>
                  <a:cubicBezTo>
                    <a:pt x="4408" y="63575"/>
                    <a:pt x="0" y="52934"/>
                    <a:pt x="0" y="41838"/>
                  </a:cubicBezTo>
                  <a:lnTo>
                    <a:pt x="0" y="41838"/>
                  </a:lnTo>
                  <a:cubicBezTo>
                    <a:pt x="0" y="30742"/>
                    <a:pt x="4408" y="20100"/>
                    <a:pt x="12254" y="12254"/>
                  </a:cubicBezTo>
                  <a:cubicBezTo>
                    <a:pt x="20100" y="4408"/>
                    <a:pt x="30742" y="0"/>
                    <a:pt x="418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gradFill>
                <a:gsLst>
                  <a:gs pos="0">
                    <a:srgbClr val="B900BC">
                      <a:alpha val="100000"/>
                    </a:srgbClr>
                  </a:gs>
                  <a:gs pos="100000">
                    <a:srgbClr val="009C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96830" cy="121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66896" y="2048904"/>
            <a:ext cx="4956612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Learnings &amp; Future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DAGrd20kx-c</dc:identifier>
  <dcterms:modified xsi:type="dcterms:W3CDTF">2011-08-01T06:04:30Z</dcterms:modified>
  <cp:revision>1</cp:revision>
  <dc:title>Dataset Overview</dc:title>
</cp:coreProperties>
</file>