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3F7FC4-651A-450C-8EAC-6256F0F3438B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F4D965-C45E-4561-A0F1-5CBF3AB29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8153400" cy="187479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602968"/>
            <a:ext cx="7024744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en-US" sz="2800" dirty="0" err="1"/>
              <a:t>EduBridge</a:t>
            </a:r>
            <a:r>
              <a:rPr lang="en-US" sz="2800" dirty="0"/>
              <a:t> Learning </a:t>
            </a:r>
            <a:r>
              <a:rPr lang="en-US" sz="2800" dirty="0" err="1"/>
              <a:t>Pvt</a:t>
            </a:r>
            <a:r>
              <a:rPr lang="en-US" sz="2800" dirty="0"/>
              <a:t> Ltd </a:t>
            </a:r>
            <a:r>
              <a:rPr lang="en-US" sz="2800" dirty="0" err="1" smtClean="0"/>
              <a:t>Pune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904999"/>
            <a:ext cx="8153400" cy="5334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rIns="18288">
            <a:normAutofit fontScale="92500" lnSpcReduction="10000"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3200" b="1" u="sng" dirty="0" smtClean="0">
                <a:solidFill>
                  <a:schemeClr val="accent1"/>
                </a:solidFill>
              </a:rPr>
              <a:t>Email Application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1480" y="2633642"/>
            <a:ext cx="8667720" cy="3614758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Presented By:</a:t>
            </a:r>
          </a:p>
          <a:p>
            <a:pPr marL="2560320" lvl="5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Mrs.Pratibha Laxmikant Vijapure.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			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2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Guided By:</a:t>
            </a:r>
          </a:p>
          <a:p>
            <a:pPr marL="1892808" marR="0" lvl="8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Indrakka Malli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7" descr="Edubridg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2136586" cy="990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764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Tables Structure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 Flow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Introduction	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Developing Email Application using Basic Java </a:t>
            </a:r>
            <a:r>
              <a:rPr lang="en-IN" sz="2000" dirty="0" smtClean="0"/>
              <a:t>concepts with </a:t>
            </a:r>
            <a:r>
              <a:rPr lang="en-IN" sz="2000" dirty="0" smtClean="0"/>
              <a:t>J</a:t>
            </a:r>
            <a:r>
              <a:rPr lang="en-IN" sz="2000" dirty="0" smtClean="0"/>
              <a:t>DBC connection.</a:t>
            </a:r>
          </a:p>
          <a:p>
            <a:r>
              <a:rPr lang="en-IN" sz="2000" dirty="0" smtClean="0"/>
              <a:t>IN this project CRUD operations are get  implemented..</a:t>
            </a:r>
            <a:endParaRPr lang="en-IN" sz="2000" dirty="0" smtClean="0"/>
          </a:p>
          <a:p>
            <a:r>
              <a:rPr lang="en-IN" sz="2000" dirty="0" smtClean="0"/>
              <a:t>In this application </a:t>
            </a:r>
            <a:r>
              <a:rPr lang="en-IN" sz="2000" dirty="0" smtClean="0"/>
              <a:t>user can create email Id using particular department name ,generate </a:t>
            </a:r>
            <a:r>
              <a:rPr lang="en-IN" sz="2000" dirty="0" smtClean="0"/>
              <a:t>random string </a:t>
            </a:r>
            <a:r>
              <a:rPr lang="en-IN" sz="2000" dirty="0" smtClean="0"/>
              <a:t>password </a:t>
            </a:r>
            <a:r>
              <a:rPr lang="en-IN" sz="2000" dirty="0" smtClean="0"/>
              <a:t>.Here </a:t>
            </a:r>
            <a:r>
              <a:rPr lang="en-IN" sz="2000" dirty="0" smtClean="0"/>
              <a:t>departments are include sales</a:t>
            </a:r>
            <a:r>
              <a:rPr lang="en-IN" sz="2000" dirty="0" smtClean="0"/>
              <a:t>, development, accounting etc.</a:t>
            </a:r>
          </a:p>
          <a:p>
            <a:r>
              <a:rPr lang="en-IN" sz="2000" dirty="0" smtClean="0"/>
              <a:t>Here use get </a:t>
            </a:r>
            <a:r>
              <a:rPr lang="en-IN" sz="2000" dirty="0" smtClean="0"/>
              <a:t>method to display the name ,email and mailbox capacity.</a:t>
            </a:r>
          </a:p>
          <a:p>
            <a:r>
              <a:rPr lang="en-IN" sz="2000" dirty="0" smtClean="0"/>
              <a:t>Email Application is used by anywhere in www. </a:t>
            </a:r>
          </a:p>
          <a:p>
            <a:r>
              <a:rPr lang="en-IN" sz="2000" dirty="0" smtClean="0"/>
              <a:t>Ex. If we open a  account on social media ,on Ecommerce website ,on any platform we need a email id/address.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Table Structure</a:t>
            </a:r>
            <a:endParaRPr lang="en-IN" u="sng" dirty="0"/>
          </a:p>
        </p:txBody>
      </p:sp>
      <p:pic>
        <p:nvPicPr>
          <p:cNvPr id="4" name="Content Placeholder 3" descr="EmailRec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3657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Work Flow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IN" sz="2000" dirty="0" smtClean="0"/>
              <a:t>First user can enter his name .After entering his name user can select whichever CRUD operation want to select.</a:t>
            </a:r>
          </a:p>
          <a:p>
            <a:pPr marL="566928" indent="-457200">
              <a:buFont typeface="+mj-lt"/>
              <a:buAutoNum type="arabicPeriod"/>
            </a:pPr>
            <a:r>
              <a:rPr lang="en-IN" sz="2000" dirty="0" smtClean="0"/>
              <a:t>When user select 1 then user fill all information is required like username, user id, mailbox capacity ,after that he select department code .</a:t>
            </a:r>
          </a:p>
          <a:p>
            <a:pPr marL="566928" indent="-457200">
              <a:buFont typeface="+mj-lt"/>
              <a:buAutoNum type="arabicPeriod"/>
            </a:pPr>
            <a:r>
              <a:rPr lang="en-IN" sz="2000" dirty="0" smtClean="0"/>
              <a:t>At last when user enter on department code automatically all information get store in mySQL.</a:t>
            </a:r>
          </a:p>
          <a:p>
            <a:pPr marL="566928" indent="-457200">
              <a:buFont typeface="+mj-lt"/>
              <a:buAutoNum type="arabicPeriod"/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Conclusion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Performing CRUD operations on the database.</a:t>
            </a:r>
          </a:p>
          <a:p>
            <a:r>
              <a:rPr lang="en-IN" sz="2000" dirty="0" smtClean="0"/>
              <a:t>Implement JDBC.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2133600"/>
            <a:ext cx="6761595" cy="3810000"/>
          </a:xfrm>
        </p:spPr>
      </p:pic>
    </p:spTree>
    <p:extLst>
      <p:ext uri="{BB962C8B-B14F-4D97-AF65-F5344CB8AC3E}">
        <p14:creationId xmlns:p14="http://schemas.microsoft.com/office/powerpoint/2010/main" xmlns="" val="27490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198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Slide 1</vt:lpstr>
      <vt:lpstr>Slide 2</vt:lpstr>
      <vt:lpstr>Introduction </vt:lpstr>
      <vt:lpstr>Table Structure</vt:lpstr>
      <vt:lpstr>Work Flow</vt:lpstr>
      <vt:lpstr>Conclusion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Pratibha Vijapaure</dc:creator>
  <cp:lastModifiedBy>Pratibha Vijapaure</cp:lastModifiedBy>
  <cp:revision>11</cp:revision>
  <dcterms:created xsi:type="dcterms:W3CDTF">2022-02-12T14:09:14Z</dcterms:created>
  <dcterms:modified xsi:type="dcterms:W3CDTF">2022-05-03T17:52:30Z</dcterms:modified>
</cp:coreProperties>
</file>