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98" r:id="rId4"/>
    <p:sldId id="260" r:id="rId5"/>
    <p:sldId id="295" r:id="rId6"/>
    <p:sldId id="283" r:id="rId7"/>
    <p:sldId id="264" r:id="rId8"/>
    <p:sldId id="284" r:id="rId9"/>
    <p:sldId id="285" r:id="rId10"/>
    <p:sldId id="287" r:id="rId11"/>
    <p:sldId id="288" r:id="rId12"/>
    <p:sldId id="291" r:id="rId13"/>
    <p:sldId id="297" r:id="rId14"/>
    <p:sldId id="292" r:id="rId15"/>
    <p:sldId id="293" r:id="rId16"/>
    <p:sldId id="294" r:id="rId17"/>
    <p:sldId id="268" r:id="rId18"/>
    <p:sldId id="265" r:id="rId19"/>
    <p:sldId id="26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03/05/2022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96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Edubridge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Learning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Pvt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Ltd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Pune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4999"/>
            <a:ext cx="8153400" cy="5334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Topic: Employee Management System using Spring Boot.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1480" y="2438400"/>
            <a:ext cx="8686800" cy="391955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Ms. Snehal Rakhonde.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Mr. Vivek Kumar.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Mrs. Pratibha Vijapure.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Ashwini Murhade.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Harshita  JK.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1892808" lvl="8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457200"/>
            <a:ext cx="1285884" cy="1285884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@Configuration: Which indicates that the class has @Bean definition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@Bean: Which is applied on a method to specify that it returns a bean to be managed by Spring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@override: Informs the compiler that the element is meant to override an element declared in a superclass.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@Autowired: Enables you to inject the object dependency implicitly.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@ControllerAdvice: Allows to handle exceptions across the whole application in one global handling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@ResponseStatus: To mark a method or an exception class with a status code and reason that should be returned.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@ExceptionaHandler : Used to handle the specific exceptions and sending the custom responses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@Service:It is used to mark the class as a service provider.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438912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APIS Under Director To Do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“director/all/” :  Direct can access all employee details using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rector_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147149" cy="3755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/director/</a:t>
            </a:r>
            <a:r>
              <a:rPr lang="en-US" sz="2800" dirty="0" err="1" smtClean="0"/>
              <a:t>getsingleemp</a:t>
            </a:r>
            <a:r>
              <a:rPr lang="en-US" sz="2800" dirty="0" smtClean="0"/>
              <a:t>/{</a:t>
            </a:r>
            <a:r>
              <a:rPr lang="en-US" sz="2800" dirty="0" err="1" smtClean="0"/>
              <a:t>empId</a:t>
            </a:r>
            <a:r>
              <a:rPr lang="en-US" sz="2800" dirty="0" smtClean="0"/>
              <a:t>}“: Director can access/get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 employee record using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employee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"/director/{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}“:Director can get all employee records which is under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manger using manager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"/director/departments“: Director can get all departments details.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department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</a:t>
            </a:r>
            <a:r>
              <a:rPr lang="en-US" sz="2800" dirty="0" err="1" smtClean="0"/>
              <a:t>addDept</a:t>
            </a:r>
            <a:r>
              <a:rPr lang="en-US" sz="2800" dirty="0" smtClean="0"/>
              <a:t>“: Director can Post/Add new Department record under department table.’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update/Put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</a:t>
            </a:r>
            <a:r>
              <a:rPr lang="en-US" sz="2800" dirty="0" err="1" smtClean="0"/>
              <a:t>deptID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"/director/department/{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</a:t>
            </a:r>
            <a:r>
              <a:rPr lang="en-US" sz="2400" b="1" dirty="0" smtClean="0"/>
              <a:t>delete</a:t>
            </a:r>
            <a:r>
              <a:rPr lang="en-US" sz="2400" dirty="0" smtClean="0"/>
              <a:t> </a:t>
            </a:r>
            <a:r>
              <a:rPr lang="en-US" sz="2400" dirty="0" err="1" smtClean="0"/>
              <a:t>perticular</a:t>
            </a:r>
            <a:r>
              <a:rPr lang="en-US" sz="2400" dirty="0" smtClean="0"/>
              <a:t> department using </a:t>
            </a:r>
            <a:r>
              <a:rPr lang="en-US" sz="2400" dirty="0" err="1" smtClean="0"/>
              <a:t>deptID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post/add new Employee in department using perticular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"/director/user/{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update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"/director/delete/{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delete perticular employee record using employee </a:t>
            </a:r>
            <a:r>
              <a:rPr lang="en-US" sz="2400" dirty="0" err="1" smtClean="0"/>
              <a:t>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also having permission to update perticular employee using Employee Id.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APIs Under Manger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getemp</a:t>
            </a:r>
            <a:r>
              <a:rPr lang="en-US" sz="2400" dirty="0" smtClean="0"/>
              <a:t>/{</a:t>
            </a:r>
            <a:r>
              <a:rPr lang="en-US" sz="2400" dirty="0" err="1" smtClean="0"/>
              <a:t>mngrId</a:t>
            </a:r>
            <a:r>
              <a:rPr lang="en-US" sz="2400" dirty="0" smtClean="0"/>
              <a:t>}“:Manager can get all the employee records works under perticular manager using Manager ID,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getsingleemp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access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Manager can add new employee record in perticular department using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"/manager/update/{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update employee record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Manger can update his own record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"/manager/delete/{</a:t>
            </a:r>
            <a:r>
              <a:rPr lang="en-US" dirty="0" err="1" smtClean="0"/>
              <a:t>empId</a:t>
            </a:r>
            <a:r>
              <a:rPr lang="en-US" dirty="0" smtClean="0"/>
              <a:t>}“: Manager can delete perticular employee using employee Id.</a:t>
            </a:r>
          </a:p>
          <a:p>
            <a:pPr marL="514350" indent="-514350">
              <a:buNone/>
            </a:pPr>
            <a:r>
              <a:rPr lang="en-US" b="1" dirty="0" smtClean="0"/>
              <a:t>Employee: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"/employee/update/{</a:t>
            </a:r>
            <a:r>
              <a:rPr lang="en-US" dirty="0" err="1" smtClean="0"/>
              <a:t>empId</a:t>
            </a:r>
            <a:r>
              <a:rPr lang="en-US" dirty="0" smtClean="0"/>
              <a:t>}“:Employee can update his/her own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Software &amp; hardware used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 smtClean="0"/>
              <a:t>Software Requirements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Operating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: Windows 7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,8,9,10,11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Language              : Java</a:t>
            </a: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: Spring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Tool Suite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Client                     : PostMan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Backend                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MySQL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3000" b="1" dirty="0" smtClean="0"/>
              <a:t>Hardware Requirements</a:t>
            </a:r>
            <a:endParaRPr lang="en-US" sz="30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000" b="1" dirty="0" smtClean="0"/>
              <a:t>-   </a:t>
            </a:r>
            <a:r>
              <a:rPr lang="en-US" sz="2000" dirty="0" smtClean="0"/>
              <a:t>CPU                          : Intel Pentium IV processor</a:t>
            </a:r>
          </a:p>
          <a:p>
            <a:pPr>
              <a:buNone/>
            </a:pPr>
            <a:r>
              <a:rPr lang="en-US" sz="2000" dirty="0" smtClean="0"/>
              <a:t> -   RAM                         : </a:t>
            </a:r>
            <a:r>
              <a:rPr lang="en-US" sz="2000" dirty="0" smtClean="0"/>
              <a:t>4</a:t>
            </a:r>
            <a:r>
              <a:rPr lang="en-US" sz="2000" dirty="0" smtClean="0"/>
              <a:t> </a:t>
            </a:r>
            <a:r>
              <a:rPr lang="en-US" sz="2000" dirty="0" smtClean="0"/>
              <a:t>MB or above </a:t>
            </a:r>
          </a:p>
          <a:p>
            <a:pPr lvl="0">
              <a:buNone/>
            </a:pPr>
            <a:r>
              <a:rPr lang="en-US" sz="2000" dirty="0" smtClean="0"/>
              <a:t>-    Hard Disk                : </a:t>
            </a:r>
            <a:r>
              <a:rPr lang="en-US" sz="2000" dirty="0" smtClean="0"/>
              <a:t>64</a:t>
            </a:r>
            <a:r>
              <a:rPr lang="en-US" sz="2000" dirty="0" smtClean="0"/>
              <a:t> </a:t>
            </a:r>
            <a:r>
              <a:rPr lang="en-US" sz="2000" dirty="0" smtClean="0"/>
              <a:t>G</a:t>
            </a:r>
            <a:r>
              <a:rPr lang="en-US" sz="2000" dirty="0" smtClean="0"/>
              <a:t>B</a:t>
            </a:r>
            <a:r>
              <a:rPr lang="en-US" sz="2000" dirty="0" smtClean="0"/>
              <a:t> </a:t>
            </a:r>
            <a:r>
              <a:rPr lang="en-US" sz="2000" dirty="0" smtClean="0"/>
              <a:t>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Features of system</a:t>
            </a: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employee, manager  data under director.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This application which is hit the URL  on post man and working on different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For accessing data and to store data in secure form.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of Back-End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Annotations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APIs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Of System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="" xmlns:p14="http://schemas.microsoft.com/office/powerpoint/2010/main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ER Diagram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048000"/>
            <a:ext cx="1600200" cy="2438400"/>
            <a:chOff x="1295400" y="2895600"/>
            <a:chExt cx="1600200" cy="2438400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deptName</a:t>
              </a:r>
              <a:endParaRPr lang="en-US" dirty="0" smtClean="0"/>
            </a:p>
            <a:p>
              <a:r>
                <a:rPr lang="en-US" dirty="0" err="1" smtClean="0"/>
                <a:t>deptLocation</a:t>
              </a:r>
              <a:endParaRPr lang="en-US" dirty="0" smtClean="0"/>
            </a:p>
            <a:p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5400" y="2895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Department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67400" y="1905000"/>
            <a:ext cx="2133600" cy="4724400"/>
            <a:chOff x="5105400" y="2133600"/>
            <a:chExt cx="2133600" cy="4724400"/>
          </a:xfrm>
        </p:grpSpPr>
        <p:sp>
          <p:nvSpPr>
            <p:cNvPr id="6" name="Rectangle 5"/>
            <p:cNvSpPr/>
            <p:nvPr/>
          </p:nvSpPr>
          <p:spPr>
            <a:xfrm>
              <a:off x="5105400" y="2590800"/>
              <a:ext cx="2133600" cy="42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empId</a:t>
              </a:r>
              <a:endParaRPr lang="en-US" dirty="0" smtClean="0"/>
            </a:p>
            <a:p>
              <a:r>
                <a:rPr lang="en-US" dirty="0" err="1" smtClean="0"/>
                <a:t>empName</a:t>
              </a:r>
              <a:endParaRPr lang="en-US" dirty="0" smtClean="0"/>
            </a:p>
            <a:p>
              <a:r>
                <a:rPr lang="en-US" dirty="0" err="1" smtClean="0"/>
                <a:t>empSalary</a:t>
              </a:r>
              <a:endParaRPr lang="en-US" dirty="0" smtClean="0"/>
            </a:p>
            <a:p>
              <a:r>
                <a:rPr lang="en-US" dirty="0" err="1" smtClean="0"/>
                <a:t>empJoingDate</a:t>
              </a:r>
              <a:endParaRPr lang="en-US" dirty="0" smtClean="0"/>
            </a:p>
            <a:p>
              <a:r>
                <a:rPr lang="en-US" dirty="0" err="1" smtClean="0"/>
                <a:t>empEmailId</a:t>
              </a:r>
              <a:endParaRPr lang="en-US" dirty="0" smtClean="0"/>
            </a:p>
            <a:p>
              <a:r>
                <a:rPr lang="en-US" dirty="0" err="1" smtClean="0"/>
                <a:t>empAge</a:t>
              </a:r>
              <a:endParaRPr lang="en-US" dirty="0" smtClean="0"/>
            </a:p>
            <a:p>
              <a:r>
                <a:rPr lang="en-US" dirty="0" err="1" smtClean="0"/>
                <a:t>empAddress</a:t>
              </a:r>
              <a:endParaRPr lang="en-US" dirty="0" smtClean="0"/>
            </a:p>
            <a:p>
              <a:r>
                <a:rPr lang="en-US" dirty="0" err="1" smtClean="0"/>
                <a:t>empCellNo</a:t>
              </a:r>
              <a:endParaRPr lang="en-US" dirty="0" smtClean="0"/>
            </a:p>
            <a:p>
              <a:r>
                <a:rPr lang="en-US" dirty="0" err="1" smtClean="0"/>
                <a:t>empExperince</a:t>
              </a:r>
              <a:endParaRPr lang="en-US" dirty="0" smtClean="0"/>
            </a:p>
            <a:p>
              <a:r>
                <a:rPr lang="en-US" dirty="0" err="1" smtClean="0"/>
                <a:t>empAdhar</a:t>
              </a:r>
              <a:endParaRPr lang="en-US" dirty="0" smtClean="0"/>
            </a:p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userName</a:t>
              </a:r>
              <a:endParaRPr lang="en-US" dirty="0" smtClean="0"/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err="1" smtClean="0"/>
                <a:t>managerId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2133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4038600"/>
            <a:ext cx="2971800" cy="838200"/>
            <a:chOff x="2895600" y="4038600"/>
            <a:chExt cx="2971800" cy="838200"/>
          </a:xfrm>
        </p:grpSpPr>
        <p:cxnSp>
          <p:nvCxnSpPr>
            <p:cNvPr id="9" name="Straight Connector 8"/>
            <p:cNvCxnSpPr>
              <a:stCxn id="4" idx="3"/>
              <a:endCxn id="6" idx="1"/>
            </p:cNvCxnSpPr>
            <p:nvPr/>
          </p:nvCxnSpPr>
          <p:spPr>
            <a:xfrm>
              <a:off x="2895600" y="4457700"/>
              <a:ext cx="29718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257800" y="4038600"/>
              <a:ext cx="5334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495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IN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Employee Management System application is used to store all type of employee  data.</a:t>
            </a:r>
          </a:p>
          <a:p>
            <a:r>
              <a:rPr lang="en-US" sz="2400" dirty="0" smtClean="0"/>
              <a:t>Director  &amp; Manager can access ,insert ,update , delete data of all the employees.</a:t>
            </a:r>
          </a:p>
          <a:p>
            <a:r>
              <a:rPr lang="en-US" sz="2400" dirty="0" smtClean="0"/>
              <a:t>This application can be used to store employee data in  secure form in company.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C7"/>
              </a:buClr>
              <a:buSzPts val="4400"/>
              <a:buFont typeface="Arial Black"/>
              <a:buNone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a typeface="Arial Black"/>
                <a:cs typeface="Arial Black"/>
                <a:sym typeface="Arial Black"/>
              </a:rPr>
              <a:t>Working Of Back-End</a:t>
            </a:r>
            <a:endParaRPr sz="4400" b="1" u="sng">
              <a:solidFill>
                <a:schemeClr val="bg2">
                  <a:lumMod val="50000"/>
                </a:schemeClr>
              </a:solidFill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286116" y="40005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60696" y="3861048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95536" y="3933056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UIController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27584" y="2636912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228184" y="5242888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75076" y="3284984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2522568" y="4329100"/>
            <a:ext cx="873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24064" y="4329100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60796" y="4653136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Work Flow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 Client send a request to server for  different options like inserting ,fetching ,update and delete a data.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When client hit on request .Request goes to the Contoller  Class  and use respective URL to take data 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Then control of  URL goes to the service Class And Conditions get Executed.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For returning response to client use  same sequence. Service To Controll Class.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579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Process of Phishing websites.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</a:rPr>
              <a:t>Annotations ( @)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Annotations are used to provide supplemental information about a program. </a:t>
            </a:r>
          </a:p>
          <a:p>
            <a:pPr fontAlgn="base"/>
            <a:r>
              <a:rPr lang="en-US" dirty="0" smtClean="0"/>
              <a:t>Annotations start with ‘</a:t>
            </a:r>
            <a:r>
              <a:rPr lang="en-US" b="1" dirty="0" smtClean="0"/>
              <a:t>@</a:t>
            </a:r>
            <a:r>
              <a:rPr lang="en-US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@GeneratedValue: Used to generate value automatically when use insert new record</a:t>
            </a:r>
          </a:p>
          <a:p>
            <a:pPr marL="514350" indent="-514350">
              <a:buAutoNum type="arabicPeriod"/>
            </a:pPr>
            <a:r>
              <a:rPr lang="en-US" dirty="0" smtClean="0"/>
              <a:t>@SequenceGenerator: used to assign initial value from where user want to generate .</a:t>
            </a:r>
          </a:p>
          <a:p>
            <a:pPr marL="514350" indent="-514350">
              <a:buAutoNum type="arabicPeriod"/>
            </a:pPr>
            <a:r>
              <a:rPr lang="en-US" dirty="0" smtClean="0"/>
              <a:t>@Column: When user want to add constraint on column that time this @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@Email: used to compare email format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@Range: Used to assign rang for number type of input. Eg.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@size: Used in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@length: Used to assign range like minimum and maximum for the string type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@NotNull: This gives manadatory filed to enter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@ManyToOne: To create the many-to-one relationship between the Employee and department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@JoinColumn: helps us specify the column we'll use for joining.</a:t>
            </a:r>
            <a:r>
              <a:rPr lang="en-US" sz="2400" b="1" dirty="0" smtClean="0"/>
              <a:t>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@JsonIgnore:</a:t>
            </a:r>
            <a:r>
              <a:rPr lang="en-US" dirty="0" smtClean="0"/>
              <a:t> Is  used to ignore the logical property used in </a:t>
            </a:r>
            <a:r>
              <a:rPr lang="en-US" sz="2400" dirty="0" smtClean="0"/>
              <a:t>serialization</a:t>
            </a:r>
            <a:r>
              <a:rPr lang="en-US" dirty="0" smtClean="0"/>
              <a:t> and deserialization.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@Entity: is used is used to mark this class as an Entity bean.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OneToMany:</a:t>
            </a:r>
            <a:r>
              <a:rPr lang="en-US" dirty="0" smtClean="0"/>
              <a:t> is used to create the one-to-many relationship between the Department and Employee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Cascadetype.All:</a:t>
            </a:r>
            <a:r>
              <a:rPr lang="en-US" b="1" dirty="0" smtClean="0"/>
              <a:t> </a:t>
            </a:r>
            <a:r>
              <a:rPr lang="en-US" dirty="0" smtClean="0"/>
              <a:t>ensure that all persistence events such as persist, refresh, merge and remove that occur on the parent, will be passed to the child.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748</TotalTime>
  <Words>727</Words>
  <Application>Microsoft Office PowerPoint</Application>
  <PresentationFormat>On-screen Show (4:3)</PresentationFormat>
  <Paragraphs>149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Edubridge Learning Pvt Ltd Pune</vt:lpstr>
      <vt:lpstr>Slide 2</vt:lpstr>
      <vt:lpstr>ER Diagram</vt:lpstr>
      <vt:lpstr>Introduction</vt:lpstr>
      <vt:lpstr>Working Of Back-End</vt:lpstr>
      <vt:lpstr>Work Flow</vt:lpstr>
      <vt:lpstr>Annotations ( @)</vt:lpstr>
      <vt:lpstr>Slide 8</vt:lpstr>
      <vt:lpstr>Slide 9</vt:lpstr>
      <vt:lpstr>Slide 10</vt:lpstr>
      <vt:lpstr>Slide 11</vt:lpstr>
      <vt:lpstr>Application Programming Interface(APIs)</vt:lpstr>
      <vt:lpstr>Application Programming Interface(APIs)</vt:lpstr>
      <vt:lpstr>Slide 14</vt:lpstr>
      <vt:lpstr>Slide 15</vt:lpstr>
      <vt:lpstr>Slide 16</vt:lpstr>
      <vt:lpstr>Software &amp; hardware used</vt:lpstr>
      <vt:lpstr>        Features of system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Pratibha Vijapaure</cp:lastModifiedBy>
  <cp:revision>85</cp:revision>
  <dcterms:created xsi:type="dcterms:W3CDTF">2018-08-16T04:00:04Z</dcterms:created>
  <dcterms:modified xsi:type="dcterms:W3CDTF">2022-05-03T18:00:34Z</dcterms:modified>
</cp:coreProperties>
</file>