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8" r:id="rId5"/>
    <p:sldId id="267" r:id="rId6"/>
    <p:sldId id="269" r:id="rId7"/>
    <p:sldId id="258" r:id="rId8"/>
    <p:sldId id="270" r:id="rId9"/>
    <p:sldId id="271" r:id="rId10"/>
    <p:sldId id="272" r:id="rId11"/>
    <p:sldId id="273" r:id="rId12"/>
    <p:sldId id="274" r:id="rId13"/>
    <p:sldId id="277" r:id="rId14"/>
    <p:sldId id="276" r:id="rId15"/>
    <p:sldId id="278" r:id="rId16"/>
    <p:sldId id="279" r:id="rId17"/>
    <p:sldId id="280" r:id="rId18"/>
    <p:sldId id="282" r:id="rId19"/>
    <p:sldId id="275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87621" autoAdjust="0"/>
  </p:normalViewPr>
  <p:slideViewPr>
    <p:cSldViewPr>
      <p:cViewPr varScale="1">
        <p:scale>
          <a:sx n="85" d="100"/>
          <a:sy n="85" d="100"/>
        </p:scale>
        <p:origin x="-70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10/22/2021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343150"/>
            <a:ext cx="88392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3200" dirty="0" smtClean="0">
                <a:latin typeface="Cambria" pitchFamily="18" charset="0"/>
                <a:ea typeface="Cambria" pitchFamily="18" charset="0"/>
              </a:rPr>
              <a:t>New YORK Airbnb DATASET Presentation 1</a:t>
            </a:r>
            <a:endParaRPr lang="en-US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Presented By- Pratibha Chougule</a:t>
            </a:r>
            <a:endParaRPr lang="en-US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 descr="New-York-City-Brooklyn-Bridge-Panorama-Juergen-Roth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95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777240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b="1" dirty="0" smtClean="0">
                <a:latin typeface="Cambria" pitchFamily="18" charset="0"/>
                <a:ea typeface="Cambria" pitchFamily="18" charset="0"/>
              </a:rPr>
              <a:t>Airbnb Host Information with sum of listing</a:t>
            </a:r>
            <a:endParaRPr lang="en-US" sz="3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867400" y="2114550"/>
            <a:ext cx="2971799" cy="22860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Cambria" pitchFamily="18" charset="0"/>
                <a:ea typeface="Cambria" pitchFamily="18" charset="0"/>
              </a:rPr>
              <a:t>These are Host Name  holding no. of  listing  properties.</a:t>
            </a:r>
          </a:p>
          <a:p>
            <a:pPr algn="just"/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Sonder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(NYC) Host Has most no. of listing of properties. </a:t>
            </a: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428750"/>
            <a:ext cx="5562599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6858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Details of Top 10 New York Airbnb Host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23975"/>
            <a:ext cx="78486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Top 25 Busiest Neighborhood in Airbnb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52550"/>
            <a:ext cx="5867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Year wise Preferences by Customers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52550"/>
            <a:ext cx="861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8110"/>
            <a:ext cx="8534400" cy="1005840"/>
          </a:xfrm>
        </p:spPr>
        <p:txBody>
          <a:bodyPr anchor="ctr">
            <a:noAutofit/>
          </a:bodyPr>
          <a:lstStyle/>
          <a:p>
            <a:pPr algn="ctr"/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Top 5 Neighborhood Properties Preferred by Customers</a:t>
            </a:r>
            <a:endParaRPr lang="en-US" sz="26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28750"/>
            <a:ext cx="85344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Recent 5 Year Preferences by Customer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52550"/>
            <a:ext cx="8382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62484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Revenue Generated Till Lockdown 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76350"/>
            <a:ext cx="6629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70104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Counts of Minimum Nights Per Month in a Year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5255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APPENDIX - DATA </a:t>
            </a:r>
            <a:r>
              <a:rPr lang="en-US" altLang="en-US" sz="36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64344" y="1581150"/>
            <a:ext cx="8070056" cy="31411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 conducted a thorough analysis of the Airbnb data.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he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process included:</a:t>
            </a:r>
          </a:p>
          <a:p>
            <a:pPr marL="720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Cleaning the data set for missing values and outliers</a:t>
            </a:r>
          </a:p>
          <a:p>
            <a:pPr marL="720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Using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tableau to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identify customer preferences based on</a:t>
            </a:r>
          </a:p>
          <a:p>
            <a:pPr marL="720000" lvl="3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Area preferences</a:t>
            </a:r>
          </a:p>
          <a:p>
            <a:pPr marL="720000" lvl="3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Price</a:t>
            </a:r>
          </a:p>
          <a:p>
            <a:pPr marL="720000" lvl="3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Listing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Preference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ctr"/>
            <a:r>
              <a:rPr lang="en-US" altLang="en-US" sz="3600" b="1" dirty="0" smtClean="0">
                <a:solidFill>
                  <a:prstClr val="black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APPENDIX - DATA ASSUMPTIONS</a:t>
            </a:r>
            <a:endParaRPr lang="en-US" sz="3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57351"/>
            <a:ext cx="7848600" cy="2963824"/>
          </a:xfrm>
        </p:spPr>
        <p:txBody>
          <a:bodyPr>
            <a:normAutofit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 assumed the data prior to the COVID – 19 period was achieving the desired revenue.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 assumed the company does not want to expand yet to new territories in NYC.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company’s strategies are decided considering the travel will increased in the post COVID period.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AGENDA</a:t>
            </a:r>
            <a:endParaRPr lang="en-US" sz="4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="" xmlns:a16="http://schemas.microsoft.com/office/drawing/2014/main" id="{F1EED67A-4238-41A3-95CA-B4568B8496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Objective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Background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Key Findings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Recommendations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Appendix: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Data sources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Data model assumptions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4000" b="1" dirty="0" smtClean="0">
                <a:solidFill>
                  <a:prstClr val="black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81150"/>
            <a:ext cx="7924800" cy="3048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Airbnb needs to take as a business, to analyze a dataset consisting of various Airbnb listings in New York.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Improve our strategies to revive the business in the post-COVID period.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Understand key insights from Airbnb NYC business in pre-COVID period.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Estimate customer preferences for the post-COVID period travel.</a:t>
            </a:r>
          </a:p>
          <a:p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Background</a:t>
            </a:r>
            <a:endParaRPr lang="en-US" sz="4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81150"/>
            <a:ext cx="8001000" cy="3048000"/>
          </a:xfrm>
        </p:spPr>
        <p:txBody>
          <a:bodyPr>
            <a:normAutofit/>
          </a:bodyPr>
          <a:lstStyle/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COVID-19 pandemic affected Airbnb business due to travel restrictions.</a:t>
            </a:r>
            <a:r>
              <a:rPr lang="en-US" sz="2000" b="1" dirty="0" smtClean="0">
                <a:solidFill>
                  <a:srgbClr val="EE283C"/>
                </a:solidFill>
                <a:latin typeface="Cambria" pitchFamily="18" charset="0"/>
                <a:ea typeface="Cambria" pitchFamily="18" charset="0"/>
              </a:rPr>
              <a:t> </a:t>
            </a:r>
          </a:p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revenue took the largest hit in NYC in the Q2 of 2020.</a:t>
            </a:r>
          </a:p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Now that the travel restrictions are lifted, the business should be operated to recover the loss.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Key Findings</a:t>
            </a:r>
            <a:endParaRPr lang="en-US" sz="4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7848600" cy="2895600"/>
          </a:xfrm>
        </p:spPr>
        <p:txBody>
          <a:bodyPr>
            <a:normAutofit lnSpcReduction="10000"/>
          </a:bodyPr>
          <a:lstStyle/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Customer preferences and ratings of different hosts of Airbnb in were analyzed.</a:t>
            </a:r>
            <a:endParaRPr lang="en-US" sz="2000" dirty="0" smtClean="0">
              <a:solidFill>
                <a:srgbClr val="EE283C"/>
              </a:solidFill>
              <a:latin typeface="Cambria" pitchFamily="18" charset="0"/>
              <a:ea typeface="Cambria" pitchFamily="18" charset="0"/>
            </a:endParaRPr>
          </a:p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data was analyzed to derive key insights from the Pre-COVID period.</a:t>
            </a:r>
          </a:p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insights will be used to take decisions for the NYC Airbnb business for travel in post-COVID period.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ctr"/>
            <a:r>
              <a:rPr lang="en-US" altLang="en-US" sz="4000" b="1" dirty="0" smtClean="0">
                <a:solidFill>
                  <a:prstClr val="black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Data Preparation and Cleaning</a:t>
            </a:r>
            <a:endParaRPr lang="en-US" sz="4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81150"/>
            <a:ext cx="8001000" cy="2971800"/>
          </a:xfrm>
        </p:spPr>
        <p:txBody>
          <a:bodyPr>
            <a:normAutofit lnSpcReduction="10000"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is interpreted as column headers (field names).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is interpreted as values in the data source.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derived from an Excel merged cell is interpreted as value in data source.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is ignored and not included as part of the data source.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data was analyzed using simple statistical analysis of the data.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visualizations were derived using the Tableau to understand key inferences from the analysis.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81000" y="118110"/>
            <a:ext cx="8534400" cy="701040"/>
          </a:xfrm>
        </p:spPr>
        <p:txBody>
          <a:bodyPr anchor="ctr">
            <a:normAutofit/>
          </a:bodyPr>
          <a:lstStyle>
            <a:extLst/>
          </a:lstStyle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New York Airbnb Neighborhood Group Location 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895350"/>
            <a:ext cx="80454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777240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en-US" altLang="en-US" sz="2800" b="1" dirty="0" smtClean="0">
                <a:solidFill>
                  <a:prstClr val="black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Customer Preferences of the Three Property Types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28750"/>
            <a:ext cx="5715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Available Room Type in Airbnb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52550"/>
            <a:ext cx="4114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76800" y="196215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Distribution of rooms available in comparison with Total Price and Average price.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Entire home/apt is mostly available in New York having max sum of price.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466</Words>
  <Application>Microsoft Office PowerPoint</Application>
  <PresentationFormat>On-screen Show (16:9)</PresentationFormat>
  <Paragraphs>60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WidescreenPresentation</vt:lpstr>
      <vt:lpstr>New YORK Airbnb DATASET Presentation 1</vt:lpstr>
      <vt:lpstr>AGENDA</vt:lpstr>
      <vt:lpstr>Objective</vt:lpstr>
      <vt:lpstr>Background</vt:lpstr>
      <vt:lpstr>Key Findings</vt:lpstr>
      <vt:lpstr>Data Preparation and Cleaning</vt:lpstr>
      <vt:lpstr>New York Airbnb Neighborhood Group Location </vt:lpstr>
      <vt:lpstr>Customer Preferences of the Three Property Types</vt:lpstr>
      <vt:lpstr>Available Room Type in Airbnb</vt:lpstr>
      <vt:lpstr>Airbnb Host Information with sum of listing</vt:lpstr>
      <vt:lpstr>Details of Top 10 New York Airbnb Host</vt:lpstr>
      <vt:lpstr>Top 25 Busiest Neighborhood in Airbnb</vt:lpstr>
      <vt:lpstr>Year wise Preferences by Customers</vt:lpstr>
      <vt:lpstr>Top 5 Neighborhood Properties Preferred by Customers</vt:lpstr>
      <vt:lpstr>Recent 5 Year Preferences by Customer</vt:lpstr>
      <vt:lpstr>Revenue Generated Till Lockdown </vt:lpstr>
      <vt:lpstr>Counts of Minimum Nights Per Month in a Year</vt:lpstr>
      <vt:lpstr>APPENDIX - DATA  METHODOLOGY</vt:lpstr>
      <vt:lpstr>APPENDIX - DATA ASSUMPTIONS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2021-10-19T06:55:51Z</dcterms:created>
  <dcterms:modified xsi:type="dcterms:W3CDTF">2021-10-22T09:08:31Z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