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F6BCBE8-30B0-4476-8762-9236B142003A}" type="datetimeFigureOut">
              <a:rPr lang="en-US" smtClean="0"/>
              <a:pPr/>
              <a:t>9/20/2021</a:t>
            </a:fld>
            <a:endParaRPr lang="en-US" sz="1100" dirty="0">
              <a:solidFill>
                <a:schemeClr val="tx2"/>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F6BCBE8-30B0-4476-8762-9236B142003A}" type="datetimeFigureOut">
              <a:rPr lang="en-US" smtClean="0"/>
              <a:pPr/>
              <a:t>9/20/2021</a:t>
            </a:fld>
            <a:endParaRPr lang="en-US" sz="1100" dirty="0">
              <a:solidFill>
                <a:schemeClr val="tx2"/>
              </a:solidFill>
            </a:endParaRPr>
          </a:p>
        </p:txBody>
      </p:sp>
      <p:sp>
        <p:nvSpPr>
          <p:cNvPr id="5" name="Footer Placeholder 4"/>
          <p:cNvSpPr>
            <a:spLocks noGrp="1"/>
          </p:cNvSpPr>
          <p:nvPr>
            <p:ph type="ftr" sz="quarter" idx="11"/>
          </p:nvPr>
        </p:nvSpPr>
        <p:spPr>
          <a:xfrm>
            <a:off x="457201" y="6248207"/>
            <a:ext cx="5573483" cy="365125"/>
          </a:xfrm>
        </p:spPr>
        <p:txBody>
          <a:bodyPr/>
          <a:lstStyle/>
          <a:p>
            <a:pPr algn="r" eaLnBrk="1" latinLnBrk="0" hangingPunct="1"/>
            <a:endParaRPr kumimoji="0" lang="en-US" sz="1100" dirty="0">
              <a:solidFill>
                <a:schemeClr val="tx2"/>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4" name="Footer Placeholder 13"/>
          <p:cNvSpPr>
            <a:spLocks noGrp="1"/>
          </p:cNvSpPr>
          <p:nvPr>
            <p:ph type="ftr" sz="quarter" idx="12"/>
          </p:nvPr>
        </p:nvSpPr>
        <p:spPr/>
        <p:txBody>
          <a:bodyPr/>
          <a:lstStyle/>
          <a:p>
            <a:pPr algn="r" eaLnBrk="1" latinLnBrk="0" hangingPunct="1"/>
            <a:endParaRPr kumimoji="0" lang="en-US" sz="11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F6BCBE8-30B0-4476-8762-9236B142003A}" type="datetimeFigureOut">
              <a:rPr lang="en-US" smtClean="0"/>
              <a:pPr/>
              <a:t>9/20/2021</a:t>
            </a:fld>
            <a:endParaRPr lang="en-US" sz="1100" dirty="0">
              <a:solidFill>
                <a:schemeClr val="tx2"/>
              </a:solidFill>
            </a:endParaRPr>
          </a:p>
        </p:txBody>
      </p:sp>
      <p:sp>
        <p:nvSpPr>
          <p:cNvPr id="10" name="Slide Number Placeholder 9"/>
          <p:cNvSpPr>
            <a:spLocks noGrp="1"/>
          </p:cNvSpPr>
          <p:nvPr>
            <p:ph type="sldNum" sz="quarter" idx="16"/>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2" name="Footer Placeholder 11"/>
          <p:cNvSpPr>
            <a:spLocks noGrp="1"/>
          </p:cNvSpPr>
          <p:nvPr>
            <p:ph type="ftr" sz="quarter" idx="17"/>
          </p:nvPr>
        </p:nvSpPr>
        <p:spPr/>
        <p:txBody>
          <a:bodyPr rtlCol="0"/>
          <a:lstStyle/>
          <a:p>
            <a:pPr algn="r" eaLnBrk="1" latinLnBrk="0" hangingPunct="1"/>
            <a:endParaRPr kumimoji="0" lang="en-US" sz="1100" dirty="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F6BCBE8-30B0-4476-8762-9236B142003A}" type="datetimeFigureOut">
              <a:rPr lang="en-US" smtClean="0"/>
              <a:pPr/>
              <a:t>9/20/2021</a:t>
            </a:fld>
            <a:endParaRPr lang="en-US" sz="1100" dirty="0">
              <a:solidFill>
                <a:schemeClr val="tx2"/>
              </a:solidFill>
            </a:endParaRPr>
          </a:p>
        </p:txBody>
      </p:sp>
      <p:sp>
        <p:nvSpPr>
          <p:cNvPr id="12" name="Slide Number Placeholder 11"/>
          <p:cNvSpPr>
            <a:spLocks noGrp="1"/>
          </p:cNvSpPr>
          <p:nvPr>
            <p:ph type="sldNum" sz="quarter" idx="16"/>
          </p:nvPr>
        </p:nvSpPr>
        <p:spPr/>
        <p:txBody>
          <a:bodyPr rtlCol="0"/>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4" name="Footer Placeholder 13"/>
          <p:cNvSpPr>
            <a:spLocks noGrp="1"/>
          </p:cNvSpPr>
          <p:nvPr>
            <p:ph type="ftr" sz="quarter" idx="17"/>
          </p:nvPr>
        </p:nvSpPr>
        <p:spPr/>
        <p:txBody>
          <a:bodyPr rtlCol="0"/>
          <a:lstStyle/>
          <a:p>
            <a:pPr algn="r" eaLnBrk="1" latinLnBrk="0" hangingPunct="1"/>
            <a:endParaRPr kumimoji="0" lang="en-US" sz="1100" dirty="0">
              <a:solidFill>
                <a:schemeClr val="tx2"/>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9/20/2021</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F6BCBE8-30B0-4476-8762-9236B142003A}" type="datetimeFigureOut">
              <a:rPr lang="en-US" smtClean="0"/>
              <a:pPr/>
              <a:t>9/20/2021</a:t>
            </a:fld>
            <a:endParaRPr lang="en-US" sz="1100" dirty="0">
              <a:solidFill>
                <a:schemeClr val="tx2"/>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4" name="Footer Placeholder 13"/>
          <p:cNvSpPr>
            <a:spLocks noGrp="1"/>
          </p:cNvSpPr>
          <p:nvPr>
            <p:ph type="ftr" sz="quarter" idx="12"/>
          </p:nvPr>
        </p:nvSpPr>
        <p:spPr>
          <a:xfrm>
            <a:off x="1600200" y="6248206"/>
            <a:ext cx="4572000" cy="365125"/>
          </a:xfrm>
        </p:spPr>
        <p:txBody>
          <a:bodyPr rtlCol="0"/>
          <a:lstStyle/>
          <a:p>
            <a:pPr algn="r" eaLnBrk="1" latinLnBrk="0" hangingPunct="1"/>
            <a:endParaRPr kumimoji="0" lang="en-US" sz="1100" dirty="0">
              <a:solidFill>
                <a:schemeClr val="tx2"/>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F6BCBE8-30B0-4476-8762-9236B142003A}" type="datetimeFigureOut">
              <a:rPr lang="en-US" smtClean="0"/>
              <a:pPr/>
              <a:t>9/20/2021</a:t>
            </a:fld>
            <a:endParaRPr lang="en-US" sz="11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1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ound-robin_tourna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153400" cy="1143000"/>
          </a:xfrm>
        </p:spPr>
        <p:txBody>
          <a:bodyPr>
            <a:normAutofit fontScale="90000"/>
          </a:bodyPr>
          <a:lstStyle/>
          <a:p>
            <a:pPr algn="ctr"/>
            <a:r>
              <a:rPr lang="en-US" sz="6000" b="0" dirty="0" smtClean="0">
                <a:solidFill>
                  <a:srgbClr val="FFFF00"/>
                </a:solidFill>
                <a:latin typeface="Cambria" pitchFamily="18" charset="0"/>
                <a:ea typeface="Cambria" pitchFamily="18" charset="0"/>
              </a:rPr>
              <a:t>Indian Premier League</a:t>
            </a:r>
            <a:endParaRPr lang="en-US" sz="6000" dirty="0">
              <a:solidFill>
                <a:srgbClr val="FFFF00"/>
              </a:solidFill>
              <a:latin typeface="Cambria" pitchFamily="18" charset="0"/>
              <a:ea typeface="Cambria" pitchFamily="18" charset="0"/>
            </a:endParaRPr>
          </a:p>
        </p:txBody>
      </p:sp>
      <p:sp>
        <p:nvSpPr>
          <p:cNvPr id="1026" name="AutoShape 2" descr="ipl logo 2018 images free | All team, Logo images, Ip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jpg"/>
          <p:cNvPicPr>
            <a:picLocks noChangeAspect="1"/>
          </p:cNvPicPr>
          <p:nvPr/>
        </p:nvPicPr>
        <p:blipFill>
          <a:blip r:embed="rId2"/>
          <a:stretch>
            <a:fillRect/>
          </a:stretch>
        </p:blipFill>
        <p:spPr>
          <a:xfrm>
            <a:off x="685800" y="1524000"/>
            <a:ext cx="7924800" cy="4343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No. of 4s </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304800" y="1524001"/>
            <a:ext cx="8686800" cy="5029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Season-wise team performance </a:t>
            </a:r>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0" y="1447800"/>
            <a:ext cx="9144000" cy="5181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 %age</a:t>
            </a:r>
            <a:endParaRPr lang="en-US"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304800" y="1600200"/>
            <a:ext cx="8610600" cy="495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Vs Venue</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152400" y="1600200"/>
            <a:ext cx="8991600" cy="4876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Batsman</a:t>
            </a:r>
            <a:endParaRPr lang="en-US" dirty="0"/>
          </a:p>
        </p:txBody>
      </p:sp>
      <p:pic>
        <p:nvPicPr>
          <p:cNvPr id="12290" name="Picture 2"/>
          <p:cNvPicPr>
            <a:picLocks noGrp="1" noChangeAspect="1" noChangeArrowheads="1"/>
          </p:cNvPicPr>
          <p:nvPr>
            <p:ph sz="quarter" idx="1"/>
          </p:nvPr>
        </p:nvPicPr>
        <p:blipFill>
          <a:blip r:embed="rId2"/>
          <a:srcRect/>
          <a:stretch>
            <a:fillRect/>
          </a:stretch>
        </p:blipFill>
        <p:spPr bwMode="auto">
          <a:xfrm>
            <a:off x="304800" y="1600200"/>
            <a:ext cx="8534399" cy="4953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Bowler</a:t>
            </a:r>
            <a:endParaRPr lang="en-US" dirty="0"/>
          </a:p>
        </p:txBody>
      </p:sp>
      <p:pic>
        <p:nvPicPr>
          <p:cNvPr id="13314" name="Picture 2"/>
          <p:cNvPicPr>
            <a:picLocks noGrp="1" noChangeAspect="1" noChangeArrowheads="1"/>
          </p:cNvPicPr>
          <p:nvPr>
            <p:ph sz="quarter" idx="1"/>
          </p:nvPr>
        </p:nvPicPr>
        <p:blipFill>
          <a:blip r:embed="rId2"/>
          <a:srcRect/>
          <a:stretch>
            <a:fillRect/>
          </a:stretch>
        </p:blipFill>
        <p:spPr bwMode="auto">
          <a:xfrm>
            <a:off x="381000" y="1600200"/>
            <a:ext cx="8534400" cy="4724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Batsman </a:t>
            </a:r>
            <a:r>
              <a:rPr lang="en-US" dirty="0" err="1" smtClean="0"/>
              <a:t>vs</a:t>
            </a:r>
            <a:r>
              <a:rPr lang="en-US" dirty="0" smtClean="0"/>
              <a:t> Team</a:t>
            </a:r>
            <a:endParaRPr lang="en-US" dirty="0"/>
          </a:p>
        </p:txBody>
      </p:sp>
      <p:pic>
        <p:nvPicPr>
          <p:cNvPr id="14338" name="Picture 2"/>
          <p:cNvPicPr>
            <a:picLocks noGrp="1" noChangeAspect="1" noChangeArrowheads="1"/>
          </p:cNvPicPr>
          <p:nvPr>
            <p:ph sz="quarter" idx="1"/>
          </p:nvPr>
        </p:nvPicPr>
        <p:blipFill>
          <a:blip r:embed="rId2"/>
          <a:srcRect/>
          <a:stretch>
            <a:fillRect/>
          </a:stretch>
        </p:blipFill>
        <p:spPr bwMode="auto">
          <a:xfrm>
            <a:off x="228600" y="1600200"/>
            <a:ext cx="8686800" cy="4800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Batsman </a:t>
            </a:r>
            <a:r>
              <a:rPr lang="en-US" dirty="0" err="1" smtClean="0"/>
              <a:t>vs</a:t>
            </a:r>
            <a:r>
              <a:rPr lang="en-US" dirty="0" smtClean="0"/>
              <a:t> Bowler</a:t>
            </a:r>
            <a:endParaRPr lang="en-US" dirty="0"/>
          </a:p>
        </p:txBody>
      </p:sp>
      <p:pic>
        <p:nvPicPr>
          <p:cNvPr id="15362" name="Picture 2"/>
          <p:cNvPicPr>
            <a:picLocks noGrp="1" noChangeAspect="1" noChangeArrowheads="1"/>
          </p:cNvPicPr>
          <p:nvPr>
            <p:ph sz="quarter" idx="1"/>
          </p:nvPr>
        </p:nvPicPr>
        <p:blipFill>
          <a:blip r:embed="rId2"/>
          <a:srcRect/>
          <a:stretch>
            <a:fillRect/>
          </a:stretch>
        </p:blipFill>
        <p:spPr bwMode="auto">
          <a:xfrm>
            <a:off x="152400" y="1600200"/>
            <a:ext cx="8686800" cy="4800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Shot</a:t>
            </a:r>
            <a:endParaRPr lang="en-US" dirty="0"/>
          </a:p>
        </p:txBody>
      </p:sp>
      <p:pic>
        <p:nvPicPr>
          <p:cNvPr id="16386" name="Picture 2"/>
          <p:cNvPicPr>
            <a:picLocks noGrp="1" noChangeAspect="1" noChangeArrowheads="1"/>
          </p:cNvPicPr>
          <p:nvPr>
            <p:ph sz="quarter" idx="1"/>
          </p:nvPr>
        </p:nvPicPr>
        <p:blipFill>
          <a:blip r:embed="rId2"/>
          <a:srcRect/>
          <a:stretch>
            <a:fillRect/>
          </a:stretch>
        </p:blipFill>
        <p:spPr bwMode="auto">
          <a:xfrm>
            <a:off x="0" y="1600200"/>
            <a:ext cx="9144000" cy="4800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667000"/>
            <a:ext cx="8153400" cy="1600200"/>
          </a:xfrm>
        </p:spPr>
        <p:txBody>
          <a:bodyPr>
            <a:normAutofit/>
          </a:bodyPr>
          <a:lstStyle/>
          <a:p>
            <a:pPr algn="ctr"/>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solidFill>
                  <a:schemeClr val="tx1"/>
                </a:solidFill>
                <a:latin typeface="Cambria" pitchFamily="18" charset="0"/>
                <a:ea typeface="Cambria" pitchFamily="18" charset="0"/>
              </a:rPr>
              <a:t>Indian Premier League</a:t>
            </a:r>
            <a:endParaRPr lang="en-US" dirty="0">
              <a:solidFill>
                <a:schemeClr val="tx1"/>
              </a:solidFill>
            </a:endParaRPr>
          </a:p>
        </p:txBody>
      </p:sp>
      <p:sp>
        <p:nvSpPr>
          <p:cNvPr id="3" name="Content Placeholder 2"/>
          <p:cNvSpPr>
            <a:spLocks noGrp="1"/>
          </p:cNvSpPr>
          <p:nvPr>
            <p:ph sz="quarter" idx="1"/>
          </p:nvPr>
        </p:nvSpPr>
        <p:spPr>
          <a:xfrm>
            <a:off x="228600" y="1524000"/>
            <a:ext cx="8610600" cy="4831560"/>
          </a:xfrm>
        </p:spPr>
        <p:txBody>
          <a:bodyPr>
            <a:noAutofit/>
          </a:bodyPr>
          <a:lstStyle/>
          <a:p>
            <a:pPr algn="just"/>
            <a:r>
              <a:rPr lang="en-US" dirty="0" smtClean="0">
                <a:latin typeface="Cambria" pitchFamily="18" charset="0"/>
                <a:ea typeface="Cambria" pitchFamily="18" charset="0"/>
              </a:rPr>
              <a:t>The Indian Premier League, or IPL, is a T20 cricket league, which was founded in 2008 and is held every year. It sees participation from both national and international players, and eight teams representing eight Indian cities compete with each other in a double </a:t>
            </a:r>
            <a:r>
              <a:rPr lang="en-US" dirty="0" smtClean="0">
                <a:latin typeface="Cambria" pitchFamily="18" charset="0"/>
                <a:ea typeface="Cambria" pitchFamily="18" charset="0"/>
                <a:hlinkClick r:id="rId2"/>
              </a:rPr>
              <a:t>round-robin</a:t>
            </a:r>
            <a:r>
              <a:rPr lang="en-US" dirty="0" smtClean="0">
                <a:latin typeface="Cambria" pitchFamily="18" charset="0"/>
                <a:ea typeface="Cambria" pitchFamily="18" charset="0"/>
              </a:rPr>
              <a:t> format in the league stages, which are followed by playoffs. Over the years, IPL has become one of the most-watched and most attended live sporting events all over the world.</a:t>
            </a:r>
            <a:endParaRPr lang="en-US"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Cambria" pitchFamily="18" charset="0"/>
                <a:ea typeface="Cambria" pitchFamily="18" charset="0"/>
              </a:rPr>
              <a:t>Toss outcome V</a:t>
            </a:r>
            <a:r>
              <a:rPr lang="en-US" sz="4000" dirty="0" smtClean="0">
                <a:solidFill>
                  <a:schemeClr val="tx1"/>
                </a:solidFill>
                <a:latin typeface="Cambria" pitchFamily="18" charset="0"/>
                <a:ea typeface="Cambria" pitchFamily="18" charset="0"/>
              </a:rPr>
              <a:t>s </a:t>
            </a:r>
            <a:r>
              <a:rPr lang="en-US" sz="4000" dirty="0" smtClean="0">
                <a:solidFill>
                  <a:schemeClr val="tx1"/>
                </a:solidFill>
                <a:latin typeface="Cambria" pitchFamily="18" charset="0"/>
                <a:ea typeface="Cambria" pitchFamily="18" charset="0"/>
              </a:rPr>
              <a:t>Match outcome</a:t>
            </a:r>
            <a:endParaRPr lang="en-US" sz="4000" dirty="0">
              <a:solidFill>
                <a:schemeClr val="tx1"/>
              </a:solidFill>
              <a:latin typeface="Cambria" pitchFamily="18" charset="0"/>
              <a:ea typeface="Cambria" pitchFamily="18" charset="0"/>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533401" y="1600200"/>
            <a:ext cx="8229600" cy="4953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Cambria" pitchFamily="18" charset="0"/>
                <a:ea typeface="Cambria" pitchFamily="18" charset="0"/>
              </a:rPr>
              <a:t>Biggest Win By Runs</a:t>
            </a:r>
            <a:endParaRPr lang="en-US" sz="4000" dirty="0">
              <a:solidFill>
                <a:schemeClr val="tx1"/>
              </a:solidFill>
              <a:latin typeface="Cambria" pitchFamily="18" charset="0"/>
              <a:ea typeface="Cambria" pitchFamily="18" charset="0"/>
            </a:endParaRPr>
          </a:p>
        </p:txBody>
      </p:sp>
      <p:pic>
        <p:nvPicPr>
          <p:cNvPr id="2052" name="Picture 4"/>
          <p:cNvPicPr>
            <a:picLocks noGrp="1" noChangeAspect="1" noChangeArrowheads="1"/>
          </p:cNvPicPr>
          <p:nvPr>
            <p:ph sz="quarter" idx="1"/>
          </p:nvPr>
        </p:nvPicPr>
        <p:blipFill>
          <a:blip r:embed="rId2"/>
          <a:srcRect/>
          <a:stretch>
            <a:fillRect/>
          </a:stretch>
        </p:blipFill>
        <p:spPr bwMode="auto">
          <a:xfrm>
            <a:off x="228600" y="1447800"/>
            <a:ext cx="8915400" cy="5410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Cambria" pitchFamily="18" charset="0"/>
                <a:ea typeface="Cambria" pitchFamily="18" charset="0"/>
              </a:rPr>
              <a:t>Biggest Win By Wicket</a:t>
            </a:r>
            <a:endParaRPr lang="en-US" sz="4000" dirty="0">
              <a:solidFill>
                <a:schemeClr val="tx1"/>
              </a:solidFill>
              <a:latin typeface="Cambria" pitchFamily="18" charset="0"/>
              <a:ea typeface="Cambria" pitchFamily="18" charset="0"/>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152400" y="1447800"/>
            <a:ext cx="8991600" cy="5181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totals</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381000" y="1600200"/>
            <a:ext cx="8458200" cy="4953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Orange Cap contenders </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457201" y="1676400"/>
            <a:ext cx="8090438" cy="45719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Purple Cap contenders</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609600" y="1600200"/>
            <a:ext cx="7924800" cy="480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No. of 4s &amp; 6s </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152400" y="1524000"/>
            <a:ext cx="8991600" cy="5029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125</TotalTime>
  <Words>112</Words>
  <Application>Microsoft Office PowerPoint</Application>
  <PresentationFormat>On-screen Show (4:3)</PresentationFormat>
  <Paragraphs>20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Indian Premier League</vt:lpstr>
      <vt:lpstr>Indian Premier League</vt:lpstr>
      <vt:lpstr>Toss outcome Vs Match outcome</vt:lpstr>
      <vt:lpstr>Biggest Win By Runs</vt:lpstr>
      <vt:lpstr>Biggest Win By Wicket</vt:lpstr>
      <vt:lpstr>Highest totals</vt:lpstr>
      <vt:lpstr>Orange Cap contenders </vt:lpstr>
      <vt:lpstr>Purple Cap contenders</vt:lpstr>
      <vt:lpstr>Most No. of 4s &amp; 6s </vt:lpstr>
      <vt:lpstr>Most No. of 4s </vt:lpstr>
      <vt:lpstr>Season-wise team performance </vt:lpstr>
      <vt:lpstr>Win %age</vt:lpstr>
      <vt:lpstr>Match Vs Venue</vt:lpstr>
      <vt:lpstr>Best Batsman</vt:lpstr>
      <vt:lpstr>Best Bowler</vt:lpstr>
      <vt:lpstr>Batsman vs Team</vt:lpstr>
      <vt:lpstr>Batsman vs Bowler</vt:lpstr>
      <vt:lpstr>Scoring Shot</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dc:title>
  <dc:creator>Sudhakar</dc:creator>
  <cp:lastModifiedBy>Sudhakar</cp:lastModifiedBy>
  <cp:revision>16</cp:revision>
  <dcterms:created xsi:type="dcterms:W3CDTF">2021-09-18T12:00:21Z</dcterms:created>
  <dcterms:modified xsi:type="dcterms:W3CDTF">2021-09-20T09:42:09Z</dcterms:modified>
</cp:coreProperties>
</file>