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Blockchain -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by: Pratibha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26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oct 2023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Solidity and Ethereum with React/Next – Udemy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44B0-9300-D691-8295-8DEC5684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Smart Contracts in Solidity and Web3 Dapps with React/Next.</a:t>
            </a:r>
          </a:p>
          <a:p>
            <a:r>
              <a:rPr lang="en-US" b="1" dirty="0"/>
              <a:t>Understand Ethereum, Polygon, Hardhat and Ganache</a:t>
            </a:r>
          </a:p>
          <a:p>
            <a:r>
              <a:rPr lang="en-US" b="1" dirty="0"/>
              <a:t>Code Instructor: Filip Jerga</a:t>
            </a:r>
          </a:p>
          <a:p>
            <a:r>
              <a:rPr lang="en-US" b="1" dirty="0"/>
              <a:t>Hours: 44 hrs.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776E-68E6-D265-ED3C-5AA03F23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DBD1-ED6B-62B2-C85E-D479DF8B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14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{FB66E1BA-D69D-4A3B-BAD6-8B734BAC54EC}tf33845126_win32</Template>
  <TotalTime>15</TotalTime>
  <Words>53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Blockchain - Notes</vt:lpstr>
      <vt:lpstr>Solidity and Ethereum with React/Next – Udemy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Pratibha Jadhav</dc:creator>
  <cp:lastModifiedBy>Pratibha Jadhav</cp:lastModifiedBy>
  <cp:revision>2</cp:revision>
  <dcterms:created xsi:type="dcterms:W3CDTF">2023-10-26T02:00:22Z</dcterms:created>
  <dcterms:modified xsi:type="dcterms:W3CDTF">2023-10-26T02:15:55Z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