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7" r:id="rId8"/>
    <p:sldId id="312" r:id="rId9"/>
    <p:sldId id="313" r:id="rId10"/>
    <p:sldId id="314" r:id="rId11"/>
    <p:sldId id="315" r:id="rId12"/>
    <p:sldId id="316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Blockchain -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by: Pratibha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26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oct 2023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B994-1B11-4DF8-4C7F-09014563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79EB-39CD-F137-1151-057EFEE7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Ganache?</a:t>
            </a:r>
          </a:p>
          <a:p>
            <a:r>
              <a:rPr lang="en-US" dirty="0"/>
              <a:t>Private simulation of a blockchain.</a:t>
            </a:r>
          </a:p>
        </p:txBody>
      </p:sp>
    </p:spTree>
    <p:extLst>
      <p:ext uri="{BB962C8B-B14F-4D97-AF65-F5344CB8AC3E}">
        <p14:creationId xmlns:p14="http://schemas.microsoft.com/office/powerpoint/2010/main" val="301400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B994-1B11-4DF8-4C7F-09014563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79EB-39CD-F137-1151-057EFEE7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Code(bytecode) that is stored on the blockchain. Such a code can manipulate the smart contract’s state, and balance accounts, and communicate with other contracts. </a:t>
            </a:r>
          </a:p>
          <a:p>
            <a:r>
              <a:rPr lang="en-US" dirty="0"/>
              <a:t>Smart contracts </a:t>
            </a:r>
            <a:r>
              <a:rPr lang="en-US" dirty="0">
                <a:solidFill>
                  <a:srgbClr val="FF0000"/>
                </a:solidFill>
              </a:rPr>
              <a:t>don’t </a:t>
            </a:r>
            <a:r>
              <a:rPr lang="en-US" dirty="0"/>
              <a:t>have any code limitations (turning complete), and one can implement anything. </a:t>
            </a:r>
          </a:p>
          <a:p>
            <a:r>
              <a:rPr lang="en-US"/>
              <a:t>A few </a:t>
            </a:r>
            <a:r>
              <a:rPr lang="en-US" dirty="0"/>
              <a:t>examples can be banking systems, marketplace, currency conversions etc.</a:t>
            </a:r>
          </a:p>
        </p:txBody>
      </p:sp>
    </p:spTree>
    <p:extLst>
      <p:ext uri="{BB962C8B-B14F-4D97-AF65-F5344CB8AC3E}">
        <p14:creationId xmlns:p14="http://schemas.microsoft.com/office/powerpoint/2010/main" val="368166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Solidity and Ethereum with React/Next.JS – Udemy 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244B0-9300-D691-8295-8DEC5684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Smart Contracts in Solidity and Web3 Dapps with React/Next.</a:t>
            </a:r>
          </a:p>
          <a:p>
            <a:r>
              <a:rPr lang="en-US" b="1" dirty="0"/>
              <a:t>Understand Ethereum, Polygon, Hardhat and Ganache</a:t>
            </a:r>
          </a:p>
          <a:p>
            <a:r>
              <a:rPr lang="en-US" b="1" dirty="0"/>
              <a:t>Code Instructor: Filip Jerga</a:t>
            </a:r>
          </a:p>
          <a:p>
            <a:r>
              <a:rPr lang="en-US" b="1" dirty="0"/>
              <a:t>Hours: 44 hrs.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776E-68E6-D265-ED3C-5AA03F23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DBD1-ED6B-62B2-C85E-D479DF8B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	Mining/Minors	Ethereum Remix	Truffle</a:t>
            </a:r>
          </a:p>
          <a:p>
            <a:r>
              <a:rPr lang="en-US" dirty="0"/>
              <a:t>Bitcoin		transactions	Dapps	Ganache</a:t>
            </a:r>
          </a:p>
          <a:p>
            <a:r>
              <a:rPr lang="en-US" dirty="0"/>
              <a:t>Cryptography	Decentralized</a:t>
            </a:r>
          </a:p>
          <a:p>
            <a:r>
              <a:rPr lang="en-US" dirty="0"/>
              <a:t>Ethereum	networks	Wallet</a:t>
            </a:r>
          </a:p>
          <a:p>
            <a:r>
              <a:rPr lang="en-US" dirty="0"/>
              <a:t>Ether		hashcode	Bytecode</a:t>
            </a:r>
          </a:p>
          <a:p>
            <a:r>
              <a:rPr lang="en-US" dirty="0"/>
              <a:t>Node		</a:t>
            </a:r>
            <a:r>
              <a:rPr lang="en-US" dirty="0" err="1"/>
              <a:t>Trufflesuite</a:t>
            </a:r>
            <a:endParaRPr lang="en-US" dirty="0"/>
          </a:p>
          <a:p>
            <a:r>
              <a:rPr lang="en-US" dirty="0"/>
              <a:t>Smart Contract	Ethereum Remix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5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9FBD-B0D2-1429-799C-DD1B8779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C67F-B0BE-42F2-6CBC-E18F263C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/>
              <a:t>1. Create a react app:</a:t>
            </a:r>
          </a:p>
          <a:p>
            <a:r>
              <a:rPr lang="en-US" sz="800" dirty="0" err="1"/>
              <a:t>npx</a:t>
            </a:r>
            <a:r>
              <a:rPr lang="en-US" sz="800" dirty="0"/>
              <a:t> create-react-app my-app</a:t>
            </a:r>
            <a:br>
              <a:rPr lang="en-US" sz="800" dirty="0"/>
            </a:br>
            <a:r>
              <a:rPr lang="en-US" sz="800" dirty="0"/>
              <a:t>cd my-app</a:t>
            </a:r>
            <a:br>
              <a:rPr lang="en-US" sz="800" dirty="0"/>
            </a:br>
            <a:r>
              <a:rPr lang="en-US" sz="800" dirty="0" err="1"/>
              <a:t>npm</a:t>
            </a:r>
            <a:r>
              <a:rPr lang="en-US" sz="800" dirty="0"/>
              <a:t> start</a:t>
            </a:r>
          </a:p>
          <a:p>
            <a:r>
              <a:rPr lang="en-US" sz="800" dirty="0"/>
              <a:t>2. Install truffle globally:</a:t>
            </a:r>
          </a:p>
          <a:p>
            <a:r>
              <a:rPr lang="en-US" sz="800" dirty="0" err="1"/>
              <a:t>npm</a:t>
            </a:r>
            <a:r>
              <a:rPr lang="en-US" sz="800" dirty="0"/>
              <a:t> install truffle –g</a:t>
            </a:r>
          </a:p>
          <a:p>
            <a:r>
              <a:rPr lang="en-US" sz="800" dirty="0"/>
              <a:t>Inside a react app:</a:t>
            </a:r>
          </a:p>
          <a:p>
            <a:r>
              <a:rPr lang="en-US" sz="800" dirty="0"/>
              <a:t>truffle </a:t>
            </a:r>
            <a:r>
              <a:rPr lang="en-US" sz="800" dirty="0" err="1"/>
              <a:t>init</a:t>
            </a:r>
            <a:endParaRPr lang="en-US" sz="800" dirty="0"/>
          </a:p>
          <a:p>
            <a:r>
              <a:rPr lang="en-US" sz="800" dirty="0"/>
              <a:t>truffle migrate</a:t>
            </a:r>
          </a:p>
          <a:p>
            <a:r>
              <a:rPr lang="en-US" sz="800" dirty="0"/>
              <a:t>Truffle compile </a:t>
            </a:r>
          </a:p>
        </p:txBody>
      </p:sp>
    </p:spTree>
    <p:extLst>
      <p:ext uri="{BB962C8B-B14F-4D97-AF65-F5344CB8AC3E}">
        <p14:creationId xmlns:p14="http://schemas.microsoft.com/office/powerpoint/2010/main" val="288251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E942-9432-4D8B-8F8A-C2510C38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7283-F162-F6DD-7869-721077E7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Definition: Blockchain is simply a system or platform in which computers are connected to each other. They are following specific rules.</a:t>
            </a:r>
          </a:p>
          <a:p>
            <a:r>
              <a:rPr lang="en-US" dirty="0"/>
              <a:t>Wiki Definition: A Blockchain is a distributed ledger with growing lists of records (blocks) that are securely linked together via cryptographic hashes.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7B3A-C6D4-D068-DDF2-214BF2F6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Ethereum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E8C0-9F42-DFFB-E3DC-140C39E2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blockchain has a digital currency called ether. Ethereum is open-source blockchain code network.</a:t>
            </a:r>
          </a:p>
          <a:p>
            <a:r>
              <a:rPr lang="en-US" dirty="0"/>
              <a:t>A decentralized system consisting of peers(nodes) running software that agrees on the protocol.</a:t>
            </a:r>
          </a:p>
          <a:p>
            <a:r>
              <a:rPr lang="en-US" dirty="0"/>
              <a:t>The result of such a system is the safe processing of transactions (currency transfers, code executions, </a:t>
            </a:r>
            <a:r>
              <a:rPr lang="en-US" dirty="0" err="1"/>
              <a:t>etc</a:t>
            </a:r>
            <a:r>
              <a:rPr lang="en-US" dirty="0"/>
              <a:t>). It has a single and one true state that can be verified at any given time.</a:t>
            </a:r>
          </a:p>
          <a:p>
            <a:r>
              <a:rPr lang="en-US" dirty="0"/>
              <a:t>Decentralized Network</a:t>
            </a:r>
          </a:p>
          <a:p>
            <a:r>
              <a:rPr lang="en-US" dirty="0"/>
              <a:t>Ethereum state: have all the transaction states</a:t>
            </a:r>
          </a:p>
        </p:txBody>
      </p:sp>
    </p:spTree>
    <p:extLst>
      <p:ext uri="{BB962C8B-B14F-4D97-AF65-F5344CB8AC3E}">
        <p14:creationId xmlns:p14="http://schemas.microsoft.com/office/powerpoint/2010/main" val="139955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8F93-CA82-BCB5-1D25-D9D42E03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31BD-0669-8C18-6D44-025FA29A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Solidity is a programming language that supports all the OOP features.</a:t>
            </a:r>
          </a:p>
          <a:p>
            <a:r>
              <a:rPr lang="en-US" dirty="0"/>
              <a:t>Inspired by C++, syntax similar to JS. Supports types.</a:t>
            </a:r>
          </a:p>
          <a:p>
            <a:r>
              <a:rPr lang="en-US" dirty="0"/>
              <a:t>In the blockchain world, solidity is used for development to create smart contracts.</a:t>
            </a:r>
          </a:p>
          <a:p>
            <a:r>
              <a:rPr lang="en-US" dirty="0"/>
              <a:t>Complied with a byte code.</a:t>
            </a:r>
          </a:p>
        </p:txBody>
      </p:sp>
    </p:spTree>
    <p:extLst>
      <p:ext uri="{BB962C8B-B14F-4D97-AF65-F5344CB8AC3E}">
        <p14:creationId xmlns:p14="http://schemas.microsoft.com/office/powerpoint/2010/main" val="325007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697F-C659-AABC-8E77-ACC4EF48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D6B3-CCB8-6B38-A778-29450C64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Wallet is software or application.</a:t>
            </a:r>
          </a:p>
          <a:p>
            <a:r>
              <a:rPr lang="en-US" dirty="0"/>
              <a:t>Help to monitor your account. Kind of gateway to the Ethereum network.</a:t>
            </a:r>
          </a:p>
          <a:p>
            <a:r>
              <a:rPr lang="en-US" dirty="0"/>
              <a:t>Help to connect to your account. Create and send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B994-1B11-4DF8-4C7F-09014563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Remix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79EB-39CD-F137-1151-057EFEE7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Remix is an online IDE.</a:t>
            </a:r>
          </a:p>
        </p:txBody>
      </p:sp>
    </p:spTree>
    <p:extLst>
      <p:ext uri="{BB962C8B-B14F-4D97-AF65-F5344CB8AC3E}">
        <p14:creationId xmlns:p14="http://schemas.microsoft.com/office/powerpoint/2010/main" val="22135986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{FB66E1BA-D69D-4A3B-BAD6-8B734BAC54EC}tf33845126_win32</Template>
  <TotalTime>3826</TotalTime>
  <Words>440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1_RetrospectVTI</vt:lpstr>
      <vt:lpstr>Blockchain - Notes</vt:lpstr>
      <vt:lpstr>Solidity and Ethereum with React/Next.JS – Udemy course</vt:lpstr>
      <vt:lpstr>Terms</vt:lpstr>
      <vt:lpstr>Commands used</vt:lpstr>
      <vt:lpstr>What is blockchain?</vt:lpstr>
      <vt:lpstr>What is Ethereum Blockchain?</vt:lpstr>
      <vt:lpstr>Solidity</vt:lpstr>
      <vt:lpstr>Wallet</vt:lpstr>
      <vt:lpstr>Ethereum Remix</vt:lpstr>
      <vt:lpstr>Ganache</vt:lpstr>
      <vt:lpstr>Smart Contract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Pratibha Jadhav</dc:creator>
  <cp:lastModifiedBy>Pratibha Jadhav</cp:lastModifiedBy>
  <cp:revision>8</cp:revision>
  <dcterms:created xsi:type="dcterms:W3CDTF">2023-10-26T02:00:22Z</dcterms:created>
  <dcterms:modified xsi:type="dcterms:W3CDTF">2023-10-30T10:09:25Z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