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Angular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Pratibha Jadhav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1. What is Angular?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E7C6E-B98C-4700-8AAE-91842A36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Angular is an open-source, JavaScript framework written in Typescript.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Developed and maintained by Google.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a development platform built on typescript.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has component based architecture for building the scalable and single page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Using Angular, we can develop and build the Apps, write a unit test using Jasmine and Karma.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has many features like Components, Modules, Directives, pipe, data bindings, services, DI,     Routing, Forms,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cross platform and compatible with multiple browsers, support mobile and desktop apps.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ADA-4C21-47EC-8113-19F4976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Difference between Angular JS and Angular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418F6C-EE60-44C8-B46E-5C52005F0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30340"/>
              </p:ext>
            </p:extLst>
          </p:nvPr>
        </p:nvGraphicFramePr>
        <p:xfrm>
          <a:off x="1096963" y="2108200"/>
          <a:ext cx="100583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80123384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2860247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98694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Angular JS (1.x)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Angular </a:t>
                      </a:r>
                    </a:p>
                    <a:p>
                      <a:r>
                        <a:rPr lang="en-US" dirty="0"/>
                        <a:t>2,4,5,6,7,8,9 and …,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9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6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8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1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895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{587CDBA0-7DCD-432E-8CCE-00461C701CB7}tf33845126_win32</Template>
  <TotalTime>40</TotalTime>
  <Words>165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Wingdings</vt:lpstr>
      <vt:lpstr>1_RetrospectVTI</vt:lpstr>
      <vt:lpstr>Angular Interview</vt:lpstr>
      <vt:lpstr>1. What is Angular? </vt:lpstr>
      <vt:lpstr>2. Difference between Angular JS and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Interview</dc:title>
  <dc:creator>Pratibha Jadhav</dc:creator>
  <cp:lastModifiedBy>Pratibha Jadhav</cp:lastModifiedBy>
  <cp:revision>3</cp:revision>
  <dcterms:created xsi:type="dcterms:W3CDTF">2022-10-06T03:45:21Z</dcterms:created>
  <dcterms:modified xsi:type="dcterms:W3CDTF">2022-10-06T04:25:41Z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