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41"/>
  </p:notesMasterIdLst>
  <p:sldIdLst>
    <p:sldId id="257" r:id="rId3"/>
    <p:sldId id="258" r:id="rId4"/>
    <p:sldId id="294" r:id="rId5"/>
    <p:sldId id="295" r:id="rId6"/>
    <p:sldId id="259" r:id="rId7"/>
    <p:sldId id="260" r:id="rId8"/>
    <p:sldId id="261" r:id="rId9"/>
    <p:sldId id="262" r:id="rId10"/>
    <p:sldId id="263" r:id="rId11"/>
    <p:sldId id="329" r:id="rId12"/>
    <p:sldId id="301" r:id="rId13"/>
    <p:sldId id="302" r:id="rId14"/>
    <p:sldId id="266" r:id="rId15"/>
    <p:sldId id="267" r:id="rId16"/>
    <p:sldId id="268" r:id="rId17"/>
    <p:sldId id="269" r:id="rId18"/>
    <p:sldId id="304" r:id="rId19"/>
    <p:sldId id="265" r:id="rId20"/>
    <p:sldId id="270" r:id="rId21"/>
    <p:sldId id="331" r:id="rId22"/>
    <p:sldId id="273" r:id="rId23"/>
    <p:sldId id="274" r:id="rId24"/>
    <p:sldId id="275" r:id="rId25"/>
    <p:sldId id="276" r:id="rId26"/>
    <p:sldId id="277" r:id="rId27"/>
    <p:sldId id="278" r:id="rId28"/>
    <p:sldId id="279" r:id="rId29"/>
    <p:sldId id="280" r:id="rId30"/>
    <p:sldId id="284" r:id="rId31"/>
    <p:sldId id="319" r:id="rId32"/>
    <p:sldId id="320" r:id="rId33"/>
    <p:sldId id="322" r:id="rId34"/>
    <p:sldId id="321" r:id="rId35"/>
    <p:sldId id="323" r:id="rId36"/>
    <p:sldId id="324" r:id="rId37"/>
    <p:sldId id="325" r:id="rId38"/>
    <p:sldId id="289" r:id="rId39"/>
    <p:sldId id="290" r:id="rId40"/>
  </p:sldIdLst>
  <p:sldSz cx="9144000" cy="6858000" type="screen4x3"/>
  <p:notesSz cx="6858000" cy="9144000"/>
  <p:defaultTextStyle>
    <a:defPPr lvl="0">
      <a:defRPr lang="en-US"/>
    </a:defPPr>
    <a:lvl1pPr lvl="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lvl="1"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lvl="2"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lvl="3"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lvl="4"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lvl="5"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lvl="6"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lvl="7"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lvl="8"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1330"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BHA JAVALAGI" userId="3c74e607d0fc2cbe" providerId="LiveId" clId="{195D4B7A-B81F-4642-94D4-5CC464E61407}"/>
    <pc:docChg chg="delSld modSld">
      <pc:chgData name="PRATIBHA JAVALAGI" userId="3c74e607d0fc2cbe" providerId="LiveId" clId="{195D4B7A-B81F-4642-94D4-5CC464E61407}" dt="2024-05-28T01:13:44.295" v="3" actId="2696"/>
      <pc:docMkLst>
        <pc:docMk/>
      </pc:docMkLst>
      <pc:sldChg chg="del">
        <pc:chgData name="PRATIBHA JAVALAGI" userId="3c74e607d0fc2cbe" providerId="LiveId" clId="{195D4B7A-B81F-4642-94D4-5CC464E61407}" dt="2024-05-28T00:59:05.489" v="0" actId="47"/>
        <pc:sldMkLst>
          <pc:docMk/>
          <pc:sldMk cId="0" sldId="256"/>
        </pc:sldMkLst>
      </pc:sldChg>
      <pc:sldChg chg="modSp mod">
        <pc:chgData name="PRATIBHA JAVALAGI" userId="3c74e607d0fc2cbe" providerId="LiveId" clId="{195D4B7A-B81F-4642-94D4-5CC464E61407}" dt="2024-05-28T01:00:11.583" v="2" actId="113"/>
        <pc:sldMkLst>
          <pc:docMk/>
          <pc:sldMk cId="3696720842" sldId="280"/>
        </pc:sldMkLst>
        <pc:spChg chg="mod">
          <ac:chgData name="PRATIBHA JAVALAGI" userId="3c74e607d0fc2cbe" providerId="LiveId" clId="{195D4B7A-B81F-4642-94D4-5CC464E61407}" dt="2024-05-28T01:00:11.583" v="2" actId="113"/>
          <ac:spMkLst>
            <pc:docMk/>
            <pc:sldMk cId="3696720842" sldId="280"/>
            <ac:spMk id="2" creationId="{4CDEEC87-058A-A355-4850-4FB5642B6E63}"/>
          </ac:spMkLst>
        </pc:spChg>
      </pc:sldChg>
      <pc:sldChg chg="del">
        <pc:chgData name="PRATIBHA JAVALAGI" userId="3c74e607d0fc2cbe" providerId="LiveId" clId="{195D4B7A-B81F-4642-94D4-5CC464E61407}" dt="2024-05-28T01:13:44.295" v="3" actId="2696"/>
        <pc:sldMkLst>
          <pc:docMk/>
          <pc:sldMk cId="2379988884" sldId="33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825575-743D-458A-8A4B-A6D14B7ED98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2FDF8EB-92BB-4F95-81F8-BA5E5F6384FA}" type="pres">
      <dgm:prSet presAssocID="{06825575-743D-458A-8A4B-A6D14B7ED987}" presName="linear" presStyleCnt="0">
        <dgm:presLayoutVars>
          <dgm:animLvl val="lvl"/>
          <dgm:resizeHandles val="exact"/>
        </dgm:presLayoutVars>
      </dgm:prSet>
      <dgm:spPr/>
    </dgm:pt>
  </dgm:ptLst>
  <dgm:cxnLst>
    <dgm:cxn modelId="{B4D08044-386E-48E8-87AE-756FEF49EC82}" type="presOf" srcId="{06825575-743D-458A-8A4B-A6D14B7ED987}" destId="{92FDF8EB-92BB-4F95-81F8-BA5E5F6384F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A659AE-86AD-B2F7-DFEE-4691825A8E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ct val="0"/>
              </a:spcBef>
              <a:spcAft>
                <a:spcPct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4D665763-A2DB-9502-BEE7-6746B9E3B41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ct val="0"/>
              </a:spcBef>
              <a:spcAft>
                <a:spcPct val="0"/>
              </a:spcAft>
              <a:defRPr sz="1200">
                <a:latin typeface="+mn-lt"/>
                <a:cs typeface="+mn-cs"/>
              </a:defRPr>
            </a:lvl1pPr>
          </a:lstStyle>
          <a:p>
            <a:pPr>
              <a:defRPr/>
            </a:pPr>
            <a:fld id="{1F2C9C65-AD9D-4C15-A17D-4D35A093CB28}" type="datetimeFigureOut">
              <a:rPr lang="en-IN"/>
              <a:pPr>
                <a:defRPr/>
              </a:pPr>
              <a:t>28-05-2024</a:t>
            </a:fld>
            <a:endParaRPr lang="en-IN"/>
          </a:p>
        </p:txBody>
      </p:sp>
      <p:sp>
        <p:nvSpPr>
          <p:cNvPr id="4" name="Slide Image Placeholder 3">
            <a:extLst>
              <a:ext uri="{FF2B5EF4-FFF2-40B4-BE49-F238E27FC236}">
                <a16:creationId xmlns:a16="http://schemas.microsoft.com/office/drawing/2014/main" id="{DB4BCD8C-E68F-216A-D87A-0CD09C04CD3C}"/>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Placeholder 4">
            <a:extLst>
              <a:ext uri="{FF2B5EF4-FFF2-40B4-BE49-F238E27FC236}">
                <a16:creationId xmlns:a16="http://schemas.microsoft.com/office/drawing/2014/main" id="{D4FF25E1-A964-74C9-F362-3096B4CE759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B0EC960D-520D-861D-1AE1-FED973CE337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ct val="0"/>
              </a:spcBef>
              <a:spcAft>
                <a:spcPct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D277489B-568C-A13D-E96B-705C01939CD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8406256-F6C5-423A-9B1A-46B02CA89B08}" type="slidenum">
              <a:rPr lang="en-IN" altLang="en-US"/>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hemeOverride" Target="../theme/themeOverride8.xml"/><Relationship Id="rId4" Type="http://schemas.openxmlformats.org/officeDocument/2006/relationships/image" Target="../media/image1.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B061282B-658A-ECDC-8DFD-53A79F59FCA2}"/>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ct val="0"/>
              </a:spcBef>
              <a:spcAft>
                <a:spcPct val="0"/>
              </a:spcAft>
              <a:defRPr/>
            </a:pPr>
            <a:endParaRPr lang="en-US"/>
          </a:p>
        </p:txBody>
      </p:sp>
      <p:grpSp>
        <p:nvGrpSpPr>
          <p:cNvPr id="3" name="Group 15">
            <a:extLst>
              <a:ext uri="{FF2B5EF4-FFF2-40B4-BE49-F238E27FC236}">
                <a16:creationId xmlns:a16="http://schemas.microsoft.com/office/drawing/2014/main" id="{8E9D2754-9F53-16E9-2D78-FB6C81D1B612}"/>
              </a:ext>
            </a:extLst>
          </p:cNvPr>
          <p:cNvGrpSpPr/>
          <p:nvPr/>
        </p:nvGrpSpPr>
        <p:grpSpPr>
          <a:xfrm>
            <a:off x="-3175" y="4953000"/>
            <a:ext cx="9147175" cy="1911350"/>
            <a:chOff x="-3765" y="4832896"/>
            <a:chExt cx="9147765" cy="2032192"/>
          </a:xfrm>
        </p:grpSpPr>
        <p:sp>
          <p:nvSpPr>
            <p:cNvPr id="4" name="Freeform 16">
              <a:extLst>
                <a:ext uri="{FF2B5EF4-FFF2-40B4-BE49-F238E27FC236}">
                  <a16:creationId xmlns:a16="http://schemas.microsoft.com/office/drawing/2014/main" id="{3FA3CCC1-198B-9327-E707-6014BB4A238B}"/>
                </a:ext>
              </a:extLst>
            </p:cNvPr>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ct val="0"/>
                </a:spcBef>
                <a:spcAft>
                  <a:spcPct val="0"/>
                </a:spcAft>
                <a:defRPr/>
              </a:pPr>
              <a:endParaRPr lang="en-US">
                <a:latin typeface="+mn-lt"/>
                <a:cs typeface="+mn-cs"/>
              </a:endParaRPr>
            </a:p>
          </p:txBody>
        </p:sp>
        <p:sp>
          <p:nvSpPr>
            <p:cNvPr id="5" name="Freeform 18">
              <a:extLst>
                <a:ext uri="{FF2B5EF4-FFF2-40B4-BE49-F238E27FC236}">
                  <a16:creationId xmlns:a16="http://schemas.microsoft.com/office/drawing/2014/main" id="{4C723744-FAD0-F633-FA7B-AD012F036D5C}"/>
                </a:ext>
              </a:extLst>
            </p:cNvPr>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a:p>
          </p:txBody>
        </p:sp>
        <p:sp>
          <p:nvSpPr>
            <p:cNvPr id="6" name="Freeform 19">
              <a:extLst>
                <a:ext uri="{FF2B5EF4-FFF2-40B4-BE49-F238E27FC236}">
                  <a16:creationId xmlns:a16="http://schemas.microsoft.com/office/drawing/2014/main" id="{D4100B8C-2ABA-AFB5-E81B-3EDAE7D457AB}"/>
                </a:ext>
              </a:extLst>
            </p:cNvPr>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ct val="0"/>
                </a:spcBef>
                <a:spcAft>
                  <a:spcPct val="0"/>
                </a:spcAft>
                <a:defRPr/>
              </a:pPr>
              <a:endParaRPr lang="en-US"/>
            </a:p>
          </p:txBody>
        </p:sp>
        <p:cxnSp>
          <p:nvCxnSpPr>
            <p:cNvPr id="7" name="Straight Connector 6">
              <a:extLst>
                <a:ext uri="{FF2B5EF4-FFF2-40B4-BE49-F238E27FC236}">
                  <a16:creationId xmlns:a16="http://schemas.microsoft.com/office/drawing/2014/main" id="{5CB4B70C-C66A-E4F2-43EB-F014F9434085}"/>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Date Placeholder 29">
            <a:extLst>
              <a:ext uri="{FF2B5EF4-FFF2-40B4-BE49-F238E27FC236}">
                <a16:creationId xmlns:a16="http://schemas.microsoft.com/office/drawing/2014/main" id="{59AB61D7-096F-8F71-9084-A21154035CE5}"/>
              </a:ext>
            </a:extLst>
          </p:cNvPr>
          <p:cNvSpPr>
            <a:spLocks noGrp="1"/>
          </p:cNvSpPr>
          <p:nvPr>
            <p:ph type="dt" sz="half" idx="10"/>
          </p:nvPr>
        </p:nvSpPr>
        <p:spPr/>
        <p:txBody>
          <a:bodyPr/>
          <a:lstStyle>
            <a:lvl1pPr>
              <a:defRPr>
                <a:solidFill>
                  <a:srgbClr val="FFFFFF"/>
                </a:solidFill>
              </a:defRPr>
            </a:lvl1pPr>
          </a:lstStyle>
          <a:p>
            <a:pPr>
              <a:defRPr/>
            </a:pPr>
            <a:endParaRPr lang="en-US"/>
          </a:p>
        </p:txBody>
      </p:sp>
      <p:sp>
        <p:nvSpPr>
          <p:cNvPr id="10" name="Footer Placeholder 18">
            <a:extLst>
              <a:ext uri="{FF2B5EF4-FFF2-40B4-BE49-F238E27FC236}">
                <a16:creationId xmlns:a16="http://schemas.microsoft.com/office/drawing/2014/main" id="{253F81B9-6E7D-DCF1-A8D2-99A81E6F5261}"/>
              </a:ext>
            </a:extLst>
          </p:cNvPr>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1" name="Slide Number Placeholder 26">
            <a:extLst>
              <a:ext uri="{FF2B5EF4-FFF2-40B4-BE49-F238E27FC236}">
                <a16:creationId xmlns:a16="http://schemas.microsoft.com/office/drawing/2014/main" id="{9CCB61AB-1133-E228-8904-FB4D8D1C92E2}"/>
              </a:ext>
            </a:extLst>
          </p:cNvPr>
          <p:cNvSpPr>
            <a:spLocks noGrp="1"/>
          </p:cNvSpPr>
          <p:nvPr>
            <p:ph type="sldNum" sz="quarter" idx="12"/>
          </p:nvPr>
        </p:nvSpPr>
        <p:spPr/>
        <p:txBody>
          <a:bodyPr/>
          <a:lstStyle>
            <a:lvl1pPr>
              <a:defRPr>
                <a:solidFill>
                  <a:srgbClr val="FFFFFF"/>
                </a:solidFill>
              </a:defRPr>
            </a:lvl1pPr>
          </a:lstStyle>
          <a:p>
            <a:fld id="{BBE5F582-FE14-4D39-8BDE-FD68FADF815A}" type="slidenum">
              <a:rPr lang="en-US" altLang="en-US"/>
              <a:t>‹#›</a:t>
            </a:fld>
            <a:endParaRPr lang="en-US" altLang="en-US"/>
          </a:p>
        </p:txBody>
      </p:sp>
    </p:spTree>
    <p:extLst>
      <p:ext uri="{BB962C8B-B14F-4D97-AF65-F5344CB8AC3E}">
        <p14:creationId xmlns:p14="http://schemas.microsoft.com/office/powerpoint/2010/main" val="3316365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A5BD7DDB-B030-68A0-4D0A-4BD4461DA6E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268970E4-2177-A2CA-CC26-2B2141FE31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04AF46FD-E51C-67A2-C4A1-5458229412A4}"/>
              </a:ext>
            </a:extLst>
          </p:cNvPr>
          <p:cNvSpPr>
            <a:spLocks noGrp="1"/>
          </p:cNvSpPr>
          <p:nvPr>
            <p:ph type="sldNum" sz="quarter" idx="12"/>
          </p:nvPr>
        </p:nvSpPr>
        <p:spPr/>
        <p:txBody>
          <a:bodyPr/>
          <a:lstStyle>
            <a:lvl1pPr>
              <a:defRPr/>
            </a:lvl1pPr>
          </a:lstStyle>
          <a:p>
            <a:fld id="{D64A1FB5-9D0D-4459-86DC-B735BAC0F340}" type="slidenum">
              <a:rPr lang="en-US" altLang="en-US"/>
              <a:t>‹#›</a:t>
            </a:fld>
            <a:endParaRPr lang="en-US" altLang="en-US"/>
          </a:p>
        </p:txBody>
      </p:sp>
    </p:spTree>
    <p:extLst>
      <p:ext uri="{BB962C8B-B14F-4D97-AF65-F5344CB8AC3E}">
        <p14:creationId xmlns:p14="http://schemas.microsoft.com/office/powerpoint/2010/main" val="2313123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711F83E6-31CF-F154-4F01-BF63ACB076FA}"/>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2385A68D-3E97-1914-AB36-C93F118DE8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A9994FBE-C54D-B64E-2711-7385AB7E61F1}"/>
              </a:ext>
            </a:extLst>
          </p:cNvPr>
          <p:cNvSpPr>
            <a:spLocks noGrp="1"/>
          </p:cNvSpPr>
          <p:nvPr>
            <p:ph type="sldNum" sz="quarter" idx="12"/>
          </p:nvPr>
        </p:nvSpPr>
        <p:spPr/>
        <p:txBody>
          <a:bodyPr/>
          <a:lstStyle>
            <a:lvl1pPr>
              <a:defRPr/>
            </a:lvl1pPr>
          </a:lstStyle>
          <a:p>
            <a:fld id="{5ECA2E94-FAB6-403D-AB5A-9C621B052C0D}" type="slidenum">
              <a:rPr lang="en-US" altLang="en-US"/>
              <a:t>‹#›</a:t>
            </a:fld>
            <a:endParaRPr lang="en-US" altLang="en-US"/>
          </a:p>
        </p:txBody>
      </p:sp>
    </p:spTree>
    <p:extLst>
      <p:ext uri="{BB962C8B-B14F-4D97-AF65-F5344CB8AC3E}">
        <p14:creationId xmlns:p14="http://schemas.microsoft.com/office/powerpoint/2010/main" val="1143656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6E31EEFA-E4E3-A6E0-F410-3E1677C76D03}"/>
              </a:ext>
            </a:extLst>
          </p:cNvPr>
          <p:cNvPicPr>
            <a:picLocks noChangeAspect="1"/>
          </p:cNvPicPr>
          <p:nvPr userDrawn="1"/>
        </p:nvPicPr>
        <p:blipFill>
          <a:blip r:embed="rId2">
            <a:extLst>
              <a:ext uri="{28A0092B-C50C-407E-A947-70E740481C1C}">
                <a14:useLocalDpi xmlns:a14="http://schemas.microsoft.com/office/drawing/2010/main" val="0"/>
              </a:ext>
            </a:extLst>
          </a:blip>
          <a:srcRect t="-3"/>
          <a:stretch>
            <a:fillRect/>
          </a:stretch>
        </p:blipFill>
        <p:spPr bwMode="auto">
          <a:xfrm>
            <a:off x="201613" y="4802188"/>
            <a:ext cx="874077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ph idx="1"/>
          </p:nvPr>
        </p:nvSpPr>
        <p:spPr>
          <a:xfrm>
            <a:off x="818147" y="1507068"/>
            <a:ext cx="2394284"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p:cNvSpPr>
            <a:spLocks noGrp="1"/>
          </p:cNvSpPr>
          <p:nvPr>
            <p:ph idx="13"/>
          </p:nvPr>
        </p:nvSpPr>
        <p:spPr>
          <a:xfrm>
            <a:off x="3296653" y="1507068"/>
            <a:ext cx="5357929"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3810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B061282B-658A-ECDC-8DFD-53A79F59FCA2}"/>
              </a:ext>
            </a:extLst>
          </p:cNvPr>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fontAlgn="auto">
              <a:spcBef>
                <a:spcPct val="0"/>
              </a:spcBef>
              <a:spcAft>
                <a:spcPct val="0"/>
              </a:spcAft>
              <a:defRPr/>
            </a:pPr>
            <a:endParaRPr lang="en-US"/>
          </a:p>
        </p:txBody>
      </p:sp>
      <p:grpSp>
        <p:nvGrpSpPr>
          <p:cNvPr id="3" name="Group 15">
            <a:extLst>
              <a:ext uri="{FF2B5EF4-FFF2-40B4-BE49-F238E27FC236}">
                <a16:creationId xmlns:a16="http://schemas.microsoft.com/office/drawing/2014/main" id="{8E9D2754-9F53-16E9-2D78-FB6C81D1B612}"/>
              </a:ext>
            </a:extLst>
          </p:cNvPr>
          <p:cNvGrpSpPr/>
          <p:nvPr/>
        </p:nvGrpSpPr>
        <p:grpSpPr>
          <a:xfrm>
            <a:off x="-3175" y="4953000"/>
            <a:ext cx="9147175" cy="1911350"/>
            <a:chOff x="-3765" y="4832896"/>
            <a:chExt cx="9147765" cy="2032192"/>
          </a:xfrm>
        </p:grpSpPr>
        <p:sp>
          <p:nvSpPr>
            <p:cNvPr id="4" name="Freeform 16">
              <a:extLst>
                <a:ext uri="{FF2B5EF4-FFF2-40B4-BE49-F238E27FC236}">
                  <a16:creationId xmlns:a16="http://schemas.microsoft.com/office/drawing/2014/main" id="{3FA3CCC1-198B-9327-E707-6014BB4A238B}"/>
                </a:ext>
              </a:extLst>
            </p:cNvPr>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defPPr>
                <a:defRPr lang="en-US"/>
              </a:defPPr>
            </a:lstStyle>
            <a:p>
              <a:pPr fontAlgn="auto">
                <a:spcBef>
                  <a:spcPct val="0"/>
                </a:spcBef>
                <a:spcAft>
                  <a:spcPct val="0"/>
                </a:spcAft>
                <a:defRPr/>
              </a:pPr>
              <a:endParaRPr lang="en-US">
                <a:latin typeface="+mn-lt"/>
                <a:cs typeface="+mn-cs"/>
              </a:endParaRPr>
            </a:p>
          </p:txBody>
        </p:sp>
        <p:sp>
          <p:nvSpPr>
            <p:cNvPr id="5" name="Freeform 18">
              <a:extLst>
                <a:ext uri="{FF2B5EF4-FFF2-40B4-BE49-F238E27FC236}">
                  <a16:creationId xmlns:a16="http://schemas.microsoft.com/office/drawing/2014/main" id="{4C723744-FAD0-F633-FA7B-AD012F036D5C}"/>
                </a:ext>
              </a:extLst>
            </p:cNvPr>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defPPr>
                <a:defRPr lang="en-US"/>
              </a:defPPr>
            </a:lstStyle>
            <a:p>
              <a:endParaRPr lang="en-IN"/>
            </a:p>
          </p:txBody>
        </p:sp>
        <p:sp>
          <p:nvSpPr>
            <p:cNvPr id="6" name="Freeform 19">
              <a:extLst>
                <a:ext uri="{FF2B5EF4-FFF2-40B4-BE49-F238E27FC236}">
                  <a16:creationId xmlns:a16="http://schemas.microsoft.com/office/drawing/2014/main" id="{D4100B8C-2ABA-AFB5-E81B-3EDAE7D457AB}"/>
                </a:ext>
              </a:extLst>
            </p:cNvPr>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fontAlgn="auto">
                <a:spcBef>
                  <a:spcPct val="0"/>
                </a:spcBef>
                <a:spcAft>
                  <a:spcPct val="0"/>
                </a:spcAft>
                <a:defRPr/>
              </a:pPr>
              <a:endParaRPr lang="en-US"/>
            </a:p>
          </p:txBody>
        </p:sp>
        <p:cxnSp>
          <p:nvCxnSpPr>
            <p:cNvPr id="7" name="Straight Connector 6">
              <a:extLst>
                <a:ext uri="{FF2B5EF4-FFF2-40B4-BE49-F238E27FC236}">
                  <a16:creationId xmlns:a16="http://schemas.microsoft.com/office/drawing/2014/main" id="{5CB4B70C-C66A-E4F2-43EB-F014F9434085}"/>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Date Placeholder 29">
            <a:extLst>
              <a:ext uri="{FF2B5EF4-FFF2-40B4-BE49-F238E27FC236}">
                <a16:creationId xmlns:a16="http://schemas.microsoft.com/office/drawing/2014/main" id="{59AB61D7-096F-8F71-9084-A21154035CE5}"/>
              </a:ext>
            </a:extLst>
          </p:cNvPr>
          <p:cNvSpPr>
            <a:spLocks noGrp="1"/>
          </p:cNvSpPr>
          <p:nvPr>
            <p:ph type="dt" sz="half" idx="10"/>
          </p:nvPr>
        </p:nvSpPr>
        <p:spPr/>
        <p:txBody>
          <a:bodyPr/>
          <a:lstStyle>
            <a:lvl1pPr>
              <a:defRPr>
                <a:solidFill>
                  <a:srgbClr val="FFFFFF"/>
                </a:solidFill>
              </a:defRPr>
            </a:lvl1pPr>
          </a:lstStyle>
          <a:p>
            <a:pPr>
              <a:defRPr/>
            </a:pPr>
            <a:endParaRPr lang="en-US"/>
          </a:p>
        </p:txBody>
      </p:sp>
      <p:sp>
        <p:nvSpPr>
          <p:cNvPr id="10" name="Footer Placeholder 18">
            <a:extLst>
              <a:ext uri="{FF2B5EF4-FFF2-40B4-BE49-F238E27FC236}">
                <a16:creationId xmlns:a16="http://schemas.microsoft.com/office/drawing/2014/main" id="{253F81B9-6E7D-DCF1-A8D2-99A81E6F5261}"/>
              </a:ext>
            </a:extLst>
          </p:cNvPr>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1" name="Slide Number Placeholder 26">
            <a:extLst>
              <a:ext uri="{FF2B5EF4-FFF2-40B4-BE49-F238E27FC236}">
                <a16:creationId xmlns:a16="http://schemas.microsoft.com/office/drawing/2014/main" id="{9CCB61AB-1133-E228-8904-FB4D8D1C92E2}"/>
              </a:ext>
            </a:extLst>
          </p:cNvPr>
          <p:cNvSpPr>
            <a:spLocks noGrp="1"/>
          </p:cNvSpPr>
          <p:nvPr>
            <p:ph type="sldNum" sz="quarter" idx="12"/>
          </p:nvPr>
        </p:nvSpPr>
        <p:spPr/>
        <p:txBody>
          <a:bodyPr/>
          <a:lstStyle>
            <a:lvl1pPr>
              <a:defRPr>
                <a:solidFill>
                  <a:srgbClr val="FFFFFF"/>
                </a:solidFill>
              </a:defRPr>
            </a:lvl1pPr>
          </a:lstStyle>
          <a:p>
            <a:fld id="{BBE5F582-FE14-4D39-8BDE-FD68FADF815A}" type="slidenum">
              <a:rPr lang="en-US" altLang="en-US"/>
              <a:t>‹#›</a:t>
            </a:fld>
            <a:endParaRPr lang="en-US" altLang="en-US"/>
          </a:p>
        </p:txBody>
      </p:sp>
    </p:spTree>
    <p:extLst>
      <p:ext uri="{BB962C8B-B14F-4D97-AF65-F5344CB8AC3E}">
        <p14:creationId xmlns:p14="http://schemas.microsoft.com/office/powerpoint/2010/main" val="3316365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id="{D3CC8B49-56E1-95A2-D7C7-04F413CC415B}"/>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337B5810-A67C-E241-D2FC-4ED52ABF8E9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5E417F81-0683-753F-B8B1-3C7093AC9554}"/>
              </a:ext>
            </a:extLst>
          </p:cNvPr>
          <p:cNvSpPr>
            <a:spLocks noGrp="1"/>
          </p:cNvSpPr>
          <p:nvPr>
            <p:ph type="sldNum" sz="quarter" idx="12"/>
          </p:nvPr>
        </p:nvSpPr>
        <p:spPr/>
        <p:txBody>
          <a:bodyPr/>
          <a:lstStyle>
            <a:lvl1pPr>
              <a:defRPr/>
            </a:lvl1pPr>
          </a:lstStyle>
          <a:p>
            <a:fld id="{560DDDDC-D11B-4C74-A020-68538387A43F}" type="slidenum">
              <a:rPr lang="en-US" altLang="en-US"/>
              <a:t>‹#›</a:t>
            </a:fld>
            <a:endParaRPr lang="en-US" altLang="en-US"/>
          </a:p>
        </p:txBody>
      </p:sp>
    </p:spTree>
    <p:extLst>
      <p:ext uri="{BB962C8B-B14F-4D97-AF65-F5344CB8AC3E}">
        <p14:creationId xmlns:p14="http://schemas.microsoft.com/office/powerpoint/2010/main" val="26357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1D6C4CF7-F7D6-6FF4-CEA5-775A0CDDBAB8}"/>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stStyle>
          <a:p>
            <a:pPr fontAlgn="auto">
              <a:spcBef>
                <a:spcPct val="0"/>
              </a:spcBef>
              <a:spcAft>
                <a:spcPct val="0"/>
              </a:spcAft>
              <a:defRPr/>
            </a:pPr>
            <a:endParaRPr lang="en-US"/>
          </a:p>
        </p:txBody>
      </p:sp>
      <p:sp>
        <p:nvSpPr>
          <p:cNvPr id="5" name="Chevron 15">
            <a:extLst>
              <a:ext uri="{FF2B5EF4-FFF2-40B4-BE49-F238E27FC236}">
                <a16:creationId xmlns:a16="http://schemas.microsoft.com/office/drawing/2014/main" id="{19324527-456C-8E65-0753-C6177BC4AEDA}"/>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stStyle>
          <a:p>
            <a:pPr fontAlgn="auto">
              <a:spcBef>
                <a:spcPct val="0"/>
              </a:spcBef>
              <a:spcAft>
                <a:spcPct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3B96AE15-3CF0-8C52-79F9-1D3A4A7EB4D6}"/>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88173692-2991-B6F5-801B-40FED1758511}"/>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D7513992-74D5-5A08-E0F6-35EB1C03F7E7}"/>
              </a:ext>
            </a:extLst>
          </p:cNvPr>
          <p:cNvSpPr>
            <a:spLocks noGrp="1"/>
          </p:cNvSpPr>
          <p:nvPr>
            <p:ph type="sldNum" sz="quarter" idx="12"/>
          </p:nvPr>
        </p:nvSpPr>
        <p:spPr/>
        <p:txBody>
          <a:bodyPr/>
          <a:lstStyle>
            <a:lvl1pPr>
              <a:defRPr/>
            </a:lvl1pPr>
          </a:lstStyle>
          <a:p>
            <a:fld id="{E328643E-EAF7-41C8-9AFE-ABCC75714A25}" type="slidenum">
              <a:rPr lang="en-US" altLang="en-US"/>
              <a:t>‹#›</a:t>
            </a:fld>
            <a:endParaRPr lang="en-US" altLang="en-US"/>
          </a:p>
        </p:txBody>
      </p:sp>
    </p:spTree>
    <p:extLst>
      <p:ext uri="{BB962C8B-B14F-4D97-AF65-F5344CB8AC3E}">
        <p14:creationId xmlns:p14="http://schemas.microsoft.com/office/powerpoint/2010/main" val="1675294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698B2B08-5AE2-E762-1D4C-5B5DDEEDDE90}"/>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4F4D9BE8-407D-5885-26BC-F860A2DB4AE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A16B887A-2C75-219A-B9DA-1EDE60471539}"/>
              </a:ext>
            </a:extLst>
          </p:cNvPr>
          <p:cNvSpPr>
            <a:spLocks noGrp="1"/>
          </p:cNvSpPr>
          <p:nvPr>
            <p:ph type="sldNum" sz="quarter" idx="12"/>
          </p:nvPr>
        </p:nvSpPr>
        <p:spPr/>
        <p:txBody>
          <a:bodyPr/>
          <a:lstStyle>
            <a:lvl1pPr>
              <a:defRPr/>
            </a:lvl1pPr>
          </a:lstStyle>
          <a:p>
            <a:fld id="{A80C1F49-5393-43F0-AF2E-AF15AD7DC0A7}" type="slidenum">
              <a:rPr lang="en-US" altLang="en-US"/>
              <a:t>‹#›</a:t>
            </a:fld>
            <a:endParaRPr lang="en-US" altLang="en-US"/>
          </a:p>
        </p:txBody>
      </p:sp>
    </p:spTree>
    <p:extLst>
      <p:ext uri="{BB962C8B-B14F-4D97-AF65-F5344CB8AC3E}">
        <p14:creationId xmlns:p14="http://schemas.microsoft.com/office/powerpoint/2010/main" val="4137311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ct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FB9B03-2A62-BCAE-16C4-D98A9450CADB}"/>
              </a:ext>
            </a:extLst>
          </p:cNvPr>
          <p:cNvSpPr>
            <a:spLocks noGrp="1"/>
          </p:cNvSpPr>
          <p:nvPr>
            <p:ph type="dt" sz="half" idx="10"/>
          </p:nvPr>
        </p:nvSpPr>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3C0A5A01-ABCE-A4BC-FE08-09CCCDA3707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F3DD64DD-C0F2-AADD-BCF3-18B036E0502C}"/>
              </a:ext>
            </a:extLst>
          </p:cNvPr>
          <p:cNvSpPr>
            <a:spLocks noGrp="1"/>
          </p:cNvSpPr>
          <p:nvPr>
            <p:ph type="sldNum" sz="quarter" idx="12"/>
          </p:nvPr>
        </p:nvSpPr>
        <p:spPr/>
        <p:txBody>
          <a:bodyPr/>
          <a:lstStyle>
            <a:lvl1pPr>
              <a:defRPr/>
            </a:lvl1pPr>
          </a:lstStyle>
          <a:p>
            <a:fld id="{72EACE17-CA0A-43E7-BA3A-A2524FA42957}" type="slidenum">
              <a:rPr lang="en-US" altLang="en-US"/>
              <a:t>‹#›</a:t>
            </a:fld>
            <a:endParaRPr lang="en-US" altLang="en-US"/>
          </a:p>
        </p:txBody>
      </p:sp>
    </p:spTree>
    <p:extLst>
      <p:ext uri="{BB962C8B-B14F-4D97-AF65-F5344CB8AC3E}">
        <p14:creationId xmlns:p14="http://schemas.microsoft.com/office/powerpoint/2010/main" val="655166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18B0EA80-002E-2383-039C-42883BF9F22B}"/>
              </a:ext>
            </a:extLst>
          </p:cNvPr>
          <p:cNvSpPr>
            <a:spLocks noGrp="1"/>
          </p:cNvSpPr>
          <p:nvPr>
            <p:ph type="dt" sz="half" idx="10"/>
          </p:nvPr>
        </p:nvSpPr>
        <p:spPr/>
        <p:txBody>
          <a:bodyPr/>
          <a:lstStyle>
            <a:lvl1pPr>
              <a:defRPr/>
            </a:lvl1pPr>
          </a:lstStyle>
          <a:p>
            <a:pPr>
              <a:defRPr/>
            </a:pPr>
            <a:endParaRPr lang="en-US"/>
          </a:p>
        </p:txBody>
      </p:sp>
      <p:sp>
        <p:nvSpPr>
          <p:cNvPr id="3" name="Footer Placeholder 3">
            <a:extLst>
              <a:ext uri="{FF2B5EF4-FFF2-40B4-BE49-F238E27FC236}">
                <a16:creationId xmlns:a16="http://schemas.microsoft.com/office/drawing/2014/main" id="{D6D725F4-337C-FA39-156A-7129D9643D6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6D071D2A-3715-0EBE-FAA9-200CD08354BD}"/>
              </a:ext>
            </a:extLst>
          </p:cNvPr>
          <p:cNvSpPr>
            <a:spLocks noGrp="1"/>
          </p:cNvSpPr>
          <p:nvPr>
            <p:ph type="sldNum" sz="quarter" idx="12"/>
          </p:nvPr>
        </p:nvSpPr>
        <p:spPr/>
        <p:txBody>
          <a:bodyPr/>
          <a:lstStyle>
            <a:lvl1pPr>
              <a:defRPr/>
            </a:lvl1pPr>
          </a:lstStyle>
          <a:p>
            <a:fld id="{C2093AB2-3355-4F75-9633-846FA5FEC13E}" type="slidenum">
              <a:rPr lang="en-US" altLang="en-US"/>
              <a:t>‹#›</a:t>
            </a:fld>
            <a:endParaRPr lang="en-US" altLang="en-US"/>
          </a:p>
        </p:txBody>
      </p:sp>
    </p:spTree>
    <p:extLst>
      <p:ext uri="{BB962C8B-B14F-4D97-AF65-F5344CB8AC3E}">
        <p14:creationId xmlns:p14="http://schemas.microsoft.com/office/powerpoint/2010/main" val="1832505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98866A0C-BB6D-54C2-102B-D307DDD3304D}"/>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0471EC43-AAC4-8CA4-DAD4-ABA930D7D0B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C45F310F-2BCE-7F56-07F3-C747732968B5}"/>
              </a:ext>
            </a:extLst>
          </p:cNvPr>
          <p:cNvSpPr>
            <a:spLocks noGrp="1"/>
          </p:cNvSpPr>
          <p:nvPr>
            <p:ph type="sldNum" sz="quarter" idx="12"/>
          </p:nvPr>
        </p:nvSpPr>
        <p:spPr/>
        <p:txBody>
          <a:bodyPr/>
          <a:lstStyle>
            <a:lvl1pPr>
              <a:defRPr/>
            </a:lvl1pPr>
          </a:lstStyle>
          <a:p>
            <a:fld id="{26BDEE9A-40E6-4BD9-B7DE-7DCB65FE01C9}" type="slidenum">
              <a:rPr lang="en-US" altLang="en-US"/>
              <a:t>‹#›</a:t>
            </a:fld>
            <a:endParaRPr lang="en-US" altLang="en-US"/>
          </a:p>
        </p:txBody>
      </p:sp>
    </p:spTree>
    <p:extLst>
      <p:ext uri="{BB962C8B-B14F-4D97-AF65-F5344CB8AC3E}">
        <p14:creationId xmlns:p14="http://schemas.microsoft.com/office/powerpoint/2010/main" val="1012027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2" name="Date Placeholder 9">
            <a:extLst>
              <a:ext uri="{FF2B5EF4-FFF2-40B4-BE49-F238E27FC236}">
                <a16:creationId xmlns:a16="http://schemas.microsoft.com/office/drawing/2014/main" id="{D3CC8B49-56E1-95A2-D7C7-04F413CC415B}"/>
              </a:ext>
            </a:extLst>
          </p:cNvPr>
          <p:cNvSpPr>
            <a:spLocks noGrp="1"/>
          </p:cNvSpPr>
          <p:nvPr>
            <p:ph type="dt" sz="half" idx="10"/>
          </p:nvPr>
        </p:nvSpPr>
        <p:spPr/>
        <p:txBody>
          <a:bodyPr/>
          <a:lstStyle>
            <a:lvl1pPr>
              <a:defRPr/>
            </a:lvl1pPr>
          </a:lstStyle>
          <a:p>
            <a:pPr>
              <a:defRPr/>
            </a:pPr>
            <a:endParaRPr lang="en-US"/>
          </a:p>
        </p:txBody>
      </p:sp>
      <p:sp>
        <p:nvSpPr>
          <p:cNvPr id="4" name="Footer Placeholder 21">
            <a:extLst>
              <a:ext uri="{FF2B5EF4-FFF2-40B4-BE49-F238E27FC236}">
                <a16:creationId xmlns:a16="http://schemas.microsoft.com/office/drawing/2014/main" id="{337B5810-A67C-E241-D2FC-4ED52ABF8E9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17">
            <a:extLst>
              <a:ext uri="{FF2B5EF4-FFF2-40B4-BE49-F238E27FC236}">
                <a16:creationId xmlns:a16="http://schemas.microsoft.com/office/drawing/2014/main" id="{5E417F81-0683-753F-B8B1-3C7093AC9554}"/>
              </a:ext>
            </a:extLst>
          </p:cNvPr>
          <p:cNvSpPr>
            <a:spLocks noGrp="1"/>
          </p:cNvSpPr>
          <p:nvPr>
            <p:ph type="sldNum" sz="quarter" idx="12"/>
          </p:nvPr>
        </p:nvSpPr>
        <p:spPr/>
        <p:txBody>
          <a:bodyPr/>
          <a:lstStyle>
            <a:lvl1pPr>
              <a:defRPr/>
            </a:lvl1pPr>
          </a:lstStyle>
          <a:p>
            <a:fld id="{560DDDDC-D11B-4C74-A020-68538387A43F}" type="slidenum">
              <a:rPr lang="en-US" altLang="en-US"/>
              <a:t>‹#›</a:t>
            </a:fld>
            <a:endParaRPr lang="en-US" altLang="en-US"/>
          </a:p>
        </p:txBody>
      </p:sp>
    </p:spTree>
    <p:extLst>
      <p:ext uri="{BB962C8B-B14F-4D97-AF65-F5344CB8AC3E}">
        <p14:creationId xmlns:p14="http://schemas.microsoft.com/office/powerpoint/2010/main" val="26357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D3F7C-B3D5-978C-21DD-D396DC8C258F}"/>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CAC7E469-497F-4562-1279-ED150F1389D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31DAB9D-FC43-DF6D-9220-A57B2EE11CC4}"/>
              </a:ext>
            </a:extLst>
          </p:cNvPr>
          <p:cNvSpPr>
            <a:spLocks noGrp="1"/>
          </p:cNvSpPr>
          <p:nvPr>
            <p:ph type="sldNum" sz="quarter" idx="12"/>
          </p:nvPr>
        </p:nvSpPr>
        <p:spPr/>
        <p:txBody>
          <a:bodyPr/>
          <a:lstStyle>
            <a:lvl1pPr>
              <a:defRPr/>
            </a:lvl1pPr>
          </a:lstStyle>
          <a:p>
            <a:fld id="{422949C4-B33B-476D-8A95-22F526548DB5}" type="slidenum">
              <a:rPr lang="en-US" altLang="en-US"/>
              <a:t>‹#›</a:t>
            </a:fld>
            <a:endParaRPr lang="en-US" altLang="en-US"/>
          </a:p>
        </p:txBody>
      </p:sp>
    </p:spTree>
    <p:extLst>
      <p:ext uri="{BB962C8B-B14F-4D97-AF65-F5344CB8AC3E}">
        <p14:creationId xmlns:p14="http://schemas.microsoft.com/office/powerpoint/2010/main" val="20807145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586D1752-973A-BDC9-986B-F7152B854DB6}"/>
              </a:ext>
            </a:extLst>
          </p:cNvPr>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defPPr>
              <a:defRPr lang="en-US"/>
            </a:defPPr>
          </a:lstStyle>
          <a:p>
            <a:pPr fontAlgn="auto">
              <a:spcBef>
                <a:spcPct val="0"/>
              </a:spcBef>
              <a:spcAft>
                <a:spcPct val="0"/>
              </a:spcAft>
              <a:defRPr/>
            </a:pPr>
            <a:endParaRPr lang="en-US">
              <a:latin typeface="+mn-lt"/>
              <a:cs typeface="+mn-cs"/>
            </a:endParaRPr>
          </a:p>
        </p:txBody>
      </p:sp>
      <p:sp>
        <p:nvSpPr>
          <p:cNvPr id="6" name="Freeform 15">
            <a:extLst>
              <a:ext uri="{FF2B5EF4-FFF2-40B4-BE49-F238E27FC236}">
                <a16:creationId xmlns:a16="http://schemas.microsoft.com/office/drawing/2014/main" id="{61D454DE-84CE-25DF-46D3-E28F2B9383F6}"/>
              </a:ext>
            </a:extLst>
          </p:cNvPr>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defPPr>
              <a:defRPr lang="en-US"/>
            </a:defPPr>
          </a:lstStyle>
          <a:p>
            <a:endParaRPr lang="en-IN"/>
          </a:p>
        </p:txBody>
      </p:sp>
      <p:sp>
        <p:nvSpPr>
          <p:cNvPr id="7" name="Right Triangle 6">
            <a:extLst>
              <a:ext uri="{FF2B5EF4-FFF2-40B4-BE49-F238E27FC236}">
                <a16:creationId xmlns:a16="http://schemas.microsoft.com/office/drawing/2014/main" id="{3B19C0CE-7F05-E793-DB16-4D7C59D80563}"/>
              </a:ext>
            </a:extLst>
          </p:cNvPr>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fontAlgn="auto">
              <a:spcBef>
                <a:spcPct val="0"/>
              </a:spcBef>
              <a:spcAft>
                <a:spcPct val="0"/>
              </a:spcAft>
              <a:defRPr/>
            </a:pPr>
            <a:endParaRPr lang="en-US"/>
          </a:p>
        </p:txBody>
      </p:sp>
      <p:cxnSp>
        <p:nvCxnSpPr>
          <p:cNvPr id="8" name="Straight Connector 7">
            <a:extLst>
              <a:ext uri="{FF2B5EF4-FFF2-40B4-BE49-F238E27FC236}">
                <a16:creationId xmlns:a16="http://schemas.microsoft.com/office/drawing/2014/main" id="{DBF4DDA0-5956-271A-C002-FF4BE55DC8E2}"/>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a:extLst>
              <a:ext uri="{FF2B5EF4-FFF2-40B4-BE49-F238E27FC236}">
                <a16:creationId xmlns:a16="http://schemas.microsoft.com/office/drawing/2014/main" id="{0A01A3DE-924A-54E3-D01A-56009F44C0D1}"/>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stStyle>
          <a:p>
            <a:pPr fontAlgn="auto">
              <a:spcBef>
                <a:spcPct val="0"/>
              </a:spcBef>
              <a:spcAft>
                <a:spcPct val="0"/>
              </a:spcAft>
              <a:defRPr/>
            </a:pPr>
            <a:endParaRPr lang="en-US"/>
          </a:p>
        </p:txBody>
      </p:sp>
      <p:sp>
        <p:nvSpPr>
          <p:cNvPr id="10" name="Chevron 20">
            <a:extLst>
              <a:ext uri="{FF2B5EF4-FFF2-40B4-BE49-F238E27FC236}">
                <a16:creationId xmlns:a16="http://schemas.microsoft.com/office/drawing/2014/main" id="{2910AC06-C79A-21F7-767D-3CE2998D82A4}"/>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stStyle>
          <a:p>
            <a:pPr fontAlgn="auto">
              <a:spcBef>
                <a:spcPct val="0"/>
              </a:spcBef>
              <a:spcAft>
                <a:spcPct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a:extLst>
              <a:ext uri="{FF2B5EF4-FFF2-40B4-BE49-F238E27FC236}">
                <a16:creationId xmlns:a16="http://schemas.microsoft.com/office/drawing/2014/main" id="{52638105-768E-AE9C-4D27-F650465B478F}"/>
              </a:ext>
            </a:extLst>
          </p:cNvPr>
          <p:cNvSpPr>
            <a:spLocks noGrp="1"/>
          </p:cNvSpPr>
          <p:nvPr>
            <p:ph type="dt" sz="half" idx="10"/>
          </p:nvPr>
        </p:nvSpPr>
        <p:spPr/>
        <p:txBody>
          <a:bodyPr/>
          <a:lstStyle>
            <a:lvl1pPr>
              <a:defRPr>
                <a:solidFill>
                  <a:schemeClr val="tx1"/>
                </a:solidFill>
              </a:defRPr>
            </a:lvl1pPr>
          </a:lstStyle>
          <a:p>
            <a:pPr>
              <a:defRPr/>
            </a:pPr>
            <a:endParaRPr lang="en-US"/>
          </a:p>
        </p:txBody>
      </p:sp>
      <p:sp>
        <p:nvSpPr>
          <p:cNvPr id="12" name="Footer Placeholder 5">
            <a:extLst>
              <a:ext uri="{FF2B5EF4-FFF2-40B4-BE49-F238E27FC236}">
                <a16:creationId xmlns:a16="http://schemas.microsoft.com/office/drawing/2014/main" id="{0D52729E-9687-4403-43CD-DF0B4F30E3E1}"/>
              </a:ext>
            </a:extLst>
          </p:cNvPr>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a:extLst>
              <a:ext uri="{FF2B5EF4-FFF2-40B4-BE49-F238E27FC236}">
                <a16:creationId xmlns:a16="http://schemas.microsoft.com/office/drawing/2014/main" id="{97F1A04C-5781-B98D-1321-B6D5622C32B5}"/>
              </a:ext>
            </a:extLst>
          </p:cNvPr>
          <p:cNvSpPr>
            <a:spLocks noGrp="1"/>
          </p:cNvSpPr>
          <p:nvPr>
            <p:ph type="sldNum" sz="quarter" idx="12"/>
          </p:nvPr>
        </p:nvSpPr>
        <p:spPr/>
        <p:txBody>
          <a:bodyPr/>
          <a:lstStyle>
            <a:lvl1pPr>
              <a:defRPr/>
            </a:lvl1pPr>
          </a:lstStyle>
          <a:p>
            <a:fld id="{73AF849E-D469-4713-9236-E620630C8077}" type="slidenum">
              <a:rPr lang="en-US" altLang="en-US"/>
              <a:t>‹#›</a:t>
            </a:fld>
            <a:endParaRPr lang="en-US" altLang="en-US"/>
          </a:p>
        </p:txBody>
      </p:sp>
    </p:spTree>
    <p:extLst>
      <p:ext uri="{BB962C8B-B14F-4D97-AF65-F5344CB8AC3E}">
        <p14:creationId xmlns:p14="http://schemas.microsoft.com/office/powerpoint/2010/main" val="1169406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A5BD7DDB-B030-68A0-4D0A-4BD4461DA6E6}"/>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268970E4-2177-A2CA-CC26-2B2141FE31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04AF46FD-E51C-67A2-C4A1-5458229412A4}"/>
              </a:ext>
            </a:extLst>
          </p:cNvPr>
          <p:cNvSpPr>
            <a:spLocks noGrp="1"/>
          </p:cNvSpPr>
          <p:nvPr>
            <p:ph type="sldNum" sz="quarter" idx="12"/>
          </p:nvPr>
        </p:nvSpPr>
        <p:spPr/>
        <p:txBody>
          <a:bodyPr/>
          <a:lstStyle>
            <a:lvl1pPr>
              <a:defRPr/>
            </a:lvl1pPr>
          </a:lstStyle>
          <a:p>
            <a:fld id="{D64A1FB5-9D0D-4459-86DC-B735BAC0F340}" type="slidenum">
              <a:rPr lang="en-US" altLang="en-US"/>
              <a:t>‹#›</a:t>
            </a:fld>
            <a:endParaRPr lang="en-US" altLang="en-US"/>
          </a:p>
        </p:txBody>
      </p:sp>
    </p:spTree>
    <p:extLst>
      <p:ext uri="{BB962C8B-B14F-4D97-AF65-F5344CB8AC3E}">
        <p14:creationId xmlns:p14="http://schemas.microsoft.com/office/powerpoint/2010/main" val="2313123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711F83E6-31CF-F154-4F01-BF63ACB076FA}"/>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2385A68D-3E97-1914-AB36-C93F118DE8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A9994FBE-C54D-B64E-2711-7385AB7E61F1}"/>
              </a:ext>
            </a:extLst>
          </p:cNvPr>
          <p:cNvSpPr>
            <a:spLocks noGrp="1"/>
          </p:cNvSpPr>
          <p:nvPr>
            <p:ph type="sldNum" sz="quarter" idx="12"/>
          </p:nvPr>
        </p:nvSpPr>
        <p:spPr/>
        <p:txBody>
          <a:bodyPr/>
          <a:lstStyle>
            <a:lvl1pPr>
              <a:defRPr/>
            </a:lvl1pPr>
          </a:lstStyle>
          <a:p>
            <a:fld id="{5ECA2E94-FAB6-403D-AB5A-9C621B052C0D}" type="slidenum">
              <a:rPr lang="en-US" altLang="en-US"/>
              <a:t>‹#›</a:t>
            </a:fld>
            <a:endParaRPr lang="en-US" altLang="en-US"/>
          </a:p>
        </p:txBody>
      </p:sp>
    </p:spTree>
    <p:extLst>
      <p:ext uri="{BB962C8B-B14F-4D97-AF65-F5344CB8AC3E}">
        <p14:creationId xmlns:p14="http://schemas.microsoft.com/office/powerpoint/2010/main" val="11436566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1D6C4CF7-F7D6-6FF4-CEA5-775A0CDDBAB8}"/>
              </a:ext>
            </a:extLst>
          </p:cNvPr>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ct val="0"/>
              </a:spcBef>
              <a:spcAft>
                <a:spcPct val="0"/>
              </a:spcAft>
              <a:defRPr/>
            </a:pPr>
            <a:endParaRPr lang="en-US"/>
          </a:p>
        </p:txBody>
      </p:sp>
      <p:sp>
        <p:nvSpPr>
          <p:cNvPr id="5" name="Chevron 15">
            <a:extLst>
              <a:ext uri="{FF2B5EF4-FFF2-40B4-BE49-F238E27FC236}">
                <a16:creationId xmlns:a16="http://schemas.microsoft.com/office/drawing/2014/main" id="{19324527-456C-8E65-0753-C6177BC4AEDA}"/>
              </a:ext>
            </a:extLst>
          </p:cNvPr>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ct val="0"/>
              </a:spcBef>
              <a:spcAft>
                <a:spcPct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3B96AE15-3CF0-8C52-79F9-1D3A4A7EB4D6}"/>
              </a:ext>
            </a:extLst>
          </p:cNvPr>
          <p:cNvSpPr>
            <a:spLocks noGrp="1"/>
          </p:cNvSpPr>
          <p:nvPr>
            <p:ph type="dt" sz="half" idx="10"/>
          </p:nvPr>
        </p:nvSpPr>
        <p:spPr/>
        <p:txBody>
          <a:bodyPr/>
          <a:lstStyle>
            <a:lvl1pPr>
              <a:defRPr/>
            </a:lvl1pPr>
          </a:lstStyle>
          <a:p>
            <a:pPr>
              <a:defRPr/>
            </a:pPr>
            <a:endParaRPr lang="en-US"/>
          </a:p>
        </p:txBody>
      </p:sp>
      <p:sp>
        <p:nvSpPr>
          <p:cNvPr id="7" name="Footer Placeholder 4">
            <a:extLst>
              <a:ext uri="{FF2B5EF4-FFF2-40B4-BE49-F238E27FC236}">
                <a16:creationId xmlns:a16="http://schemas.microsoft.com/office/drawing/2014/main" id="{88173692-2991-B6F5-801B-40FED1758511}"/>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D7513992-74D5-5A08-E0F6-35EB1C03F7E7}"/>
              </a:ext>
            </a:extLst>
          </p:cNvPr>
          <p:cNvSpPr>
            <a:spLocks noGrp="1"/>
          </p:cNvSpPr>
          <p:nvPr>
            <p:ph type="sldNum" sz="quarter" idx="12"/>
          </p:nvPr>
        </p:nvSpPr>
        <p:spPr/>
        <p:txBody>
          <a:bodyPr/>
          <a:lstStyle>
            <a:lvl1pPr>
              <a:defRPr/>
            </a:lvl1pPr>
          </a:lstStyle>
          <a:p>
            <a:fld id="{E328643E-EAF7-41C8-9AFE-ABCC75714A25}" type="slidenum">
              <a:rPr lang="en-US" altLang="en-US"/>
              <a:t>‹#›</a:t>
            </a:fld>
            <a:endParaRPr lang="en-US" altLang="en-US"/>
          </a:p>
        </p:txBody>
      </p:sp>
    </p:spTree>
    <p:extLst>
      <p:ext uri="{BB962C8B-B14F-4D97-AF65-F5344CB8AC3E}">
        <p14:creationId xmlns:p14="http://schemas.microsoft.com/office/powerpoint/2010/main" val="1675294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2" name="Date Placeholder 4">
            <a:extLst>
              <a:ext uri="{FF2B5EF4-FFF2-40B4-BE49-F238E27FC236}">
                <a16:creationId xmlns:a16="http://schemas.microsoft.com/office/drawing/2014/main" id="{698B2B08-5AE2-E762-1D4C-5B5DDEEDDE90}"/>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4F4D9BE8-407D-5885-26BC-F860A2DB4AE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A16B887A-2C75-219A-B9DA-1EDE60471539}"/>
              </a:ext>
            </a:extLst>
          </p:cNvPr>
          <p:cNvSpPr>
            <a:spLocks noGrp="1"/>
          </p:cNvSpPr>
          <p:nvPr>
            <p:ph type="sldNum" sz="quarter" idx="12"/>
          </p:nvPr>
        </p:nvSpPr>
        <p:spPr/>
        <p:txBody>
          <a:bodyPr/>
          <a:lstStyle>
            <a:lvl1pPr>
              <a:defRPr/>
            </a:lvl1pPr>
          </a:lstStyle>
          <a:p>
            <a:fld id="{A80C1F49-5393-43F0-AF2E-AF15AD7DC0A7}" type="slidenum">
              <a:rPr lang="en-US" altLang="en-US"/>
              <a:t>‹#›</a:t>
            </a:fld>
            <a:endParaRPr lang="en-US" altLang="en-US"/>
          </a:p>
        </p:txBody>
      </p:sp>
    </p:spTree>
    <p:extLst>
      <p:ext uri="{BB962C8B-B14F-4D97-AF65-F5344CB8AC3E}">
        <p14:creationId xmlns:p14="http://schemas.microsoft.com/office/powerpoint/2010/main" val="41373118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ct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FB9B03-2A62-BCAE-16C4-D98A9450CADB}"/>
              </a:ext>
            </a:extLst>
          </p:cNvPr>
          <p:cNvSpPr>
            <a:spLocks noGrp="1"/>
          </p:cNvSpPr>
          <p:nvPr>
            <p:ph type="dt" sz="half" idx="10"/>
          </p:nvPr>
        </p:nvSpPr>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3C0A5A01-ABCE-A4BC-FE08-09CCCDA3707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F3DD64DD-C0F2-AADD-BCF3-18B036E0502C}"/>
              </a:ext>
            </a:extLst>
          </p:cNvPr>
          <p:cNvSpPr>
            <a:spLocks noGrp="1"/>
          </p:cNvSpPr>
          <p:nvPr>
            <p:ph type="sldNum" sz="quarter" idx="12"/>
          </p:nvPr>
        </p:nvSpPr>
        <p:spPr/>
        <p:txBody>
          <a:bodyPr/>
          <a:lstStyle>
            <a:lvl1pPr>
              <a:defRPr/>
            </a:lvl1pPr>
          </a:lstStyle>
          <a:p>
            <a:fld id="{72EACE17-CA0A-43E7-BA3A-A2524FA42957}" type="slidenum">
              <a:rPr lang="en-US" altLang="en-US"/>
              <a:t>‹#›</a:t>
            </a:fld>
            <a:endParaRPr lang="en-US" altLang="en-US"/>
          </a:p>
        </p:txBody>
      </p:sp>
    </p:spTree>
    <p:extLst>
      <p:ext uri="{BB962C8B-B14F-4D97-AF65-F5344CB8AC3E}">
        <p14:creationId xmlns:p14="http://schemas.microsoft.com/office/powerpoint/2010/main" val="655166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2" name="Date Placeholder 2">
            <a:extLst>
              <a:ext uri="{FF2B5EF4-FFF2-40B4-BE49-F238E27FC236}">
                <a16:creationId xmlns:a16="http://schemas.microsoft.com/office/drawing/2014/main" id="{18B0EA80-002E-2383-039C-42883BF9F22B}"/>
              </a:ext>
            </a:extLst>
          </p:cNvPr>
          <p:cNvSpPr>
            <a:spLocks noGrp="1"/>
          </p:cNvSpPr>
          <p:nvPr>
            <p:ph type="dt" sz="half" idx="10"/>
          </p:nvPr>
        </p:nvSpPr>
        <p:spPr/>
        <p:txBody>
          <a:bodyPr/>
          <a:lstStyle>
            <a:lvl1pPr>
              <a:defRPr/>
            </a:lvl1pPr>
          </a:lstStyle>
          <a:p>
            <a:pPr>
              <a:defRPr/>
            </a:pPr>
            <a:endParaRPr lang="en-US"/>
          </a:p>
        </p:txBody>
      </p:sp>
      <p:sp>
        <p:nvSpPr>
          <p:cNvPr id="3" name="Footer Placeholder 3">
            <a:extLst>
              <a:ext uri="{FF2B5EF4-FFF2-40B4-BE49-F238E27FC236}">
                <a16:creationId xmlns:a16="http://schemas.microsoft.com/office/drawing/2014/main" id="{D6D725F4-337C-FA39-156A-7129D9643D6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4">
            <a:extLst>
              <a:ext uri="{FF2B5EF4-FFF2-40B4-BE49-F238E27FC236}">
                <a16:creationId xmlns:a16="http://schemas.microsoft.com/office/drawing/2014/main" id="{6D071D2A-3715-0EBE-FAA9-200CD08354BD}"/>
              </a:ext>
            </a:extLst>
          </p:cNvPr>
          <p:cNvSpPr>
            <a:spLocks noGrp="1"/>
          </p:cNvSpPr>
          <p:nvPr>
            <p:ph type="sldNum" sz="quarter" idx="12"/>
          </p:nvPr>
        </p:nvSpPr>
        <p:spPr/>
        <p:txBody>
          <a:bodyPr/>
          <a:lstStyle>
            <a:lvl1pPr>
              <a:defRPr/>
            </a:lvl1pPr>
          </a:lstStyle>
          <a:p>
            <a:fld id="{C2093AB2-3355-4F75-9633-846FA5FEC13E}" type="slidenum">
              <a:rPr lang="en-US" altLang="en-US"/>
              <a:t>‹#›</a:t>
            </a:fld>
            <a:endParaRPr lang="en-US" altLang="en-US"/>
          </a:p>
        </p:txBody>
      </p:sp>
    </p:spTree>
    <p:extLst>
      <p:ext uri="{BB962C8B-B14F-4D97-AF65-F5344CB8AC3E}">
        <p14:creationId xmlns:p14="http://schemas.microsoft.com/office/powerpoint/2010/main" val="1832505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98866A0C-BB6D-54C2-102B-D307DDD3304D}"/>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0471EC43-AAC4-8CA4-DAD4-ABA930D7D0B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C45F310F-2BCE-7F56-07F3-C747732968B5}"/>
              </a:ext>
            </a:extLst>
          </p:cNvPr>
          <p:cNvSpPr>
            <a:spLocks noGrp="1"/>
          </p:cNvSpPr>
          <p:nvPr>
            <p:ph type="sldNum" sz="quarter" idx="12"/>
          </p:nvPr>
        </p:nvSpPr>
        <p:spPr/>
        <p:txBody>
          <a:bodyPr/>
          <a:lstStyle>
            <a:lvl1pPr>
              <a:defRPr/>
            </a:lvl1pPr>
          </a:lstStyle>
          <a:p>
            <a:fld id="{26BDEE9A-40E6-4BD9-B7DE-7DCB65FE01C9}" type="slidenum">
              <a:rPr lang="en-US" altLang="en-US"/>
              <a:t>‹#›</a:t>
            </a:fld>
            <a:endParaRPr lang="en-US" altLang="en-US"/>
          </a:p>
        </p:txBody>
      </p:sp>
    </p:spTree>
    <p:extLst>
      <p:ext uri="{BB962C8B-B14F-4D97-AF65-F5344CB8AC3E}">
        <p14:creationId xmlns:p14="http://schemas.microsoft.com/office/powerpoint/2010/main" val="1012027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CD3F7C-B3D5-978C-21DD-D396DC8C258F}"/>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CAC7E469-497F-4562-1279-ED150F1389D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D31DAB9D-FC43-DF6D-9220-A57B2EE11CC4}"/>
              </a:ext>
            </a:extLst>
          </p:cNvPr>
          <p:cNvSpPr>
            <a:spLocks noGrp="1"/>
          </p:cNvSpPr>
          <p:nvPr>
            <p:ph type="sldNum" sz="quarter" idx="12"/>
          </p:nvPr>
        </p:nvSpPr>
        <p:spPr/>
        <p:txBody>
          <a:bodyPr/>
          <a:lstStyle>
            <a:lvl1pPr>
              <a:defRPr/>
            </a:lvl1pPr>
          </a:lstStyle>
          <a:p>
            <a:fld id="{422949C4-B33B-476D-8A95-22F526548DB5}" type="slidenum">
              <a:rPr lang="en-US" altLang="en-US"/>
              <a:t>‹#›</a:t>
            </a:fld>
            <a:endParaRPr lang="en-US" altLang="en-US"/>
          </a:p>
        </p:txBody>
      </p:sp>
    </p:spTree>
    <p:extLst>
      <p:ext uri="{BB962C8B-B14F-4D97-AF65-F5344CB8AC3E}">
        <p14:creationId xmlns:p14="http://schemas.microsoft.com/office/powerpoint/2010/main" val="20807145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586D1752-973A-BDC9-986B-F7152B854DB6}"/>
              </a:ext>
            </a:extLst>
          </p:cNvPr>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ct val="0"/>
              </a:spcBef>
              <a:spcAft>
                <a:spcPct val="0"/>
              </a:spcAft>
              <a:defRPr/>
            </a:pPr>
            <a:endParaRPr lang="en-US">
              <a:latin typeface="+mn-lt"/>
              <a:cs typeface="+mn-cs"/>
            </a:endParaRPr>
          </a:p>
        </p:txBody>
      </p:sp>
      <p:sp>
        <p:nvSpPr>
          <p:cNvPr id="6" name="Freeform 15">
            <a:extLst>
              <a:ext uri="{FF2B5EF4-FFF2-40B4-BE49-F238E27FC236}">
                <a16:creationId xmlns:a16="http://schemas.microsoft.com/office/drawing/2014/main" id="{61D454DE-84CE-25DF-46D3-E28F2B9383F6}"/>
              </a:ext>
            </a:extLst>
          </p:cNvPr>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a:p>
        </p:txBody>
      </p:sp>
      <p:sp>
        <p:nvSpPr>
          <p:cNvPr id="7" name="Right Triangle 6">
            <a:extLst>
              <a:ext uri="{FF2B5EF4-FFF2-40B4-BE49-F238E27FC236}">
                <a16:creationId xmlns:a16="http://schemas.microsoft.com/office/drawing/2014/main" id="{3B19C0CE-7F05-E793-DB16-4D7C59D80563}"/>
              </a:ext>
            </a:extLst>
          </p:cNvPr>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ct val="0"/>
              </a:spcBef>
              <a:spcAft>
                <a:spcPct val="0"/>
              </a:spcAft>
              <a:defRPr/>
            </a:pPr>
            <a:endParaRPr lang="en-US"/>
          </a:p>
        </p:txBody>
      </p:sp>
      <p:cxnSp>
        <p:nvCxnSpPr>
          <p:cNvPr id="8" name="Straight Connector 7">
            <a:extLst>
              <a:ext uri="{FF2B5EF4-FFF2-40B4-BE49-F238E27FC236}">
                <a16:creationId xmlns:a16="http://schemas.microsoft.com/office/drawing/2014/main" id="{DBF4DDA0-5956-271A-C002-FF4BE55DC8E2}"/>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a:extLst>
              <a:ext uri="{FF2B5EF4-FFF2-40B4-BE49-F238E27FC236}">
                <a16:creationId xmlns:a16="http://schemas.microsoft.com/office/drawing/2014/main" id="{0A01A3DE-924A-54E3-D01A-56009F44C0D1}"/>
              </a:ext>
            </a:extLst>
          </p:cNvPr>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ct val="0"/>
              </a:spcBef>
              <a:spcAft>
                <a:spcPct val="0"/>
              </a:spcAft>
              <a:defRPr/>
            </a:pPr>
            <a:endParaRPr lang="en-US"/>
          </a:p>
        </p:txBody>
      </p:sp>
      <p:sp>
        <p:nvSpPr>
          <p:cNvPr id="10" name="Chevron 20">
            <a:extLst>
              <a:ext uri="{FF2B5EF4-FFF2-40B4-BE49-F238E27FC236}">
                <a16:creationId xmlns:a16="http://schemas.microsoft.com/office/drawing/2014/main" id="{2910AC06-C79A-21F7-767D-3CE2998D82A4}"/>
              </a:ext>
            </a:extLst>
          </p:cNvPr>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ct val="0"/>
              </a:spcBef>
              <a:spcAft>
                <a:spcPct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a:extLst>
              <a:ext uri="{FF2B5EF4-FFF2-40B4-BE49-F238E27FC236}">
                <a16:creationId xmlns:a16="http://schemas.microsoft.com/office/drawing/2014/main" id="{52638105-768E-AE9C-4D27-F650465B478F}"/>
              </a:ext>
            </a:extLst>
          </p:cNvPr>
          <p:cNvSpPr>
            <a:spLocks noGrp="1"/>
          </p:cNvSpPr>
          <p:nvPr>
            <p:ph type="dt" sz="half" idx="10"/>
          </p:nvPr>
        </p:nvSpPr>
        <p:spPr/>
        <p:txBody>
          <a:bodyPr/>
          <a:lstStyle>
            <a:lvl1pPr>
              <a:defRPr>
                <a:solidFill>
                  <a:schemeClr val="tx1"/>
                </a:solidFill>
              </a:defRPr>
            </a:lvl1pPr>
          </a:lstStyle>
          <a:p>
            <a:pPr>
              <a:defRPr/>
            </a:pPr>
            <a:endParaRPr lang="en-US"/>
          </a:p>
        </p:txBody>
      </p:sp>
      <p:sp>
        <p:nvSpPr>
          <p:cNvPr id="12" name="Footer Placeholder 5">
            <a:extLst>
              <a:ext uri="{FF2B5EF4-FFF2-40B4-BE49-F238E27FC236}">
                <a16:creationId xmlns:a16="http://schemas.microsoft.com/office/drawing/2014/main" id="{0D52729E-9687-4403-43CD-DF0B4F30E3E1}"/>
              </a:ext>
            </a:extLst>
          </p:cNvPr>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a:extLst>
              <a:ext uri="{FF2B5EF4-FFF2-40B4-BE49-F238E27FC236}">
                <a16:creationId xmlns:a16="http://schemas.microsoft.com/office/drawing/2014/main" id="{97F1A04C-5781-B98D-1321-B6D5622C32B5}"/>
              </a:ext>
            </a:extLst>
          </p:cNvPr>
          <p:cNvSpPr>
            <a:spLocks noGrp="1"/>
          </p:cNvSpPr>
          <p:nvPr>
            <p:ph type="sldNum" sz="quarter" idx="12"/>
          </p:nvPr>
        </p:nvSpPr>
        <p:spPr/>
        <p:txBody>
          <a:bodyPr/>
          <a:lstStyle>
            <a:lvl1pPr>
              <a:defRPr/>
            </a:lvl1pPr>
          </a:lstStyle>
          <a:p>
            <a:fld id="{73AF849E-D469-4713-9236-E620630C8077}" type="slidenum">
              <a:rPr lang="en-US" altLang="en-US"/>
              <a:t>‹#›</a:t>
            </a:fld>
            <a:endParaRPr lang="en-US" altLang="en-US"/>
          </a:p>
        </p:txBody>
      </p:sp>
    </p:spTree>
    <p:extLst>
      <p:ext uri="{BB962C8B-B14F-4D97-AF65-F5344CB8AC3E}">
        <p14:creationId xmlns:p14="http://schemas.microsoft.com/office/powerpoint/2010/main" val="1169406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1E7E0EBB-FB9B-AC78-9F0E-D7BAB89C0592}"/>
              </a:ext>
            </a:extLst>
          </p:cNvPr>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ct val="0"/>
              </a:spcBef>
              <a:spcAft>
                <a:spcPct val="0"/>
              </a:spcAft>
              <a:defRPr/>
            </a:pPr>
            <a:endParaRPr lang="en-US">
              <a:latin typeface="+mn-lt"/>
              <a:cs typeface="+mn-cs"/>
            </a:endParaRPr>
          </a:p>
        </p:txBody>
      </p:sp>
      <p:sp>
        <p:nvSpPr>
          <p:cNvPr id="1027" name="Freeform 11">
            <a:extLst>
              <a:ext uri="{FF2B5EF4-FFF2-40B4-BE49-F238E27FC236}">
                <a16:creationId xmlns:a16="http://schemas.microsoft.com/office/drawing/2014/main" id="{C66CCC36-5755-D952-E24F-06106D86447E}"/>
              </a:ext>
            </a:extLst>
          </p:cNvPr>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a:p>
        </p:txBody>
      </p:sp>
      <p:sp>
        <p:nvSpPr>
          <p:cNvPr id="14" name="Right Triangle 13">
            <a:extLst>
              <a:ext uri="{FF2B5EF4-FFF2-40B4-BE49-F238E27FC236}">
                <a16:creationId xmlns:a16="http://schemas.microsoft.com/office/drawing/2014/main" id="{B31AEC9F-17B3-CFCF-289F-C05ABF4B2C4C}"/>
              </a:ext>
            </a:extLst>
          </p:cNvPr>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ct val="0"/>
              </a:spcBef>
              <a:spcAft>
                <a:spcPct val="0"/>
              </a:spcAft>
              <a:defRPr/>
            </a:pPr>
            <a:endParaRPr lang="en-US"/>
          </a:p>
        </p:txBody>
      </p:sp>
      <p:cxnSp>
        <p:nvCxnSpPr>
          <p:cNvPr id="15" name="Straight Connector 14">
            <a:extLst>
              <a:ext uri="{FF2B5EF4-FFF2-40B4-BE49-F238E27FC236}">
                <a16:creationId xmlns:a16="http://schemas.microsoft.com/office/drawing/2014/main" id="{BB935729-09C3-C5D4-2136-2EC7D3A6DFB6}"/>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9CBD1874-C57B-927B-4FA8-E0DBDE5DD55D}"/>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96E3C35E-AADD-9323-9B20-C662AB780103}"/>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EEAA776D-3614-20AB-F14E-7FD1D2B22D2E}"/>
              </a:ext>
            </a:extLst>
          </p:cNvPr>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ct val="0"/>
              </a:spcBef>
              <a:spcAft>
                <a:spcPct val="0"/>
              </a:spcAft>
              <a:defRPr kumimoji="0" sz="1000">
                <a:solidFill>
                  <a:schemeClr val="tx1"/>
                </a:solidFill>
                <a:latin typeface="+mn-lt"/>
                <a:cs typeface="+mn-cs"/>
              </a:defRPr>
            </a:lvl1pPr>
          </a:lstStyle>
          <a:p>
            <a:pPr>
              <a:defRPr/>
            </a:pPr>
            <a:endParaRPr lang="en-US"/>
          </a:p>
        </p:txBody>
      </p:sp>
      <p:sp>
        <p:nvSpPr>
          <p:cNvPr id="22" name="Footer Placeholder 21">
            <a:extLst>
              <a:ext uri="{FF2B5EF4-FFF2-40B4-BE49-F238E27FC236}">
                <a16:creationId xmlns:a16="http://schemas.microsoft.com/office/drawing/2014/main" id="{1DAC762C-918A-18E4-2C16-A6DC0A546477}"/>
              </a:ext>
            </a:extLst>
          </p:cNvPr>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ct val="0"/>
              </a:spcBef>
              <a:spcAft>
                <a:spcPct val="0"/>
              </a:spcAft>
              <a:defRPr kumimoji="0" sz="1000">
                <a:solidFill>
                  <a:schemeClr val="tx1"/>
                </a:solidFill>
                <a:latin typeface="+mn-lt"/>
                <a:cs typeface="+mn-cs"/>
              </a:defRPr>
            </a:lvl1pPr>
          </a:lstStyle>
          <a:p>
            <a:pPr>
              <a:defRPr/>
            </a:pPr>
            <a:endParaRPr lang="en-US"/>
          </a:p>
        </p:txBody>
      </p:sp>
      <p:sp>
        <p:nvSpPr>
          <p:cNvPr id="18" name="Slide Number Placeholder 17">
            <a:extLst>
              <a:ext uri="{FF2B5EF4-FFF2-40B4-BE49-F238E27FC236}">
                <a16:creationId xmlns:a16="http://schemas.microsoft.com/office/drawing/2014/main" id="{E4DE885E-1318-0E3F-9892-E1624193B83F}"/>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68A7E664-5A97-42A7-99AC-765F61C724B1}"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4" r:id="rId2"/>
    <p:sldLayoutId id="2147483719" r:id="rId3"/>
    <p:sldLayoutId id="2147483720" r:id="rId4"/>
    <p:sldLayoutId id="2147483721" r:id="rId5"/>
    <p:sldLayoutId id="2147483722" r:id="rId6"/>
    <p:sldLayoutId id="2147483715" r:id="rId7"/>
    <p:sldLayoutId id="2147483723" r:id="rId8"/>
    <p:sldLayoutId id="2147483724" r:id="rId9"/>
    <p:sldLayoutId id="2147483716" r:id="rId10"/>
    <p:sldLayoutId id="2147483717" r:id="rId11"/>
    <p:sldLayoutId id="2147483725"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Tx/>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1E7E0EBB-FB9B-AC78-9F0E-D7BAB89C0592}"/>
              </a:ext>
            </a:extLst>
          </p:cNvPr>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defPPr>
              <a:defRPr lang="en-US"/>
            </a:defPPr>
          </a:lstStyle>
          <a:p>
            <a:pPr fontAlgn="auto">
              <a:spcBef>
                <a:spcPct val="0"/>
              </a:spcBef>
              <a:spcAft>
                <a:spcPct val="0"/>
              </a:spcAft>
              <a:defRPr/>
            </a:pPr>
            <a:endParaRPr lang="en-US">
              <a:latin typeface="+mn-lt"/>
              <a:cs typeface="+mn-cs"/>
            </a:endParaRPr>
          </a:p>
        </p:txBody>
      </p:sp>
      <p:sp>
        <p:nvSpPr>
          <p:cNvPr id="1027" name="Freeform 11">
            <a:extLst>
              <a:ext uri="{FF2B5EF4-FFF2-40B4-BE49-F238E27FC236}">
                <a16:creationId xmlns:a16="http://schemas.microsoft.com/office/drawing/2014/main" id="{C66CCC36-5755-D952-E24F-06106D86447E}"/>
              </a:ext>
            </a:extLst>
          </p:cNvPr>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defPPr>
              <a:defRPr lang="en-US"/>
            </a:defPPr>
          </a:lstStyle>
          <a:p>
            <a:endParaRPr lang="en-IN"/>
          </a:p>
        </p:txBody>
      </p:sp>
      <p:sp>
        <p:nvSpPr>
          <p:cNvPr id="14" name="Right Triangle 13">
            <a:extLst>
              <a:ext uri="{FF2B5EF4-FFF2-40B4-BE49-F238E27FC236}">
                <a16:creationId xmlns:a16="http://schemas.microsoft.com/office/drawing/2014/main" id="{B31AEC9F-17B3-CFCF-289F-C05ABF4B2C4C}"/>
              </a:ext>
            </a:extLst>
          </p:cNvPr>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a:lstStyle>
            <a:defPPr>
              <a:defRPr lang="en-US"/>
            </a:defPPr>
          </a:lstStyle>
          <a:p>
            <a:pPr algn="ctr" fontAlgn="auto">
              <a:spcBef>
                <a:spcPct val="0"/>
              </a:spcBef>
              <a:spcAft>
                <a:spcPct val="0"/>
              </a:spcAft>
              <a:defRPr/>
            </a:pPr>
            <a:endParaRPr lang="en-US"/>
          </a:p>
        </p:txBody>
      </p:sp>
      <p:cxnSp>
        <p:nvCxnSpPr>
          <p:cNvPr id="15" name="Straight Connector 14">
            <a:extLst>
              <a:ext uri="{FF2B5EF4-FFF2-40B4-BE49-F238E27FC236}">
                <a16:creationId xmlns:a16="http://schemas.microsoft.com/office/drawing/2014/main" id="{BB935729-09C3-C5D4-2136-2EC7D3A6DFB6}"/>
              </a:ext>
            </a:extLst>
          </p:cNvPr>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9CBD1874-C57B-927B-4FA8-E0DBDE5DD55D}"/>
              </a:ext>
            </a:extLst>
          </p:cNvPr>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96E3C35E-AADD-9323-9B20-C662AB780103}"/>
              </a:ext>
            </a:extLst>
          </p:cNvPr>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EEAA776D-3614-20AB-F14E-7FD1D2B22D2E}"/>
              </a:ext>
            </a:extLst>
          </p:cNvPr>
          <p:cNvSpPr>
            <a:spLocks noGrp="1"/>
          </p:cNvSpPr>
          <p:nvPr>
            <p:ph type="dt" sz="half" idx="2"/>
          </p:nvPr>
        </p:nvSpPr>
        <p:spPr>
          <a:xfrm>
            <a:off x="6727825" y="6408738"/>
            <a:ext cx="1919288" cy="365125"/>
          </a:xfrm>
          <a:prstGeom prst="rect">
            <a:avLst/>
          </a:prstGeom>
        </p:spPr>
        <p:txBody>
          <a:bodyPr vert="horz" anchor="b"/>
          <a:lstStyle>
            <a:defPPr>
              <a:defRPr lang="en-US"/>
            </a:defPPr>
            <a:lvl1pPr algn="l" rtl="0" eaLnBrk="1" fontAlgn="auto" latinLnBrk="0" hangingPunct="1">
              <a:spcBef>
                <a:spcPct val="0"/>
              </a:spcBef>
              <a:spcAft>
                <a:spcPct val="0"/>
              </a:spcAft>
              <a:defRPr kumimoji="0" sz="1000" kern="1200">
                <a:solidFill>
                  <a:schemeClr val="tx1"/>
                </a:solidFill>
                <a:latin typeface="+mn-lt"/>
                <a:ea typeface="+mn-ea"/>
                <a:cs typeface="+mn-cs"/>
              </a:defRPr>
            </a:lvl1pPr>
          </a:lstStyle>
          <a:p>
            <a:pPr>
              <a:defRPr/>
            </a:pPr>
            <a:endParaRPr lang="en-US"/>
          </a:p>
        </p:txBody>
      </p:sp>
      <p:sp>
        <p:nvSpPr>
          <p:cNvPr id="22" name="Footer Placeholder 21">
            <a:extLst>
              <a:ext uri="{FF2B5EF4-FFF2-40B4-BE49-F238E27FC236}">
                <a16:creationId xmlns:a16="http://schemas.microsoft.com/office/drawing/2014/main" id="{1DAC762C-918A-18E4-2C16-A6DC0A546477}"/>
              </a:ext>
            </a:extLst>
          </p:cNvPr>
          <p:cNvSpPr>
            <a:spLocks noGrp="1"/>
          </p:cNvSpPr>
          <p:nvPr>
            <p:ph type="ftr" sz="quarter" idx="3"/>
          </p:nvPr>
        </p:nvSpPr>
        <p:spPr>
          <a:xfrm>
            <a:off x="4379913" y="6408738"/>
            <a:ext cx="2351087" cy="365125"/>
          </a:xfrm>
          <a:prstGeom prst="rect">
            <a:avLst/>
          </a:prstGeom>
        </p:spPr>
        <p:txBody>
          <a:bodyPr vert="horz" anchor="b"/>
          <a:lstStyle>
            <a:defPPr>
              <a:defRPr lang="en-US"/>
            </a:defPPr>
            <a:lvl1pPr algn="r" rtl="0" eaLnBrk="1" fontAlgn="auto" latinLnBrk="0" hangingPunct="1">
              <a:spcBef>
                <a:spcPct val="0"/>
              </a:spcBef>
              <a:spcAft>
                <a:spcPct val="0"/>
              </a:spcAft>
              <a:defRPr kumimoji="0" sz="1000" kern="1200">
                <a:solidFill>
                  <a:schemeClr val="tx1"/>
                </a:solidFill>
                <a:latin typeface="+mn-lt"/>
                <a:ea typeface="+mn-ea"/>
                <a:cs typeface="+mn-cs"/>
              </a:defRPr>
            </a:lvl1pPr>
          </a:lstStyle>
          <a:p>
            <a:pPr>
              <a:defRPr/>
            </a:pPr>
            <a:endParaRPr lang="en-US"/>
          </a:p>
        </p:txBody>
      </p:sp>
      <p:sp>
        <p:nvSpPr>
          <p:cNvPr id="18" name="Slide Number Placeholder 17">
            <a:extLst>
              <a:ext uri="{FF2B5EF4-FFF2-40B4-BE49-F238E27FC236}">
                <a16:creationId xmlns:a16="http://schemas.microsoft.com/office/drawing/2014/main" id="{E4DE885E-1318-0E3F-9892-E1624193B83F}"/>
              </a:ext>
            </a:extLst>
          </p:cNvPr>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000" kern="1200">
                <a:solidFill>
                  <a:schemeClr val="tx1"/>
                </a:solidFill>
                <a:latin typeface="Lucida Sans Unicode" panose="020B0602030504020204" pitchFamily="34" charset="0"/>
                <a:ea typeface="+mn-ea"/>
                <a:cs typeface="Arial" panose="020B0604020202020204" pitchFamily="34" charset="0"/>
              </a:defRPr>
            </a:lvl1pPr>
          </a:lstStyle>
          <a:p>
            <a:fld id="{68A7E664-5A97-42A7-99AC-765F61C724B1}"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Tx/>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4CAB36B7-6A5F-6104-BF54-299F690EC990}"/>
              </a:ext>
            </a:extLst>
          </p:cNvPr>
          <p:cNvSpPr>
            <a:spLocks noGrp="1"/>
          </p:cNvSpPr>
          <p:nvPr>
            <p:ph idx="13"/>
          </p:nvPr>
        </p:nvSpPr>
        <p:spPr>
          <a:xfrm>
            <a:off x="152400" y="762001"/>
            <a:ext cx="7969250" cy="4648200"/>
          </a:xfrm>
        </p:spPr>
        <p:txBody>
          <a:bodyPr/>
          <a:lstStyle/>
          <a:p>
            <a:pPr eaLnBrk="1" hangingPunct="1">
              <a:buNone/>
            </a:pPr>
            <a:endParaRPr lang="en-US" altLang="en-US" sz="160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v"/>
            </a:pPr>
            <a:endParaRPr lang="en-US" altLang="en-US" sz="180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v"/>
            </a:pPr>
            <a:endParaRPr lang="en-US" altLang="en-US" sz="180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v"/>
            </a:pPr>
            <a:endParaRPr lang="en-US" altLang="en-US" sz="180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v"/>
            </a:pPr>
            <a:r>
              <a:rPr lang="en-US" altLang="en-US" sz="1800">
                <a:latin typeface="Times New Roman" panose="02020603050405020304" pitchFamily="18" charset="0"/>
                <a:cs typeface="Times New Roman" panose="02020603050405020304" pitchFamily="18" charset="0"/>
              </a:rPr>
              <a:t>Abstract</a:t>
            </a:r>
          </a:p>
          <a:p>
            <a:pPr marL="285750" indent="-285750" eaLnBrk="1" hangingPunct="1">
              <a:buFont typeface="Wingdings" panose="05000000000000000000" pitchFamily="2" charset="2"/>
              <a:buChar char="v"/>
            </a:pPr>
            <a:r>
              <a:rPr lang="en-US" altLang="en-US" sz="1800">
                <a:latin typeface="Times New Roman" panose="02020603050405020304" pitchFamily="18" charset="0"/>
                <a:cs typeface="Times New Roman" panose="02020603050405020304" pitchFamily="18" charset="0"/>
              </a:rPr>
              <a:t>Introduction</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Existing System </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 Proposed System</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Literature Survey</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Issues / Challenges</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Problem Statement</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Objectives of Project</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Proposed Methodology</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System Requirements</a:t>
            </a:r>
          </a:p>
          <a:p>
            <a:pPr marL="285750" indent="-285750" eaLnBrk="1" hangingPunct="1"/>
            <a:r>
              <a:rPr lang="en-US" altLang="en-US" sz="1600">
                <a:latin typeface="Times New Roman" panose="02020603050405020304" pitchFamily="18" charset="0"/>
                <a:cs typeface="Times New Roman" panose="02020603050405020304" pitchFamily="18" charset="0"/>
              </a:rPr>
              <a:t> Design Diagrams and Algorithms</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Modules Planned and Implemented</a:t>
            </a:r>
          </a:p>
          <a:p>
            <a:pPr marL="285750" indent="-285750" eaLnBrk="1" hangingPunct="1">
              <a:buFont typeface="Wingdings" panose="05000000000000000000" pitchFamily="2" charset="2"/>
              <a:buChar char="v"/>
            </a:pPr>
            <a:r>
              <a:rPr lang="en-US" altLang="en-US" sz="1600">
                <a:latin typeface="Times New Roman" panose="02020603050405020304" pitchFamily="18" charset="0"/>
                <a:cs typeface="Times New Roman" panose="02020603050405020304" pitchFamily="18" charset="0"/>
              </a:rPr>
              <a:t>References</a:t>
            </a:r>
          </a:p>
          <a:p>
            <a:pPr eaLnBrk="1" hangingPunct="1"/>
            <a:endParaRPr lang="en-US" altLang="en-US"/>
          </a:p>
          <a:p>
            <a:pPr eaLnBrk="1" hangingPunct="1"/>
            <a:endParaRPr lang="en-US" altLang="en-US"/>
          </a:p>
        </p:txBody>
      </p:sp>
      <p:sp>
        <p:nvSpPr>
          <p:cNvPr id="4" name="Title 3">
            <a:extLst>
              <a:ext uri="{FF2B5EF4-FFF2-40B4-BE49-F238E27FC236}">
                <a16:creationId xmlns:a16="http://schemas.microsoft.com/office/drawing/2014/main" id="{EEB6792B-74EB-4BEB-AB8B-8140B097B43A}"/>
              </a:ext>
            </a:extLst>
          </p:cNvPr>
          <p:cNvSpPr>
            <a:spLocks noGrp="1"/>
          </p:cNvSpPr>
          <p:nvPr>
            <p:ph type="title"/>
          </p:nvPr>
        </p:nvSpPr>
        <p:spPr>
          <a:xfrm>
            <a:off x="152400" y="-190500"/>
            <a:ext cx="8229600" cy="1143000"/>
          </a:xfrm>
        </p:spPr>
        <p:txBody>
          <a:bodyPr>
            <a:normAutofit fontScale="90000"/>
          </a:bodyPr>
          <a:lstStyle/>
          <a:p>
            <a:pPr eaLnBrk="1" fontAlgn="auto" hangingPunct="1">
              <a:spcAft>
                <a:spcPct val="0"/>
              </a:spcAft>
              <a:defRPr/>
            </a:pP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Outline</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pic>
        <p:nvPicPr>
          <p:cNvPr id="1028" name="Picture 4" descr="This contains an image of: ">
            <a:extLst>
              <a:ext uri="{FF2B5EF4-FFF2-40B4-BE49-F238E27FC236}">
                <a16:creationId xmlns:a16="http://schemas.microsoft.com/office/drawing/2014/main" id="{688332D1-495B-06C0-31A8-6C76EB605F2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600" y="86899"/>
            <a:ext cx="383528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037031F-9034-02FC-F450-01DB656FBF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81600" y="3518132"/>
            <a:ext cx="3236395" cy="3339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C2ABEE-19DB-FA01-D6F6-ED4A885824CA}"/>
              </a:ext>
            </a:extLst>
          </p:cNvPr>
          <p:cNvSpPr>
            <a:spLocks noGrp="1"/>
          </p:cNvSpPr>
          <p:nvPr>
            <p:ph idx="1"/>
          </p:nvPr>
        </p:nvSpPr>
        <p:spPr>
          <a:xfrm>
            <a:off x="457200" y="1280160"/>
            <a:ext cx="8229600" cy="4901111"/>
          </a:xfrm>
        </p:spPr>
        <p:txBody>
          <a:bodyPr/>
          <a:lstStyle/>
          <a:p>
            <a:pPr lvl="0" algn="just" eaLnBrk="1" hangingPunct="1">
              <a:lnSpc>
                <a:spcPct val="200000"/>
              </a:lnSpc>
              <a:buFont typeface="Wingdings" panose="05000000000000000000" pitchFamily="2" charset="2"/>
              <a:buChar char="Ø"/>
            </a:pPr>
            <a:r>
              <a:rPr lang="en-US" altLang="en-US" sz="1600" dirty="0">
                <a:latin typeface="Times New Roman" pitchFamily="18" charset="0"/>
                <a:ea typeface="Times New Roman" pitchFamily="18" charset="0"/>
              </a:rPr>
              <a:t> Delayed diagnosis</a:t>
            </a:r>
          </a:p>
          <a:p>
            <a:pPr lvl="0" algn="just" eaLnBrk="1" hangingPunct="1">
              <a:lnSpc>
                <a:spcPct val="200000"/>
              </a:lnSpc>
              <a:buFont typeface="Wingdings" panose="05000000000000000000" pitchFamily="2" charset="2"/>
              <a:buChar char="Ø"/>
            </a:pPr>
            <a:r>
              <a:rPr lang="en-US" altLang="en-US" sz="1600" dirty="0">
                <a:latin typeface="Times New Roman" pitchFamily="18" charset="0"/>
                <a:ea typeface="Times New Roman" pitchFamily="18" charset="0"/>
              </a:rPr>
              <a:t> Limited access to screening</a:t>
            </a:r>
          </a:p>
          <a:p>
            <a:pPr lvl="0" algn="just" eaLnBrk="1" hangingPunct="1">
              <a:lnSpc>
                <a:spcPct val="200000"/>
              </a:lnSpc>
              <a:buFont typeface="Wingdings" panose="05000000000000000000" pitchFamily="2" charset="2"/>
              <a:buChar char="Ø"/>
            </a:pPr>
            <a:r>
              <a:rPr lang="en-US" altLang="en-US" sz="1600" dirty="0">
                <a:latin typeface="Times New Roman" pitchFamily="18" charset="0"/>
                <a:ea typeface="Times New Roman" pitchFamily="18" charset="0"/>
              </a:rPr>
              <a:t> Disparities in access</a:t>
            </a:r>
          </a:p>
          <a:p>
            <a:pPr lvl="0" algn="just" eaLnBrk="1" hangingPunct="1">
              <a:lnSpc>
                <a:spcPct val="200000"/>
              </a:lnSpc>
              <a:buFont typeface="Wingdings" panose="05000000000000000000" pitchFamily="2" charset="2"/>
              <a:buChar char="Ø"/>
            </a:pPr>
            <a:r>
              <a:rPr lang="en-US" altLang="en-US" sz="1600" dirty="0">
                <a:latin typeface="Times New Roman" pitchFamily="18" charset="0"/>
                <a:ea typeface="Times New Roman" pitchFamily="18" charset="0"/>
              </a:rPr>
              <a:t> Waiting lists</a:t>
            </a:r>
          </a:p>
          <a:p>
            <a:pPr lvl="0" algn="just" eaLnBrk="1" hangingPunct="1">
              <a:lnSpc>
                <a:spcPct val="200000"/>
              </a:lnSpc>
              <a:buFont typeface="Wingdings" panose="05000000000000000000" pitchFamily="2" charset="2"/>
              <a:buChar char="Ø"/>
            </a:pPr>
            <a:r>
              <a:rPr lang="en-US" altLang="en-US" sz="1600" dirty="0">
                <a:latin typeface="Times New Roman" pitchFamily="18" charset="0"/>
                <a:ea typeface="Times New Roman" pitchFamily="18" charset="0"/>
              </a:rPr>
              <a:t> Financial burden</a:t>
            </a:r>
          </a:p>
          <a:p>
            <a:pPr lvl="0" algn="just" eaLnBrk="1" hangingPunct="1">
              <a:lnSpc>
                <a:spcPct val="200000"/>
              </a:lnSpc>
              <a:buFont typeface="Wingdings" panose="05000000000000000000" pitchFamily="2" charset="2"/>
              <a:buChar char="Ø"/>
            </a:pPr>
            <a:r>
              <a:rPr lang="en-US" altLang="en-US" sz="1600" dirty="0">
                <a:latin typeface="Times New Roman" pitchFamily="18" charset="0"/>
                <a:ea typeface="Times New Roman" pitchFamily="18" charset="0"/>
              </a:rPr>
              <a:t> Inadequate support in schools</a:t>
            </a:r>
          </a:p>
          <a:p>
            <a:pPr lvl="0" algn="just" eaLnBrk="1" hangingPunct="1">
              <a:lnSpc>
                <a:spcPct val="200000"/>
              </a:lnSpc>
              <a:buFont typeface="Wingdings" panose="05000000000000000000" pitchFamily="2" charset="2"/>
              <a:buChar char="Ø"/>
            </a:pPr>
            <a:r>
              <a:rPr lang="en-US" altLang="en-US" sz="1600" dirty="0">
                <a:latin typeface="Times New Roman" pitchFamily="18" charset="0"/>
                <a:ea typeface="Times New Roman" pitchFamily="18" charset="0"/>
              </a:rPr>
              <a:t> Bullying and social isolation</a:t>
            </a:r>
          </a:p>
          <a:p>
            <a:pPr lvl="0" algn="just" eaLnBrk="1" hangingPunct="1">
              <a:lnSpc>
                <a:spcPct val="200000"/>
              </a:lnSpc>
              <a:buFont typeface="Wingdings" panose="05000000000000000000" pitchFamily="2" charset="2"/>
              <a:buChar char="Ø"/>
            </a:pPr>
            <a:r>
              <a:rPr lang="en-US" altLang="en-US" sz="1600" dirty="0">
                <a:latin typeface="Times New Roman" pitchFamily="18" charset="0"/>
                <a:ea typeface="Times New Roman" pitchFamily="18" charset="0"/>
              </a:rPr>
              <a:t> Lack of transition planning</a:t>
            </a:r>
          </a:p>
          <a:p>
            <a:pPr lvl="0" algn="just" eaLnBrk="1" hangingPunct="1">
              <a:lnSpc>
                <a:spcPct val="200000"/>
              </a:lnSpc>
              <a:buFont typeface="Wingdings" panose="05000000000000000000" pitchFamily="2" charset="2"/>
              <a:buChar char="Ø"/>
            </a:pPr>
            <a:r>
              <a:rPr lang="en-US" altLang="en-US" sz="1600" dirty="0">
                <a:latin typeface="Times New Roman" pitchFamily="18" charset="0"/>
                <a:ea typeface="Times New Roman" pitchFamily="18" charset="0"/>
              </a:rPr>
              <a:t> Limited vocational opportunities</a:t>
            </a:r>
            <a:endParaRPr lang="en-US" altLang="en-US" sz="1600" dirty="0">
              <a:latin typeface="Times New Roman" panose="02020603050405020304" pitchFamily="18"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5DBB5BFB-C655-517E-4086-221E5FC29F73}"/>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Challenges Of Existing System</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338E93A-3B91-A7DE-5197-D5F97030C13B}"/>
              </a:ext>
            </a:extLst>
          </p:cNvPr>
          <p:cNvSpPr>
            <a:spLocks noGrp="1"/>
          </p:cNvSpPr>
          <p:nvPr>
            <p:ph type="sldNum" sz="quarter" idx="12"/>
          </p:nvPr>
        </p:nvSpPr>
        <p:spPr/>
        <p:txBody>
          <a:bodyPr/>
          <a:lstStyle/>
          <a:p>
            <a:fld id="{560DDDDC-D11B-4C74-A020-68538387A43F}" type="slidenum">
              <a:rPr lang="en-US" altLang="en-US" smtClean="0"/>
              <a:t>10</a:t>
            </a:fld>
            <a:endParaRPr lang="en-US" altLang="en-US"/>
          </a:p>
        </p:txBody>
      </p:sp>
    </p:spTree>
    <p:extLst>
      <p:ext uri="{BB962C8B-B14F-4D97-AF65-F5344CB8AC3E}">
        <p14:creationId xmlns:p14="http://schemas.microsoft.com/office/powerpoint/2010/main" val="39710616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B7FAEF-065D-3B5A-9DBA-57D05C5D4C79}"/>
              </a:ext>
            </a:extLst>
          </p:cNvPr>
          <p:cNvSpPr>
            <a:spLocks noGrp="1"/>
          </p:cNvSpPr>
          <p:nvPr>
            <p:ph type="title"/>
          </p:nvPr>
        </p:nvSpPr>
        <p:spPr>
          <a:xfrm>
            <a:off x="457200" y="282429"/>
            <a:ext cx="8229600" cy="1143000"/>
          </a:xfrm>
        </p:spPr>
        <p:txBody>
          <a:bodyPr>
            <a:normAutofit/>
          </a:bodyPr>
          <a:lstStyle/>
          <a:p>
            <a:pPr eaLnBrk="1" hangingPunct="1">
              <a:defRPr/>
            </a:pPr>
            <a:r>
              <a:rPr lang="en-US" sz="4000">
                <a:latin typeface="Times New Roman" panose="02020603050405020304" pitchFamily="18" charset="0"/>
                <a:cs typeface="Times New Roman" panose="02020603050405020304" pitchFamily="18" charset="0"/>
              </a:rPr>
              <a:t>Problem Statement</a:t>
            </a:r>
            <a:endParaRPr lang="en-IN" sz="40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AFEB3CA-0B35-3429-64E7-4471D356CD4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667389-9DC1-4132-8C6A-A82D80A6C9F0}" type="slidenum">
              <a:rPr lang="en-US" altLang="en-US">
                <a:latin typeface="Lucida Sans Unicode" panose="020B0602030504020204" pitchFamily="34" charset="0"/>
              </a:rPr>
              <a:pPr eaLnBrk="1" hangingPunct="1"/>
              <a:t>11</a:t>
            </a:fld>
            <a:endParaRPr lang="en-US" altLang="en-US">
              <a:latin typeface="Lucida Sans Unicode" panose="020B0602030504020204" pitchFamily="34" charset="0"/>
            </a:endParaRPr>
          </a:p>
        </p:txBody>
      </p:sp>
      <p:sp>
        <p:nvSpPr>
          <p:cNvPr id="5" name="Content Placeholder 4">
            <a:extLst>
              <a:ext uri="{FF2B5EF4-FFF2-40B4-BE49-F238E27FC236}">
                <a16:creationId xmlns:a16="http://schemas.microsoft.com/office/drawing/2014/main" id="{A9F0D62B-9374-3ECC-457D-8FF421ECC5B0}"/>
              </a:ext>
            </a:extLst>
          </p:cNvPr>
          <p:cNvSpPr>
            <a:spLocks noGrp="1"/>
          </p:cNvSpPr>
          <p:nvPr>
            <p:ph idx="1"/>
          </p:nvPr>
        </p:nvSpPr>
        <p:spPr>
          <a:xfrm>
            <a:off x="417513" y="1447800"/>
            <a:ext cx="8229600" cy="1371600"/>
          </a:xfrm>
        </p:spPr>
        <p:txBody>
          <a:bodyPr/>
          <a:lstStyle/>
          <a:p>
            <a:pPr marL="109537" indent="0" algn="just">
              <a:buNone/>
            </a:pPr>
            <a:r>
              <a:rPr lang="en-US" sz="2000" b="0" i="0">
                <a:effectLst/>
                <a:latin typeface="Times New Roman" panose="02020603050405020304" pitchFamily="18" charset="0"/>
                <a:cs typeface="Times New Roman" panose="02020603050405020304" pitchFamily="18" charset="0"/>
              </a:rPr>
              <a:t>Autism Spectrum Disorder (ASD) presents significant challenges in social interaction, communication, and behavior regulation. Understanding the underlying causes and developing effective interventions to address these complexities is crucial for improving the quality of life for individuals with ASD and their families. Research aims to unravel the multifaceted nature of ASD, seeking innovative strategies for early detection, personalized treatment, and comprehensive support.</a:t>
            </a:r>
            <a:endParaRPr lang="en-IN" sz="20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61" name="Content Placeholder 1">
            <a:extLst>
              <a:ext uri="{FF2B5EF4-FFF2-40B4-BE49-F238E27FC236}">
                <a16:creationId xmlns:a16="http://schemas.microsoft.com/office/drawing/2014/main" id="{16DCC7B2-5F80-F00A-D41D-9847DC56BAC4}"/>
              </a:ext>
            </a:extLst>
          </p:cNvPr>
          <p:cNvGraphicFramePr>
            <a:graphicFrameLocks noGrp="1"/>
          </p:cNvGraphicFramePr>
          <p:nvPr>
            <p:ph idx="1"/>
            <p:extLst>
              <p:ext uri="{D42A27DB-BD31-4B8C-83A1-F6EECF244321}">
                <p14:modId xmlns:p14="http://schemas.microsoft.com/office/powerpoint/2010/main" val="914293621"/>
              </p:ext>
            </p:extLst>
          </p:nvPr>
        </p:nvGraphicFramePr>
        <p:xfrm>
          <a:off x="441960" y="1143000"/>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40F2229E-F406-311D-A3C2-3C5AE380DAC1}"/>
              </a:ext>
            </a:extLst>
          </p:cNvPr>
          <p:cNvSpPr>
            <a:spLocks noGrp="1"/>
          </p:cNvSpPr>
          <p:nvPr>
            <p:ph type="title"/>
          </p:nvPr>
        </p:nvSpPr>
        <p:spPr>
          <a:xfrm>
            <a:off x="457200" y="0"/>
            <a:ext cx="8229600" cy="1143000"/>
          </a:xfrm>
        </p:spPr>
        <p:txBody>
          <a:bodyPr>
            <a:normAutofit/>
          </a:bodyPr>
          <a:lstStyle/>
          <a:p>
            <a:pPr eaLnBrk="1" hangingPunct="1">
              <a:defRPr/>
            </a:pPr>
            <a:r>
              <a:rPr lang="en-US" sz="4000">
                <a:latin typeface="Times New Roman" panose="02020603050405020304" pitchFamily="18" charset="0"/>
                <a:cs typeface="Times New Roman" panose="02020603050405020304" pitchFamily="18" charset="0"/>
              </a:rPr>
              <a:t>Objectives Of Project</a:t>
            </a:r>
            <a:endParaRPr lang="en-IN" sz="40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40F7D6-3489-77B8-6A9E-4E669BFBDC7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6A3AA3A-BD10-4BFD-8CCF-A22E3BC46418}" type="slidenum">
              <a:rPr lang="en-US" altLang="en-US">
                <a:latin typeface="Lucida Sans Unicode" panose="020B0602030504020204" pitchFamily="34" charset="0"/>
              </a:rPr>
              <a:pPr eaLnBrk="1" hangingPunct="1"/>
              <a:t>12</a:t>
            </a:fld>
            <a:endParaRPr lang="en-US" altLang="en-US">
              <a:latin typeface="Lucida Sans Unicode" panose="020B0602030504020204" pitchFamily="34" charset="0"/>
            </a:endParaRPr>
          </a:p>
        </p:txBody>
      </p:sp>
      <p:sp>
        <p:nvSpPr>
          <p:cNvPr id="2" name="TextBox 1">
            <a:extLst>
              <a:ext uri="{FF2B5EF4-FFF2-40B4-BE49-F238E27FC236}">
                <a16:creationId xmlns:a16="http://schemas.microsoft.com/office/drawing/2014/main" id="{37538A23-8587-DF50-B0B7-F6BDF2A54398}"/>
              </a:ext>
            </a:extLst>
          </p:cNvPr>
          <p:cNvSpPr txBox="1"/>
          <p:nvPr/>
        </p:nvSpPr>
        <p:spPr>
          <a:xfrm>
            <a:off x="472440" y="1066800"/>
            <a:ext cx="7940040" cy="2777940"/>
          </a:xfrm>
          <a:prstGeom prst="rect">
            <a:avLst/>
          </a:prstGeom>
          <a:noFill/>
        </p:spPr>
        <p:txBody>
          <a:bodyPr wrap="square" rtlCol="0">
            <a:spAutoFit/>
          </a:bodyPr>
          <a:lstStyle>
            <a:defPPr>
              <a:defRPr lang="en-US"/>
            </a:defPPr>
          </a:lstStyle>
          <a:p>
            <a:pPr marL="107950" lvl="0" indent="0" algn="just" eaLnBrk="1" hangingPunct="1">
              <a:lnSpc>
                <a:spcPct val="200000"/>
              </a:lnSpc>
              <a:buNone/>
            </a:pPr>
            <a:r>
              <a:rPr lang="en-US" altLang="en-US" sz="1800">
                <a:latin typeface="Times New Roman" panose="02020603050405020304" pitchFamily="18" charset="0"/>
                <a:ea typeface="Times New Roman" panose="02020603050405020304" pitchFamily="18" charset="0"/>
              </a:rPr>
              <a:t>1. To propose an autism prediction model using ML Techniques, that could effectively predict autism traits of an individual of any age group.</a:t>
            </a:r>
          </a:p>
          <a:p>
            <a:pPr marL="107950" lvl="0" indent="0" algn="just" eaLnBrk="1" hangingPunct="1">
              <a:lnSpc>
                <a:spcPct val="200000"/>
              </a:lnSpc>
              <a:buNone/>
            </a:pPr>
            <a:r>
              <a:rPr lang="en-US" altLang="en-US" sz="1800">
                <a:latin typeface="Times New Roman" panose="02020603050405020304" pitchFamily="18" charset="0"/>
                <a:ea typeface="Times New Roman" panose="02020603050405020304" pitchFamily="18" charset="0"/>
              </a:rPr>
              <a:t>2. Learning the characteristics of children with autism.</a:t>
            </a:r>
          </a:p>
          <a:p>
            <a:pPr marL="107950" lvl="0" indent="0" algn="just" eaLnBrk="1" hangingPunct="1">
              <a:lnSpc>
                <a:spcPct val="200000"/>
              </a:lnSpc>
              <a:buNone/>
            </a:pPr>
            <a:r>
              <a:rPr lang="en-US" altLang="en-US" sz="1800">
                <a:latin typeface="Times New Roman" panose="02020603050405020304" pitchFamily="18" charset="0"/>
                <a:ea typeface="Times New Roman" panose="02020603050405020304" pitchFamily="18" charset="0"/>
              </a:rPr>
              <a:t>3. Early identification of the stages of autism.</a:t>
            </a:r>
          </a:p>
          <a:p>
            <a:pPr marL="107950" lvl="0" indent="0" algn="just" eaLnBrk="1" hangingPunct="1">
              <a:lnSpc>
                <a:spcPct val="200000"/>
              </a:lnSpc>
              <a:buNone/>
            </a:pPr>
            <a:r>
              <a:rPr lang="en-US" altLang="en-US" sz="1800">
                <a:latin typeface="Times New Roman" panose="02020603050405020304" pitchFamily="18" charset="0"/>
                <a:ea typeface="Times New Roman" panose="02020603050405020304" pitchFamily="18" charset="0"/>
              </a:rPr>
              <a:t>4. Different diagnosis methods.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525A53-A02B-8781-18E0-08E107ADC927}"/>
              </a:ext>
            </a:extLst>
          </p:cNvPr>
          <p:cNvSpPr>
            <a:spLocks noGrp="1"/>
          </p:cNvSpPr>
          <p:nvPr>
            <p:ph type="title"/>
          </p:nvPr>
        </p:nvSpPr>
        <p:spPr>
          <a:xfrm>
            <a:off x="228600" y="-130926"/>
            <a:ext cx="8229600" cy="1143000"/>
          </a:xfrm>
        </p:spPr>
        <p:txBody>
          <a:bodyPr>
            <a:normAutofit/>
          </a:bodyPr>
          <a:lstStyle/>
          <a:p>
            <a:r>
              <a:rPr lang="en-IN" sz="4000">
                <a:latin typeface="Times New Roman" panose="02020603050405020304" pitchFamily="18" charset="0"/>
                <a:cs typeface="Times New Roman" panose="02020603050405020304" pitchFamily="18" charset="0"/>
              </a:rPr>
              <a:t>Proposed Methodology</a:t>
            </a:r>
          </a:p>
        </p:txBody>
      </p:sp>
      <p:sp>
        <p:nvSpPr>
          <p:cNvPr id="4" name="Slide Number Placeholder 3">
            <a:extLst>
              <a:ext uri="{FF2B5EF4-FFF2-40B4-BE49-F238E27FC236}">
                <a16:creationId xmlns:a16="http://schemas.microsoft.com/office/drawing/2014/main" id="{A035CDF7-8123-099B-C717-98B49CDF1276}"/>
              </a:ext>
            </a:extLst>
          </p:cNvPr>
          <p:cNvSpPr>
            <a:spLocks noGrp="1"/>
          </p:cNvSpPr>
          <p:nvPr>
            <p:ph type="sldNum" sz="quarter" idx="12"/>
          </p:nvPr>
        </p:nvSpPr>
        <p:spPr/>
        <p:txBody>
          <a:bodyPr/>
          <a:lstStyle/>
          <a:p>
            <a:fld id="{560DDDDC-D11B-4C74-A020-68538387A43F}" type="slidenum">
              <a:rPr lang="en-US" altLang="en-US" smtClean="0"/>
              <a:t>13</a:t>
            </a:fld>
            <a:endParaRPr lang="en-US" altLang="en-US"/>
          </a:p>
        </p:txBody>
      </p:sp>
      <p:pic>
        <p:nvPicPr>
          <p:cNvPr id="8" name="Picture 7">
            <a:extLst>
              <a:ext uri="{FF2B5EF4-FFF2-40B4-BE49-F238E27FC236}">
                <a16:creationId xmlns:a16="http://schemas.microsoft.com/office/drawing/2014/main" id="{97E493A0-0A67-5403-68EE-47DD92AF4C66}"/>
              </a:ext>
            </a:extLst>
          </p:cNvPr>
          <p:cNvPicPr>
            <a:picLocks noChangeAspect="1"/>
          </p:cNvPicPr>
          <p:nvPr/>
        </p:nvPicPr>
        <p:blipFill>
          <a:blip r:embed="rId2"/>
          <a:srcRect l="5263" t="11765" r="5263" b="5882"/>
          <a:stretch>
            <a:fillRect/>
          </a:stretch>
        </p:blipFill>
        <p:spPr>
          <a:xfrm>
            <a:off x="3924300" y="2696787"/>
            <a:ext cx="1295400" cy="1066800"/>
          </a:xfrm>
          <a:prstGeom prst="rect">
            <a:avLst/>
          </a:prstGeom>
        </p:spPr>
      </p:pic>
      <p:pic>
        <p:nvPicPr>
          <p:cNvPr id="9" name="Picture 8">
            <a:extLst>
              <a:ext uri="{FF2B5EF4-FFF2-40B4-BE49-F238E27FC236}">
                <a16:creationId xmlns:a16="http://schemas.microsoft.com/office/drawing/2014/main" id="{0792D42E-889F-F551-9F9C-6440EB00883E}"/>
              </a:ext>
            </a:extLst>
          </p:cNvPr>
          <p:cNvPicPr>
            <a:picLocks noChangeAspect="1"/>
          </p:cNvPicPr>
          <p:nvPr/>
        </p:nvPicPr>
        <p:blipFill>
          <a:blip r:embed="rId3"/>
          <a:stretch>
            <a:fillRect/>
          </a:stretch>
        </p:blipFill>
        <p:spPr>
          <a:xfrm>
            <a:off x="4953000" y="2743200"/>
            <a:ext cx="1292464" cy="381694"/>
          </a:xfrm>
          <a:prstGeom prst="rect">
            <a:avLst/>
          </a:prstGeom>
        </p:spPr>
      </p:pic>
      <p:sp>
        <p:nvSpPr>
          <p:cNvPr id="2" name="Content Placeholder 1">
            <a:extLst>
              <a:ext uri="{FF2B5EF4-FFF2-40B4-BE49-F238E27FC236}">
                <a16:creationId xmlns:a16="http://schemas.microsoft.com/office/drawing/2014/main" id="{C81D39B6-27C3-2E6D-BF21-821177BA60F3}"/>
              </a:ext>
            </a:extLst>
          </p:cNvPr>
          <p:cNvSpPr>
            <a:spLocks noGrp="1"/>
          </p:cNvSpPr>
          <p:nvPr>
            <p:ph idx="1"/>
          </p:nvPr>
        </p:nvSpPr>
        <p:spPr>
          <a:xfrm>
            <a:off x="409823" y="595213"/>
            <a:ext cx="8229600" cy="6415187"/>
          </a:xfrm>
        </p:spPr>
        <p:txBody>
          <a:bodyPr/>
          <a:lstStyle/>
          <a:p>
            <a:pPr marL="109537" lvl="0" indent="0">
              <a:lnSpc>
                <a:spcPct val="200000"/>
              </a:lnSpc>
              <a:spcAft>
                <a:spcPts val="800"/>
              </a:spcAft>
              <a:buNone/>
              <a:tabLst>
                <a:tab pos="4572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1.Data Collection and Preprocessing:</a:t>
            </a:r>
            <a:endParaRPr lang="en-IN" sz="1600" kern="10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Wingdings" panose="05000000000000000000" pitchFamily="2" charset="2"/>
              <a:buChar char="v"/>
              <a:tabLst>
                <a:tab pos="457200" algn="l"/>
              </a:tabLs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Behavioral Data (0-3 years):</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 Acquire a diverse dataset containing behavioral information of infants and young children. This dataset will encompass a wide range of variables including social interactions, communication patterns, sensory sensitivities, and repetitive behaviors. Preprocess the data by cleaning, normalizing, and encoding categorical variables.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Behavioral Data (4-elderly):</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 Obtain a separate dataset tailored to older age groups, capturing relevant behavioral markers specific to their demographic. Normalize and preprocess the data to ensure compatibility with the analysis framework.</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800" b="1" kern="100">
                <a:effectLst/>
                <a:latin typeface="Times New Roman" panose="02020603050405020304" pitchFamily="18" charset="0"/>
                <a:ea typeface="Calibri" panose="020F0502020204030204" pitchFamily="34" charset="0"/>
                <a:cs typeface="Times New Roman" panose="02020603050405020304" pitchFamily="18" charset="0"/>
              </a:rPr>
              <a:t>Image Data:</a:t>
            </a: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 Develop a linear visual autistic detection system using YOLO by annotating a dataset of images or short video clips, fine tuning a pre trained YOLO model, implementing it for real-time analysis.</a:t>
            </a:r>
            <a:endParaRPr lang="en-IN"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33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CDEAC2-7A23-237E-A35D-27923EEB2E2F}"/>
              </a:ext>
            </a:extLst>
          </p:cNvPr>
          <p:cNvSpPr>
            <a:spLocks noGrp="1"/>
          </p:cNvSpPr>
          <p:nvPr>
            <p:ph idx="1"/>
          </p:nvPr>
        </p:nvSpPr>
        <p:spPr>
          <a:xfrm>
            <a:off x="417513" y="228599"/>
            <a:ext cx="8229600" cy="6545263"/>
          </a:xfrm>
        </p:spPr>
        <p:txBody>
          <a:bodyPr/>
          <a:lstStyle/>
          <a:p>
            <a:pPr marL="109537" lvl="0" indent="0">
              <a:lnSpc>
                <a:spcPct val="150000"/>
              </a:lnSpc>
              <a:spcAft>
                <a:spcPts val="800"/>
              </a:spcAft>
              <a:buNone/>
              <a:tabLst>
                <a:tab pos="457200" algn="l"/>
              </a:tabLst>
            </a:pPr>
            <a:r>
              <a:rPr lang="en-IN" sz="1600" b="1">
                <a:latin typeface="Times New Roman" panose="02020603050405020304" pitchFamily="18" charset="0"/>
                <a:cs typeface="Times New Roman" panose="02020603050405020304" pitchFamily="18" charset="0"/>
              </a:rPr>
              <a:t>2.</a:t>
            </a: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 Feature Engineering:</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For behavioral analysis, extract relevant features from the preprocessed datasets. These features may include measures of social engagement, communication frequencies, and specific behavioral patterns indicative of ASD.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In the case of image-based analysis, employ techniques like transfer learning with pre-trained CNN models or custom feature extraction to obtain discriminative visual features.</a:t>
            </a:r>
          </a:p>
          <a:p>
            <a:pPr marL="109537" lvl="0" indent="0">
              <a:lnSpc>
                <a:spcPct val="150000"/>
              </a:lnSpc>
              <a:spcAft>
                <a:spcPts val="800"/>
              </a:spcAft>
              <a:buNone/>
              <a:tabLst>
                <a:tab pos="4572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3.Model Development: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Behavioral Analysis (0-3 years and 4-elderly):</a:t>
            </a: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 Utilize machine learning algorithms such as Random Forests, Support Vector Machines, or Neural Networks to build predictive models. Train separate models for the 0-3 years and 4-elderly age groups to account for age-specific behavioral variations.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Image-Based Analysis:</a:t>
            </a: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 Implement a Convolutional Neural Network (CNN) architecture, fine-tuned for ASD classification. This CNN will be trained on the preprocessed image data, learning to discern visual cues associated with ASD.</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marL="109537" indent="0">
              <a:buNone/>
            </a:pPr>
            <a:endParaRPr lang="en-IN" sz="1400" b="1">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3E41AA2-93E1-E77C-EBEA-4C0F7C1F6071}"/>
              </a:ext>
            </a:extLst>
          </p:cNvPr>
          <p:cNvSpPr>
            <a:spLocks noGrp="1"/>
          </p:cNvSpPr>
          <p:nvPr>
            <p:ph type="sldNum" sz="quarter" idx="12"/>
          </p:nvPr>
        </p:nvSpPr>
        <p:spPr/>
        <p:txBody>
          <a:bodyPr/>
          <a:lstStyle/>
          <a:p>
            <a:fld id="{560DDDDC-D11B-4C74-A020-68538387A43F}" type="slidenum">
              <a:rPr lang="en-US" altLang="en-US" smtClean="0"/>
              <a:t>14</a:t>
            </a:fld>
            <a:endParaRPr lang="en-US" altLang="en-US"/>
          </a:p>
        </p:txBody>
      </p:sp>
    </p:spTree>
    <p:extLst>
      <p:ext uri="{BB962C8B-B14F-4D97-AF65-F5344CB8AC3E}">
        <p14:creationId xmlns:p14="http://schemas.microsoft.com/office/powerpoint/2010/main" val="3584606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AB1E9E-ECD0-3BF1-5C39-18A45F845545}"/>
              </a:ext>
            </a:extLst>
          </p:cNvPr>
          <p:cNvSpPr>
            <a:spLocks noGrp="1"/>
          </p:cNvSpPr>
          <p:nvPr>
            <p:ph idx="1"/>
          </p:nvPr>
        </p:nvSpPr>
        <p:spPr>
          <a:xfrm>
            <a:off x="457200" y="84137"/>
            <a:ext cx="8229600" cy="6621463"/>
          </a:xfrm>
        </p:spPr>
        <p:txBody>
          <a:bodyPr/>
          <a:lstStyle/>
          <a:p>
            <a:pPr marL="109537" lvl="0" indent="0">
              <a:lnSpc>
                <a:spcPct val="150000"/>
              </a:lnSpc>
              <a:spcAft>
                <a:spcPts val="800"/>
              </a:spcAft>
              <a:buNone/>
              <a:tabLst>
                <a:tab pos="4572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4.Model Training and Validation: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Split the datasets into training, validation, and test sets to evaluate model performance. Employ cross-validation techniques to ensure robustness and mitigate overfitting.</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marL="109537" lvl="0" indent="0">
              <a:lnSpc>
                <a:spcPct val="150000"/>
              </a:lnSpc>
              <a:spcAft>
                <a:spcPts val="800"/>
              </a:spcAft>
              <a:buNone/>
              <a:tabLst>
                <a:tab pos="4572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5.Ensemble Learning (Optional):</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Optionally, consider ensemble learning techniques to combine the predictions from the different models (behavioral analysis and image-based classification) for enhanced accuracy and reliability.</a:t>
            </a:r>
          </a:p>
          <a:p>
            <a:pPr marL="109537" lvl="0" indent="0">
              <a:lnSpc>
                <a:spcPct val="150000"/>
              </a:lnSpc>
              <a:spcAft>
                <a:spcPts val="800"/>
              </a:spcAft>
              <a:buNone/>
              <a:tabLst>
                <a:tab pos="4572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6.Model Evaluation:</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Assess the models' performance using relevant metrics such as accuracy, precision, recall, and F1-score. Evaluate their ability to correctly identify ASD cases and non-ASD cases across all age groups.</a:t>
            </a:r>
          </a:p>
          <a:p>
            <a:pPr marL="109537" lvl="0" indent="0">
              <a:lnSpc>
                <a:spcPct val="150000"/>
              </a:lnSpc>
              <a:spcAft>
                <a:spcPts val="800"/>
              </a:spcAft>
              <a:buNone/>
              <a:tabLst>
                <a:tab pos="4572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7.Integration and User Interface:</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Develop an intuitive user interface to facilitate seamless interaction with the prediction system. Integrate all components including data preprocessing, feature extraction, and model predictions into a cohesive framework.</a:t>
            </a:r>
          </a:p>
          <a:p>
            <a:pPr marL="392113" lvl="1" indent="0">
              <a:lnSpc>
                <a:spcPct val="200000"/>
              </a:lnSpc>
              <a:spcAft>
                <a:spcPts val="800"/>
              </a:spcAft>
              <a:buSzPts val="1000"/>
              <a:buNone/>
              <a:tabLst>
                <a:tab pos="914400" algn="l"/>
              </a:tabLst>
            </a:pPr>
            <a:endParaRPr lang="en-IN" sz="1400" b="1" kern="10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9F29E3-782C-2A61-907B-A4ECEBDEE851}"/>
              </a:ext>
            </a:extLst>
          </p:cNvPr>
          <p:cNvSpPr>
            <a:spLocks noGrp="1"/>
          </p:cNvSpPr>
          <p:nvPr>
            <p:ph type="sldNum" sz="quarter" idx="12"/>
          </p:nvPr>
        </p:nvSpPr>
        <p:spPr/>
        <p:txBody>
          <a:bodyPr/>
          <a:lstStyle/>
          <a:p>
            <a:fld id="{560DDDDC-D11B-4C74-A020-68538387A43F}" type="slidenum">
              <a:rPr lang="en-US" altLang="en-US" smtClean="0"/>
              <a:t>15</a:t>
            </a:fld>
            <a:endParaRPr lang="en-US" altLang="en-US"/>
          </a:p>
        </p:txBody>
      </p:sp>
    </p:spTree>
    <p:extLst>
      <p:ext uri="{BB962C8B-B14F-4D97-AF65-F5344CB8AC3E}">
        <p14:creationId xmlns:p14="http://schemas.microsoft.com/office/powerpoint/2010/main" val="1297354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6015CC-C4FC-01D1-0EF7-151D2F67B3D4}"/>
              </a:ext>
            </a:extLst>
          </p:cNvPr>
          <p:cNvSpPr>
            <a:spLocks noGrp="1"/>
          </p:cNvSpPr>
          <p:nvPr>
            <p:ph idx="1"/>
          </p:nvPr>
        </p:nvSpPr>
        <p:spPr>
          <a:xfrm>
            <a:off x="457200" y="381000"/>
            <a:ext cx="8229600" cy="5626100"/>
          </a:xfrm>
        </p:spPr>
        <p:txBody>
          <a:bodyPr/>
          <a:lstStyle/>
          <a:p>
            <a:pPr marL="109537" lvl="0" indent="0">
              <a:lnSpc>
                <a:spcPct val="150000"/>
              </a:lnSpc>
              <a:spcAft>
                <a:spcPts val="800"/>
              </a:spcAft>
              <a:buNone/>
              <a:tabLst>
                <a:tab pos="4572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8.Testing and Validation:</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Conduct extensive testing to ensure the system's functionality, accuracy, and user-friendliness. Validate the predictions against established clinical assessments and benchmarks.</a:t>
            </a:r>
          </a:p>
          <a:p>
            <a:pPr marL="109537" lvl="0" indent="0">
              <a:lnSpc>
                <a:spcPct val="150000"/>
              </a:lnSpc>
              <a:spcAft>
                <a:spcPts val="800"/>
              </a:spcAft>
              <a:buNone/>
              <a:tabLst>
                <a:tab pos="457200" algn="l"/>
              </a:tabLst>
            </a:pPr>
            <a:r>
              <a:rPr lang="en-IN" sz="1600" b="1" kern="100">
                <a:effectLst/>
                <a:latin typeface="Times New Roman" panose="02020603050405020304" pitchFamily="18" charset="0"/>
                <a:ea typeface="Calibri" panose="020F0502020204030204" pitchFamily="34" charset="0"/>
                <a:cs typeface="Times New Roman" panose="02020603050405020304" pitchFamily="18" charset="0"/>
              </a:rPr>
              <a:t>9.Deployment and Accessibility:</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50000"/>
              </a:lnSpc>
              <a:spcAft>
                <a:spcPts val="800"/>
              </a:spcAft>
              <a:buSzPts val="1000"/>
              <a:buFont typeface="Wingdings" panose="05000000000000000000" pitchFamily="2" charset="2"/>
              <a:buChar char="v"/>
              <a:tabLst>
                <a:tab pos="914400" algn="l"/>
              </a:tabLst>
            </a:pPr>
            <a:r>
              <a:rPr lang="en-IN" sz="1600" kern="100">
                <a:effectLst/>
                <a:latin typeface="Times New Roman" panose="02020603050405020304" pitchFamily="18" charset="0"/>
                <a:ea typeface="Calibri" panose="020F0502020204030204" pitchFamily="34" charset="0"/>
                <a:cs typeface="Times New Roman" panose="02020603050405020304" pitchFamily="18" charset="0"/>
              </a:rPr>
              <a:t>Make the prediction system accessible to healthcare professionals, caregivers, and individuals seeking ASD assessments. Provide user support and documentation for effective utilization.</a:t>
            </a:r>
          </a:p>
          <a:p>
            <a:endParaRPr lang="en-IN" sz="1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B65236-1DE6-A9B8-885A-D6543EDCCF73}"/>
              </a:ext>
            </a:extLst>
          </p:cNvPr>
          <p:cNvSpPr>
            <a:spLocks noGrp="1"/>
          </p:cNvSpPr>
          <p:nvPr>
            <p:ph type="sldNum" sz="quarter" idx="12"/>
          </p:nvPr>
        </p:nvSpPr>
        <p:spPr/>
        <p:txBody>
          <a:bodyPr/>
          <a:lstStyle/>
          <a:p>
            <a:fld id="{560DDDDC-D11B-4C74-A020-68538387A43F}" type="slidenum">
              <a:rPr lang="en-US" altLang="en-US" smtClean="0"/>
              <a:t>16</a:t>
            </a:fld>
            <a:endParaRPr lang="en-US" altLang="en-US"/>
          </a:p>
        </p:txBody>
      </p:sp>
    </p:spTree>
    <p:extLst>
      <p:ext uri="{BB962C8B-B14F-4D97-AF65-F5344CB8AC3E}">
        <p14:creationId xmlns:p14="http://schemas.microsoft.com/office/powerpoint/2010/main" val="218408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1E5ACC-D0DC-9D39-D7BF-EF68A9821CE8}"/>
              </a:ext>
            </a:extLst>
          </p:cNvPr>
          <p:cNvSpPr>
            <a:spLocks noGrp="1"/>
          </p:cNvSpPr>
          <p:nvPr>
            <p:ph idx="1"/>
          </p:nvPr>
        </p:nvSpPr>
        <p:spPr>
          <a:xfrm>
            <a:off x="402832" y="1014016"/>
            <a:ext cx="8229600" cy="5607844"/>
          </a:xfrm>
        </p:spPr>
        <p:txBody>
          <a:bodyPr/>
          <a:lstStyle/>
          <a:p>
            <a:pPr algn="just">
              <a:lnSpc>
                <a:spcPct val="170000"/>
              </a:lnSpc>
            </a:pPr>
            <a:r>
              <a:rPr lang="en-US" sz="1400" b="0" i="0">
                <a:solidFill>
                  <a:srgbClr val="374151"/>
                </a:solidFill>
                <a:effectLst/>
                <a:latin typeface="Times New Roman" panose="02020603050405020304" pitchFamily="18" charset="0"/>
                <a:cs typeface="Times New Roman" panose="02020603050405020304" pitchFamily="18" charset="0"/>
              </a:rPr>
              <a:t>This project endeavors to develop a versatile and robust Autism Spectrum Disorder (ASD) prediction system with a multi-dimensional approach. </a:t>
            </a:r>
          </a:p>
          <a:p>
            <a:pPr algn="just">
              <a:lnSpc>
                <a:spcPct val="170000"/>
              </a:lnSpc>
            </a:pPr>
            <a:r>
              <a:rPr lang="en-US" sz="1400" b="0" i="0">
                <a:solidFill>
                  <a:srgbClr val="374151"/>
                </a:solidFill>
                <a:effectLst/>
                <a:latin typeface="Times New Roman" panose="02020603050405020304" pitchFamily="18" charset="0"/>
                <a:cs typeface="Times New Roman" panose="02020603050405020304" pitchFamily="18" charset="0"/>
              </a:rPr>
              <a:t>It primarily encompasses three key components: early behavioral analysis for children aged 0 to 3 years, behavioral analysis for individuals from 4 years to elderly, and image-based autistic classification using Convolutional Neural Networks (CNNs). </a:t>
            </a:r>
          </a:p>
          <a:p>
            <a:pPr algn="just">
              <a:lnSpc>
                <a:spcPct val="170000"/>
              </a:lnSpc>
            </a:pPr>
            <a:r>
              <a:rPr lang="en-US" sz="1400" b="0" i="0">
                <a:solidFill>
                  <a:srgbClr val="374151"/>
                </a:solidFill>
                <a:effectLst/>
                <a:latin typeface="Times New Roman" panose="02020603050405020304" pitchFamily="18" charset="0"/>
                <a:cs typeface="Times New Roman" panose="02020603050405020304" pitchFamily="18" charset="0"/>
              </a:rPr>
              <a:t>The project's scope extends to the creation of machine learning models trained on comprehensive datasets, incorporating diverse behavioral markers and image data. </a:t>
            </a:r>
          </a:p>
          <a:p>
            <a:pPr algn="just">
              <a:lnSpc>
                <a:spcPct val="170000"/>
              </a:lnSpc>
            </a:pPr>
            <a:r>
              <a:rPr lang="en-US" sz="1400" b="0" i="0">
                <a:solidFill>
                  <a:srgbClr val="374151"/>
                </a:solidFill>
                <a:effectLst/>
                <a:latin typeface="Times New Roman" panose="02020603050405020304" pitchFamily="18" charset="0"/>
                <a:cs typeface="Times New Roman" panose="02020603050405020304" pitchFamily="18" charset="0"/>
              </a:rPr>
              <a:t>Additionally, the project aims to implement a user-friendly interface for easy accessibility by parents, caregivers, and healthcare professionals. </a:t>
            </a:r>
          </a:p>
          <a:p>
            <a:pPr algn="just">
              <a:lnSpc>
                <a:spcPct val="170000"/>
              </a:lnSpc>
            </a:pPr>
            <a:r>
              <a:rPr lang="en-US" sz="1400" b="0" i="0">
                <a:solidFill>
                  <a:srgbClr val="374151"/>
                </a:solidFill>
                <a:effectLst/>
                <a:latin typeface="Times New Roman" panose="02020603050405020304" pitchFamily="18" charset="0"/>
                <a:cs typeface="Times New Roman" panose="02020603050405020304" pitchFamily="18" charset="0"/>
              </a:rPr>
              <a:t>While the primary focus is on prediction and early intervention, the project's potential applications also include aiding in the development of tailored therapeutic interventions and facilitating research on ASD. </a:t>
            </a:r>
          </a:p>
          <a:p>
            <a:pPr algn="just">
              <a:lnSpc>
                <a:spcPct val="170000"/>
              </a:lnSpc>
            </a:pPr>
            <a:r>
              <a:rPr lang="en-US" sz="1400" b="0" i="0">
                <a:solidFill>
                  <a:srgbClr val="374151"/>
                </a:solidFill>
                <a:effectLst/>
                <a:latin typeface="Times New Roman" panose="02020603050405020304" pitchFamily="18" charset="0"/>
                <a:cs typeface="Times New Roman" panose="02020603050405020304" pitchFamily="18" charset="0"/>
              </a:rPr>
              <a:t>The system's scalability and adaptability will be considered to accommodate future refinements and extensions based on emerging technologies and research findings in the field of autism diagnosis and intervention.</a:t>
            </a:r>
            <a:endParaRPr lang="en-IN" sz="1400">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v"/>
            </a:pPr>
            <a:endParaRPr lang="en-IN" sz="140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5A031B2-2EB8-5BAC-5183-185C7048C609}"/>
              </a:ext>
            </a:extLst>
          </p:cNvPr>
          <p:cNvSpPr>
            <a:spLocks noGrp="1"/>
          </p:cNvSpPr>
          <p:nvPr>
            <p:ph type="title"/>
          </p:nvPr>
        </p:nvSpPr>
        <p:spPr>
          <a:xfrm>
            <a:off x="417513" y="84137"/>
            <a:ext cx="8229600" cy="1143000"/>
          </a:xfrm>
        </p:spPr>
        <p:txBody>
          <a:bodyPr>
            <a:normAutofit/>
          </a:bodyPr>
          <a:lstStyle/>
          <a:p>
            <a:r>
              <a:rPr lang="en-IN" sz="4000">
                <a:effectLst/>
                <a:latin typeface="Times New Roman" panose="02020603050405020304" pitchFamily="18" charset="0"/>
                <a:cs typeface="Times New Roman" panose="02020603050405020304" pitchFamily="18" charset="0"/>
              </a:rPr>
              <a:t>Scope of the Project</a:t>
            </a:r>
          </a:p>
        </p:txBody>
      </p:sp>
      <p:sp>
        <p:nvSpPr>
          <p:cNvPr id="4" name="Slide Number Placeholder 3">
            <a:extLst>
              <a:ext uri="{FF2B5EF4-FFF2-40B4-BE49-F238E27FC236}">
                <a16:creationId xmlns:a16="http://schemas.microsoft.com/office/drawing/2014/main" id="{BC1A35C8-BCFC-23D9-FC33-394E41246066}"/>
              </a:ext>
            </a:extLst>
          </p:cNvPr>
          <p:cNvSpPr>
            <a:spLocks noGrp="1"/>
          </p:cNvSpPr>
          <p:nvPr>
            <p:ph type="sldNum" sz="quarter" idx="12"/>
          </p:nvPr>
        </p:nvSpPr>
        <p:spPr/>
        <p:txBody>
          <a:bodyPr/>
          <a:lstStyle/>
          <a:p>
            <a:fld id="{560DDDDC-D11B-4C74-A020-68538387A43F}" type="slidenum">
              <a:rPr lang="en-US" altLang="en-US" smtClean="0"/>
              <a:t>17</a:t>
            </a:fld>
            <a:endParaRPr lang="en-US" altLang="en-US"/>
          </a:p>
        </p:txBody>
      </p:sp>
    </p:spTree>
    <p:extLst>
      <p:ext uri="{BB962C8B-B14F-4D97-AF65-F5344CB8AC3E}">
        <p14:creationId xmlns:p14="http://schemas.microsoft.com/office/powerpoint/2010/main" val="1446500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735CA-38D4-6F67-FB28-9F49A2B152F8}"/>
              </a:ext>
            </a:extLst>
          </p:cNvPr>
          <p:cNvSpPr>
            <a:spLocks noGrp="1"/>
          </p:cNvSpPr>
          <p:nvPr>
            <p:ph type="title"/>
          </p:nvPr>
        </p:nvSpPr>
        <p:spPr>
          <a:xfrm>
            <a:off x="533400" y="0"/>
            <a:ext cx="8229600" cy="1143000"/>
          </a:xfrm>
        </p:spPr>
        <p:txBody>
          <a:bodyPr>
            <a:normAutofit/>
          </a:bodyPr>
          <a:lstStyle/>
          <a:p>
            <a:pPr eaLnBrk="1" hangingPunct="1">
              <a:defRPr/>
            </a:pPr>
            <a:r>
              <a:rPr lang="en-US" sz="4000">
                <a:latin typeface="Times New Roman" panose="02020603050405020304" pitchFamily="18" charset="0"/>
                <a:cs typeface="Times New Roman" panose="02020603050405020304" pitchFamily="18" charset="0"/>
              </a:rPr>
              <a:t>System Requirements</a:t>
            </a:r>
            <a:endParaRPr lang="en-IN" sz="40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327A96-B7E0-2469-BFD7-A345D3B9EF5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D6F4E7-0C2E-4533-9B65-19C5C312463B}" type="slidenum">
              <a:rPr lang="en-US" altLang="en-US">
                <a:latin typeface="Lucida Sans Unicode" panose="020B0602030504020204" pitchFamily="34" charset="0"/>
              </a:rPr>
              <a:pPr eaLnBrk="1" hangingPunct="1"/>
              <a:t>18</a:t>
            </a:fld>
            <a:endParaRPr lang="en-US" altLang="en-US">
              <a:latin typeface="Lucida Sans Unicode" panose="020B0602030504020204" pitchFamily="34" charset="0"/>
            </a:endParaRPr>
          </a:p>
        </p:txBody>
      </p:sp>
      <p:sp>
        <p:nvSpPr>
          <p:cNvPr id="8" name="Content Placeholder 7">
            <a:extLst>
              <a:ext uri="{FF2B5EF4-FFF2-40B4-BE49-F238E27FC236}">
                <a16:creationId xmlns:a16="http://schemas.microsoft.com/office/drawing/2014/main" id="{8F149FD4-FBD2-3BE1-E721-AB05FD12B4AA}"/>
              </a:ext>
            </a:extLst>
          </p:cNvPr>
          <p:cNvSpPr>
            <a:spLocks noGrp="1"/>
          </p:cNvSpPr>
          <p:nvPr>
            <p:ph idx="1"/>
          </p:nvPr>
        </p:nvSpPr>
        <p:spPr>
          <a:xfrm>
            <a:off x="381000" y="1143000"/>
            <a:ext cx="8382000" cy="5410200"/>
          </a:xfrm>
        </p:spPr>
        <p:txBody>
          <a:bodyPr/>
          <a:lstStyle/>
          <a:p>
            <a:pPr marL="260350" indent="-248285">
              <a:lnSpc>
                <a:spcPct val="100000"/>
              </a:lnSpc>
              <a:spcBef>
                <a:spcPts val="805"/>
              </a:spcBef>
              <a:buClr>
                <a:srgbClr val="2CA1BE"/>
              </a:buClr>
              <a:buSzPct val="66666"/>
              <a:buFont typeface="Microsoft Sans Serif"/>
              <a:buChar char="•"/>
              <a:tabLst>
                <a:tab pos="260350" algn="l"/>
                <a:tab pos="260985" algn="l"/>
              </a:tabLst>
            </a:pPr>
            <a:r>
              <a:rPr lang="en-US" sz="1800">
                <a:latin typeface="Times New Roman" panose="02020603050405020304" pitchFamily="18" charset="0"/>
                <a:cs typeface="Times New Roman" panose="02020603050405020304" pitchFamily="18" charset="0"/>
              </a:rPr>
              <a:t>HARDWARE</a:t>
            </a:r>
            <a:r>
              <a:rPr lang="en-US" sz="1800" spc="-45">
                <a:latin typeface="Times New Roman" panose="02020603050405020304" pitchFamily="18" charset="0"/>
                <a:cs typeface="Times New Roman" panose="02020603050405020304" pitchFamily="18" charset="0"/>
              </a:rPr>
              <a:t> </a:t>
            </a:r>
            <a:r>
              <a:rPr lang="en-US" sz="1800" spc="-10">
                <a:latin typeface="Times New Roman" panose="02020603050405020304" pitchFamily="18" charset="0"/>
                <a:cs typeface="Times New Roman" panose="02020603050405020304" pitchFamily="18" charset="0"/>
              </a:rPr>
              <a:t>REQUIREMENTS</a:t>
            </a:r>
            <a:endParaRPr lang="en-US" sz="1800">
              <a:latin typeface="Times New Roman" panose="02020603050405020304" pitchFamily="18" charset="0"/>
              <a:cs typeface="Times New Roman" panose="02020603050405020304" pitchFamily="18" charset="0"/>
            </a:endParaRPr>
          </a:p>
          <a:p>
            <a:pPr marL="843597" indent="-285750">
              <a:spcBef>
                <a:spcPts val="465"/>
              </a:spcBef>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The</a:t>
            </a:r>
            <a:r>
              <a:rPr lang="en-US" sz="1400" spc="6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most</a:t>
            </a:r>
            <a:r>
              <a:rPr lang="en-US" sz="1400" spc="5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common</a:t>
            </a:r>
            <a:r>
              <a:rPr lang="en-US" sz="1400" spc="6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set</a:t>
            </a:r>
            <a:r>
              <a:rPr lang="en-US" sz="1400" spc="-2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of</a:t>
            </a:r>
            <a:r>
              <a:rPr lang="en-US" sz="1400" spc="-2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requirements</a:t>
            </a:r>
            <a:r>
              <a:rPr lang="en-US" sz="1400" spc="-13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defined</a:t>
            </a:r>
            <a:r>
              <a:rPr lang="en-US" sz="1400" spc="-125">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by</a:t>
            </a:r>
            <a:r>
              <a:rPr lang="en-US" sz="1400" spc="-6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any</a:t>
            </a:r>
            <a:r>
              <a:rPr lang="en-US" sz="1400" spc="2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operating</a:t>
            </a:r>
            <a:r>
              <a:rPr lang="en-US" sz="1400" spc="-114">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system</a:t>
            </a:r>
            <a:r>
              <a:rPr lang="en-US" sz="1400" spc="6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or</a:t>
            </a:r>
            <a:r>
              <a:rPr lang="en-US" sz="1400" spc="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software</a:t>
            </a:r>
            <a:r>
              <a:rPr lang="en-US" sz="1400" spc="-20">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application</a:t>
            </a:r>
            <a:endParaRPr lang="en-US" sz="1400">
              <a:latin typeface="Times New Roman" panose="02020603050405020304" pitchFamily="18" charset="0"/>
              <a:cs typeface="Times New Roman" panose="02020603050405020304" pitchFamily="18" charset="0"/>
            </a:endParaRPr>
          </a:p>
          <a:p>
            <a:pPr marL="272097" indent="0">
              <a:buNone/>
            </a:pPr>
            <a:r>
              <a:rPr lang="en-US" sz="1400">
                <a:latin typeface="Times New Roman" panose="02020603050405020304" pitchFamily="18" charset="0"/>
                <a:cs typeface="Times New Roman" panose="02020603050405020304" pitchFamily="18" charset="0"/>
              </a:rPr>
              <a:t>              is</a:t>
            </a:r>
            <a:r>
              <a:rPr lang="en-US" sz="1400" spc="1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the</a:t>
            </a:r>
            <a:r>
              <a:rPr lang="en-US" sz="1400" spc="55">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physical</a:t>
            </a:r>
            <a:r>
              <a:rPr lang="en-US" sz="1400" spc="-1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computer</a:t>
            </a:r>
            <a:r>
              <a:rPr lang="en-US" sz="1400" spc="-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resources,</a:t>
            </a:r>
            <a:r>
              <a:rPr lang="en-US" sz="1400" spc="-13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also</a:t>
            </a:r>
            <a:r>
              <a:rPr lang="en-US" sz="1400" spc="-114">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known</a:t>
            </a:r>
            <a:r>
              <a:rPr lang="en-US" sz="1400" spc="5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as</a:t>
            </a:r>
            <a:r>
              <a:rPr lang="en-US" sz="1400" spc="30">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hardware.</a:t>
            </a:r>
            <a:endParaRPr lang="en-US" sz="1400">
              <a:latin typeface="Times New Roman" panose="02020603050405020304" pitchFamily="18" charset="0"/>
              <a:cs typeface="Times New Roman" panose="02020603050405020304" pitchFamily="18" charset="0"/>
            </a:endParaRPr>
          </a:p>
          <a:p>
            <a:pPr marL="812800" lvl="1" indent="-285750">
              <a:lnSpc>
                <a:spcPct val="100000"/>
              </a:lnSpc>
              <a:spcBef>
                <a:spcPts val="440"/>
              </a:spcBef>
              <a:buFont typeface="Wingdings" panose="05000000000000000000" pitchFamily="2" charset="2"/>
              <a:buChar char="Ø"/>
              <a:tabLst>
                <a:tab pos="671195" algn="l"/>
              </a:tabLst>
            </a:pPr>
            <a:r>
              <a:rPr lang="en-US" sz="1400">
                <a:latin typeface="Times New Roman" panose="02020603050405020304" pitchFamily="18" charset="0"/>
                <a:cs typeface="Times New Roman" panose="02020603050405020304" pitchFamily="18" charset="0"/>
              </a:rPr>
              <a:t>Processor</a:t>
            </a:r>
            <a:r>
              <a:rPr lang="en-US" sz="1400" spc="-9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t>
            </a:r>
            <a:r>
              <a:rPr lang="en-US" sz="1400" spc="40">
                <a:latin typeface="Times New Roman" panose="02020603050405020304" pitchFamily="18" charset="0"/>
                <a:cs typeface="Times New Roman" panose="02020603050405020304" pitchFamily="18" charset="0"/>
              </a:rPr>
              <a:t> </a:t>
            </a:r>
            <a:r>
              <a:rPr lang="en-US" sz="1400" spc="-25">
                <a:latin typeface="Times New Roman" panose="02020603050405020304" pitchFamily="18" charset="0"/>
                <a:cs typeface="Times New Roman" panose="02020603050405020304" pitchFamily="18" charset="0"/>
              </a:rPr>
              <a:t>&gt;i3</a:t>
            </a:r>
            <a:endParaRPr lang="en-US" sz="1400">
              <a:latin typeface="Times New Roman" panose="02020603050405020304" pitchFamily="18" charset="0"/>
              <a:cs typeface="Times New Roman" panose="02020603050405020304" pitchFamily="18" charset="0"/>
            </a:endParaRPr>
          </a:p>
          <a:p>
            <a:pPr marL="812800" lvl="1" indent="-285750">
              <a:lnSpc>
                <a:spcPct val="100000"/>
              </a:lnSpc>
              <a:spcBef>
                <a:spcPts val="360"/>
              </a:spcBef>
              <a:buFont typeface="Wingdings" panose="05000000000000000000" pitchFamily="2" charset="2"/>
              <a:buChar char="Ø"/>
              <a:tabLst>
                <a:tab pos="671195" algn="l"/>
              </a:tabLst>
            </a:pPr>
            <a:r>
              <a:rPr lang="en-US" sz="1400">
                <a:latin typeface="Times New Roman" panose="02020603050405020304" pitchFamily="18" charset="0"/>
                <a:cs typeface="Times New Roman" panose="02020603050405020304" pitchFamily="18" charset="0"/>
              </a:rPr>
              <a:t>Ram</a:t>
            </a:r>
            <a:r>
              <a:rPr lang="en-US" sz="1400" spc="-15">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:4GB.</a:t>
            </a:r>
            <a:endParaRPr lang="en-US" sz="1400">
              <a:latin typeface="Times New Roman" panose="02020603050405020304" pitchFamily="18" charset="0"/>
              <a:cs typeface="Times New Roman" panose="02020603050405020304" pitchFamily="18" charset="0"/>
            </a:endParaRPr>
          </a:p>
          <a:p>
            <a:pPr marL="813435" lvl="1" indent="-285750">
              <a:lnSpc>
                <a:spcPct val="100000"/>
              </a:lnSpc>
              <a:spcBef>
                <a:spcPts val="440"/>
              </a:spcBef>
              <a:buFont typeface="Wingdings" panose="05000000000000000000" pitchFamily="2" charset="2"/>
              <a:buChar char="Ø"/>
              <a:tabLst>
                <a:tab pos="670560" algn="l"/>
              </a:tabLst>
            </a:pPr>
            <a:r>
              <a:rPr lang="en-US" sz="1400">
                <a:latin typeface="Times New Roman" panose="02020603050405020304" pitchFamily="18" charset="0"/>
                <a:cs typeface="Times New Roman" panose="02020603050405020304" pitchFamily="18" charset="0"/>
              </a:rPr>
              <a:t>HardDisk</a:t>
            </a:r>
            <a:r>
              <a:rPr lang="en-US" sz="1400" spc="-8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t>
            </a:r>
            <a:r>
              <a:rPr lang="en-US" sz="1400" spc="25">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500GB.</a:t>
            </a:r>
            <a:endParaRPr lang="en-US" sz="1400">
              <a:latin typeface="Times New Roman" panose="02020603050405020304" pitchFamily="18" charset="0"/>
              <a:cs typeface="Times New Roman" panose="02020603050405020304" pitchFamily="18" charset="0"/>
            </a:endParaRPr>
          </a:p>
          <a:p>
            <a:pPr marL="813435" lvl="1" indent="-285750">
              <a:lnSpc>
                <a:spcPct val="100000"/>
              </a:lnSpc>
              <a:spcBef>
                <a:spcPts val="365"/>
              </a:spcBef>
              <a:buFont typeface="Wingdings" panose="05000000000000000000" pitchFamily="2" charset="2"/>
              <a:buChar char="Ø"/>
              <a:tabLst>
                <a:tab pos="670560" algn="l"/>
              </a:tabLst>
            </a:pPr>
            <a:r>
              <a:rPr lang="en-US" sz="1400">
                <a:latin typeface="Times New Roman" panose="02020603050405020304" pitchFamily="18" charset="0"/>
                <a:cs typeface="Times New Roman" panose="02020603050405020304" pitchFamily="18" charset="0"/>
              </a:rPr>
              <a:t>Inputdevice</a:t>
            </a:r>
            <a:r>
              <a:rPr lang="en-US" sz="1400" spc="-3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t>
            </a:r>
            <a:r>
              <a:rPr lang="en-US" sz="1400" spc="4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Standard</a:t>
            </a:r>
            <a:r>
              <a:rPr lang="en-US" sz="1400" spc="-12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Keyboard</a:t>
            </a:r>
            <a:r>
              <a:rPr lang="en-US" sz="1400" spc="-3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and</a:t>
            </a:r>
            <a:r>
              <a:rPr lang="en-US" sz="1400" spc="50">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Mouse.</a:t>
            </a:r>
            <a:endParaRPr lang="en-US" sz="1400">
              <a:latin typeface="Times New Roman" panose="02020603050405020304" pitchFamily="18" charset="0"/>
              <a:cs typeface="Times New Roman" panose="02020603050405020304" pitchFamily="18" charset="0"/>
            </a:endParaRPr>
          </a:p>
          <a:p>
            <a:pPr marL="813435" lvl="1" indent="-285750">
              <a:lnSpc>
                <a:spcPct val="100000"/>
              </a:lnSpc>
              <a:spcBef>
                <a:spcPts val="434"/>
              </a:spcBef>
              <a:buFont typeface="Wingdings" panose="05000000000000000000" pitchFamily="2" charset="2"/>
              <a:buChar char="Ø"/>
              <a:tabLst>
                <a:tab pos="670560" algn="l"/>
              </a:tabLst>
            </a:pPr>
            <a:r>
              <a:rPr lang="en-US" sz="1400">
                <a:latin typeface="Times New Roman" panose="02020603050405020304" pitchFamily="18" charset="0"/>
                <a:cs typeface="Times New Roman" panose="02020603050405020304" pitchFamily="18" charset="0"/>
              </a:rPr>
              <a:t>CompactDisk</a:t>
            </a:r>
            <a:r>
              <a:rPr lang="en-US" sz="1400" spc="-3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650Mb.</a:t>
            </a:r>
            <a:endParaRPr lang="en-US" sz="1400">
              <a:latin typeface="Times New Roman" panose="02020603050405020304" pitchFamily="18" charset="0"/>
              <a:cs typeface="Times New Roman" panose="02020603050405020304" pitchFamily="18" charset="0"/>
            </a:endParaRPr>
          </a:p>
          <a:p>
            <a:pPr marL="575310" lvl="1" indent="0">
              <a:lnSpc>
                <a:spcPct val="100000"/>
              </a:lnSpc>
              <a:spcBef>
                <a:spcPts val="365"/>
              </a:spcBef>
              <a:buNone/>
              <a:tabLst>
                <a:tab pos="718185" algn="l"/>
              </a:tabLst>
            </a:pPr>
            <a:endParaRPr lang="en-US" sz="1400">
              <a:latin typeface="Times New Roman" panose="02020603050405020304" pitchFamily="18" charset="0"/>
              <a:cs typeface="Times New Roman" panose="02020603050405020304" pitchFamily="18" charset="0"/>
            </a:endParaRPr>
          </a:p>
          <a:p>
            <a:pPr marL="336550" indent="-324485">
              <a:lnSpc>
                <a:spcPct val="100000"/>
              </a:lnSpc>
              <a:spcBef>
                <a:spcPts val="360"/>
              </a:spcBef>
              <a:buClr>
                <a:srgbClr val="2CA1BE"/>
              </a:buClr>
              <a:buSzPct val="66666"/>
              <a:buFont typeface="Microsoft Sans Serif"/>
              <a:buChar char="•"/>
              <a:tabLst>
                <a:tab pos="336550" algn="l"/>
                <a:tab pos="337185" algn="l"/>
              </a:tabLst>
            </a:pPr>
            <a:r>
              <a:rPr lang="en-US" sz="1800">
                <a:latin typeface="Times New Roman" panose="02020603050405020304" pitchFamily="18" charset="0"/>
                <a:cs typeface="Times New Roman" panose="02020603050405020304" pitchFamily="18" charset="0"/>
              </a:rPr>
              <a:t>SOFTWARE</a:t>
            </a:r>
            <a:r>
              <a:rPr lang="en-US" sz="1800" spc="-60">
                <a:latin typeface="Times New Roman" panose="02020603050405020304" pitchFamily="18" charset="0"/>
                <a:cs typeface="Times New Roman" panose="02020603050405020304" pitchFamily="18" charset="0"/>
              </a:rPr>
              <a:t> </a:t>
            </a:r>
            <a:r>
              <a:rPr lang="en-US" sz="1800" spc="-10">
                <a:latin typeface="Times New Roman" panose="02020603050405020304" pitchFamily="18" charset="0"/>
                <a:cs typeface="Times New Roman" panose="02020603050405020304" pitchFamily="18" charset="0"/>
              </a:rPr>
              <a:t>REQUIREMENTS</a:t>
            </a:r>
            <a:endParaRPr lang="en-US" sz="1800">
              <a:latin typeface="Times New Roman" panose="02020603050405020304" pitchFamily="18" charset="0"/>
              <a:cs typeface="Times New Roman" panose="02020603050405020304" pitchFamily="18" charset="0"/>
            </a:endParaRPr>
          </a:p>
          <a:p>
            <a:pPr marL="813435" marR="5080" indent="-285750" algn="just">
              <a:spcBef>
                <a:spcPts val="525"/>
              </a:spcBef>
              <a:buFont typeface="Wingdings" panose="05000000000000000000" pitchFamily="2" charset="2"/>
              <a:buChar char="Ø"/>
            </a:pPr>
            <a:r>
              <a:rPr lang="en-US" sz="1400">
                <a:latin typeface="Times New Roman" panose="02020603050405020304" pitchFamily="18" charset="0"/>
                <a:cs typeface="Times New Roman" panose="02020603050405020304" pitchFamily="18" charset="0"/>
              </a:rPr>
              <a:t>Software</a:t>
            </a:r>
            <a:r>
              <a:rPr lang="en-US" sz="1400" spc="2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requirements</a:t>
            </a:r>
            <a:r>
              <a:rPr lang="en-US" sz="1400" spc="-9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deal</a:t>
            </a:r>
            <a:r>
              <a:rPr lang="en-US" sz="1400" spc="-4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with</a:t>
            </a:r>
            <a:r>
              <a:rPr lang="en-US" sz="1400" spc="-7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defining</a:t>
            </a:r>
            <a:r>
              <a:rPr lang="en-US" sz="1400" spc="-7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software</a:t>
            </a:r>
            <a:r>
              <a:rPr lang="en-US" sz="1400" spc="3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resource</a:t>
            </a:r>
            <a:r>
              <a:rPr lang="en-US" sz="1400" spc="2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requirements</a:t>
            </a:r>
            <a:r>
              <a:rPr lang="en-US" sz="1400" spc="-9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and</a:t>
            </a:r>
            <a:r>
              <a:rPr lang="en-US" sz="1400" spc="2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prerequisites</a:t>
            </a:r>
            <a:r>
              <a:rPr lang="en-US" sz="1400" spc="-95">
                <a:latin typeface="Times New Roman" panose="02020603050405020304" pitchFamily="18" charset="0"/>
                <a:cs typeface="Times New Roman" panose="02020603050405020304" pitchFamily="18" charset="0"/>
              </a:rPr>
              <a:t> </a:t>
            </a:r>
            <a:r>
              <a:rPr lang="en-US" sz="1400" spc="-20">
                <a:latin typeface="Times New Roman" panose="02020603050405020304" pitchFamily="18" charset="0"/>
                <a:cs typeface="Times New Roman" panose="02020603050405020304" pitchFamily="18" charset="0"/>
              </a:rPr>
              <a:t>that </a:t>
            </a:r>
            <a:r>
              <a:rPr lang="en-US" sz="1400">
                <a:latin typeface="Times New Roman" panose="02020603050405020304" pitchFamily="18" charset="0"/>
                <a:cs typeface="Times New Roman" panose="02020603050405020304" pitchFamily="18" charset="0"/>
              </a:rPr>
              <a:t>need</a:t>
            </a:r>
            <a:r>
              <a:rPr lang="en-US" sz="1400" spc="-15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to</a:t>
            </a:r>
            <a:r>
              <a:rPr lang="en-US" sz="1400" spc="-35">
                <a:latin typeface="Times New Roman" panose="02020603050405020304" pitchFamily="18" charset="0"/>
                <a:cs typeface="Times New Roman" panose="02020603050405020304" pitchFamily="18" charset="0"/>
              </a:rPr>
              <a:t> </a:t>
            </a:r>
          </a:p>
          <a:p>
            <a:pPr marL="527685" marR="5080" indent="0" algn="just">
              <a:spcBef>
                <a:spcPts val="525"/>
              </a:spcBef>
              <a:buNone/>
            </a:pPr>
            <a:r>
              <a:rPr lang="en-US" sz="1400" spc="-3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be</a:t>
            </a:r>
            <a:r>
              <a:rPr lang="en-US" sz="1400" spc="4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installed</a:t>
            </a:r>
            <a:r>
              <a:rPr lang="en-US" sz="1400" spc="-14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on</a:t>
            </a:r>
            <a:r>
              <a:rPr lang="en-US" sz="1400" spc="3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a:t>
            </a:r>
            <a:r>
              <a:rPr lang="en-US" sz="1400" spc="5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computer</a:t>
            </a:r>
            <a:r>
              <a:rPr lang="en-US" sz="1400" spc="-9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to</a:t>
            </a:r>
            <a:r>
              <a:rPr lang="en-US" sz="1400" spc="5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provide</a:t>
            </a:r>
            <a:r>
              <a:rPr lang="en-US" sz="1400" spc="-4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optimal</a:t>
            </a:r>
            <a:r>
              <a:rPr lang="en-US" sz="1400" spc="-1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functioning</a:t>
            </a:r>
            <a:r>
              <a:rPr lang="en-US" sz="1400" spc="-4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of</a:t>
            </a:r>
            <a:r>
              <a:rPr lang="en-US" sz="1400" spc="4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an</a:t>
            </a:r>
            <a:r>
              <a:rPr lang="en-US" sz="1400" spc="4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application.</a:t>
            </a:r>
            <a:r>
              <a:rPr lang="en-US" sz="1400" spc="-14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The</a:t>
            </a:r>
            <a:r>
              <a:rPr lang="en-US" sz="1400" spc="45">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following </a:t>
            </a:r>
            <a:r>
              <a:rPr lang="en-US" sz="1400">
                <a:latin typeface="Times New Roman" panose="02020603050405020304" pitchFamily="18" charset="0"/>
                <a:cs typeface="Times New Roman" panose="02020603050405020304" pitchFamily="18" charset="0"/>
              </a:rPr>
              <a:t>are</a:t>
            </a:r>
            <a:r>
              <a:rPr lang="en-US" sz="1400" spc="-4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the</a:t>
            </a:r>
            <a:r>
              <a:rPr lang="en-US" sz="1400" spc="45">
                <a:latin typeface="Times New Roman" panose="02020603050405020304" pitchFamily="18" charset="0"/>
                <a:cs typeface="Times New Roman" panose="02020603050405020304" pitchFamily="18" charset="0"/>
              </a:rPr>
              <a:t> </a:t>
            </a:r>
          </a:p>
          <a:p>
            <a:pPr marL="527685" marR="5080" indent="0" algn="just">
              <a:spcBef>
                <a:spcPts val="525"/>
              </a:spcBef>
              <a:buNone/>
            </a:pPr>
            <a:r>
              <a:rPr lang="en-US" sz="1400" spc="4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software</a:t>
            </a:r>
            <a:r>
              <a:rPr lang="en-US" sz="1400" spc="-3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requirements</a:t>
            </a:r>
            <a:r>
              <a:rPr lang="en-US" sz="1400" spc="-14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for</a:t>
            </a:r>
            <a:r>
              <a:rPr lang="en-US" sz="1400" spc="-1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the</a:t>
            </a:r>
            <a:r>
              <a:rPr lang="en-US" sz="1400" spc="50">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application:</a:t>
            </a:r>
            <a:endParaRPr lang="en-US" sz="1400">
              <a:latin typeface="Times New Roman" panose="02020603050405020304" pitchFamily="18" charset="0"/>
              <a:cs typeface="Times New Roman" panose="02020603050405020304" pitchFamily="18" charset="0"/>
            </a:endParaRPr>
          </a:p>
          <a:p>
            <a:pPr marL="812800" lvl="1" indent="-285750">
              <a:lnSpc>
                <a:spcPct val="100000"/>
              </a:lnSpc>
              <a:spcBef>
                <a:spcPts val="385"/>
              </a:spcBef>
              <a:buFont typeface="Wingdings" panose="05000000000000000000" pitchFamily="2" charset="2"/>
              <a:buChar char="Ø"/>
              <a:tabLst>
                <a:tab pos="670560" algn="l"/>
              </a:tabLst>
            </a:pPr>
            <a:r>
              <a:rPr lang="en-US" sz="1400">
                <a:latin typeface="Times New Roman" panose="02020603050405020304" pitchFamily="18" charset="0"/>
                <a:cs typeface="Times New Roman" panose="02020603050405020304" pitchFamily="18" charset="0"/>
              </a:rPr>
              <a:t>OS:</a:t>
            </a:r>
            <a:r>
              <a:rPr lang="en-US" sz="1400" spc="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Windows</a:t>
            </a:r>
            <a:r>
              <a:rPr lang="en-US" sz="1400" spc="-7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7</a:t>
            </a:r>
            <a:r>
              <a:rPr lang="en-US" sz="1400" spc="1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and</a:t>
            </a:r>
            <a:r>
              <a:rPr lang="en-US" sz="1400" spc="10">
                <a:latin typeface="Times New Roman" panose="02020603050405020304" pitchFamily="18" charset="0"/>
                <a:cs typeface="Times New Roman" panose="02020603050405020304" pitchFamily="18" charset="0"/>
              </a:rPr>
              <a:t> </a:t>
            </a:r>
            <a:r>
              <a:rPr lang="en-US" sz="1400" spc="-10">
                <a:latin typeface="Times New Roman" panose="02020603050405020304" pitchFamily="18" charset="0"/>
                <a:cs typeface="Times New Roman" panose="02020603050405020304" pitchFamily="18" charset="0"/>
              </a:rPr>
              <a:t>above</a:t>
            </a:r>
            <a:endParaRPr lang="en-US" sz="1400">
              <a:latin typeface="Times New Roman" panose="02020603050405020304" pitchFamily="18" charset="0"/>
              <a:cs typeface="Times New Roman" panose="02020603050405020304" pitchFamily="18" charset="0"/>
            </a:endParaRPr>
          </a:p>
          <a:p>
            <a:pPr marL="812800" lvl="1" indent="-285750">
              <a:lnSpc>
                <a:spcPct val="100000"/>
              </a:lnSpc>
              <a:spcBef>
                <a:spcPts val="365"/>
              </a:spcBef>
              <a:buFont typeface="Wingdings" panose="05000000000000000000" pitchFamily="2" charset="2"/>
              <a:buChar char="Ø"/>
              <a:tabLst>
                <a:tab pos="670560" algn="l"/>
              </a:tabLst>
            </a:pPr>
            <a:r>
              <a:rPr lang="en-US" sz="1400">
                <a:latin typeface="Times New Roman" panose="02020603050405020304" pitchFamily="18" charset="0"/>
                <a:cs typeface="Times New Roman" panose="02020603050405020304" pitchFamily="18" charset="0"/>
              </a:rPr>
              <a:t>Back</a:t>
            </a:r>
            <a:r>
              <a:rPr lang="en-US" sz="1400" spc="5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end:</a:t>
            </a:r>
            <a:r>
              <a:rPr lang="en-US" sz="1400" spc="-15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Python</a:t>
            </a:r>
            <a:r>
              <a:rPr lang="en-US" sz="1400" spc="10">
                <a:latin typeface="Times New Roman" panose="02020603050405020304" pitchFamily="18" charset="0"/>
                <a:cs typeface="Times New Roman" panose="02020603050405020304" pitchFamily="18" charset="0"/>
              </a:rPr>
              <a:t> </a:t>
            </a:r>
            <a:r>
              <a:rPr lang="en-US" sz="1400" spc="-20">
                <a:latin typeface="Times New Roman" panose="02020603050405020304" pitchFamily="18" charset="0"/>
                <a:cs typeface="Times New Roman" panose="02020603050405020304" pitchFamily="18" charset="0"/>
              </a:rPr>
              <a:t>3.7.5</a:t>
            </a:r>
            <a:endParaRPr lang="en-US" sz="1400">
              <a:latin typeface="Times New Roman" panose="02020603050405020304" pitchFamily="18" charset="0"/>
              <a:cs typeface="Times New Roman" panose="02020603050405020304" pitchFamily="18" charset="0"/>
            </a:endParaRPr>
          </a:p>
          <a:p>
            <a:pPr marL="812800" lvl="1" indent="-285750">
              <a:lnSpc>
                <a:spcPct val="100000"/>
              </a:lnSpc>
              <a:spcBef>
                <a:spcPts val="434"/>
              </a:spcBef>
              <a:buFont typeface="Wingdings" panose="05000000000000000000" pitchFamily="2" charset="2"/>
              <a:buChar char="Ø"/>
              <a:tabLst>
                <a:tab pos="670560" algn="l"/>
              </a:tabLst>
            </a:pPr>
            <a:r>
              <a:rPr lang="en-US" sz="1400">
                <a:latin typeface="Times New Roman" panose="02020603050405020304" pitchFamily="18" charset="0"/>
                <a:cs typeface="Times New Roman" panose="02020603050405020304" pitchFamily="18" charset="0"/>
              </a:rPr>
              <a:t>Front</a:t>
            </a:r>
            <a:r>
              <a:rPr lang="en-US" sz="1400" spc="-2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end:</a:t>
            </a:r>
            <a:r>
              <a:rPr lang="en-US" sz="1400" spc="-2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HTML,</a:t>
            </a:r>
            <a:r>
              <a:rPr lang="en-US" sz="1400" spc="-20">
                <a:latin typeface="Times New Roman" panose="02020603050405020304" pitchFamily="18" charset="0"/>
                <a:cs typeface="Times New Roman" panose="02020603050405020304" pitchFamily="18" charset="0"/>
              </a:rPr>
              <a:t> </a:t>
            </a:r>
            <a:r>
              <a:rPr lang="en-US" sz="1400" spc="-25">
                <a:latin typeface="Times New Roman" panose="02020603050405020304" pitchFamily="18" charset="0"/>
                <a:cs typeface="Times New Roman" panose="02020603050405020304" pitchFamily="18" charset="0"/>
              </a:rPr>
              <a:t>CSS</a:t>
            </a:r>
            <a:endParaRPr lang="en-US" sz="1400">
              <a:latin typeface="Times New Roman" panose="02020603050405020304" pitchFamily="18" charset="0"/>
              <a:cs typeface="Times New Roman" panose="02020603050405020304" pitchFamily="18" charset="0"/>
            </a:endParaRPr>
          </a:p>
          <a:p>
            <a:pPr marL="812800" lvl="1" indent="-285750">
              <a:lnSpc>
                <a:spcPct val="100000"/>
              </a:lnSpc>
              <a:spcBef>
                <a:spcPts val="365"/>
              </a:spcBef>
              <a:buFont typeface="Wingdings" panose="05000000000000000000" pitchFamily="2" charset="2"/>
              <a:buChar char="Ø"/>
              <a:tabLst>
                <a:tab pos="670560" algn="l"/>
              </a:tabLst>
            </a:pPr>
            <a:r>
              <a:rPr lang="en-US" sz="1400">
                <a:latin typeface="Times New Roman" panose="02020603050405020304" pitchFamily="18" charset="0"/>
                <a:cs typeface="Times New Roman" panose="02020603050405020304" pitchFamily="18" charset="0"/>
              </a:rPr>
              <a:t>IDE:</a:t>
            </a:r>
            <a:r>
              <a:rPr lang="en-US" sz="1400" spc="-25">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Jupyter</a:t>
            </a:r>
            <a:r>
              <a:rPr lang="en-US" sz="1400" spc="5">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Notebook,Google Colab</a:t>
            </a:r>
            <a:endParaRPr lang="en-IN" sz="1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3A0DD6-23D9-2B45-8DA3-70424F2A9017}"/>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System Architecture</a:t>
            </a:r>
          </a:p>
        </p:txBody>
      </p:sp>
      <p:sp>
        <p:nvSpPr>
          <p:cNvPr id="4" name="Slide Number Placeholder 3">
            <a:extLst>
              <a:ext uri="{FF2B5EF4-FFF2-40B4-BE49-F238E27FC236}">
                <a16:creationId xmlns:a16="http://schemas.microsoft.com/office/drawing/2014/main" id="{DA40D9C6-5741-00FA-C93D-A906913A30F8}"/>
              </a:ext>
            </a:extLst>
          </p:cNvPr>
          <p:cNvSpPr>
            <a:spLocks noGrp="1"/>
          </p:cNvSpPr>
          <p:nvPr>
            <p:ph type="sldNum" sz="quarter" idx="12"/>
          </p:nvPr>
        </p:nvSpPr>
        <p:spPr/>
        <p:txBody>
          <a:bodyPr/>
          <a:lstStyle/>
          <a:p>
            <a:fld id="{560DDDDC-D11B-4C74-A020-68538387A43F}" type="slidenum">
              <a:rPr lang="en-US" altLang="en-US" smtClean="0"/>
              <a:t>19</a:t>
            </a:fld>
            <a:endParaRPr lang="en-US" altLang="en-US"/>
          </a:p>
        </p:txBody>
      </p:sp>
      <p:pic>
        <p:nvPicPr>
          <p:cNvPr id="7" name="Content Placeholder 6">
            <a:extLst>
              <a:ext uri="{FF2B5EF4-FFF2-40B4-BE49-F238E27FC236}">
                <a16:creationId xmlns:a16="http://schemas.microsoft.com/office/drawing/2014/main" id="{EC1C26E0-F975-DD26-E444-6479D83E6E37}"/>
              </a:ext>
            </a:extLst>
          </p:cNvPr>
          <p:cNvPicPr>
            <a:picLocks noGrp="1" noChangeAspect="1"/>
          </p:cNvPicPr>
          <p:nvPr>
            <p:ph idx="1"/>
          </p:nvPr>
        </p:nvPicPr>
        <p:blipFill>
          <a:blip r:embed="rId2"/>
          <a:stretch>
            <a:fillRect/>
          </a:stretch>
        </p:blipFill>
        <p:spPr>
          <a:xfrm>
            <a:off x="1193074" y="1417638"/>
            <a:ext cx="6801395" cy="4269059"/>
          </a:xfrm>
        </p:spPr>
      </p:pic>
    </p:spTree>
    <p:extLst>
      <p:ext uri="{BB962C8B-B14F-4D97-AF65-F5344CB8AC3E}">
        <p14:creationId xmlns:p14="http://schemas.microsoft.com/office/powerpoint/2010/main" val="7669950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6BB07-42A4-9B48-9850-0193B8D6B824}"/>
              </a:ext>
            </a:extLst>
          </p:cNvPr>
          <p:cNvSpPr>
            <a:spLocks noGrp="1"/>
          </p:cNvSpPr>
          <p:nvPr>
            <p:ph type="title"/>
          </p:nvPr>
        </p:nvSpPr>
        <p:spPr>
          <a:xfrm>
            <a:off x="457200" y="0"/>
            <a:ext cx="8229600" cy="1143000"/>
          </a:xfrm>
        </p:spPr>
        <p:txBody>
          <a:bodyPr/>
          <a:lstStyle/>
          <a:p>
            <a:pPr eaLnBrk="1" fontAlgn="auto" hangingPunct="1">
              <a:spcAft>
                <a:spcPct val="0"/>
              </a:spcAft>
              <a:defRPr/>
            </a:pPr>
            <a:r>
              <a:rPr lang="en-US" sz="4000">
                <a:latin typeface="Times New Roman" panose="02020603050405020304" pitchFamily="18" charset="0"/>
                <a:cs typeface="Times New Roman" panose="02020603050405020304" pitchFamily="18" charset="0"/>
              </a:rPr>
              <a:t>Abstract</a:t>
            </a:r>
          </a:p>
        </p:txBody>
      </p:sp>
      <p:sp>
        <p:nvSpPr>
          <p:cNvPr id="12292" name="Slide Number Placeholder 3">
            <a:extLst>
              <a:ext uri="{FF2B5EF4-FFF2-40B4-BE49-F238E27FC236}">
                <a16:creationId xmlns:a16="http://schemas.microsoft.com/office/drawing/2014/main" id="{B31F390D-114B-73EE-4BBC-E138536F32E5}"/>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0F8464-DF80-4977-80F2-427186B79F88}" type="slidenum">
              <a:rPr lang="en-US" altLang="en-US">
                <a:latin typeface="Lucida Sans Unicode" panose="020B0602030504020204" pitchFamily="34" charset="0"/>
              </a:rPr>
              <a:pPr eaLnBrk="1" hangingPunct="1"/>
              <a:t>2</a:t>
            </a:fld>
            <a:endParaRPr lang="en-US" altLang="en-US">
              <a:latin typeface="Lucida Sans Unicode" panose="020B0602030504020204" pitchFamily="34" charset="0"/>
            </a:endParaRPr>
          </a:p>
        </p:txBody>
      </p:sp>
      <p:sp>
        <p:nvSpPr>
          <p:cNvPr id="6" name="Content Placeholder 5">
            <a:extLst>
              <a:ext uri="{FF2B5EF4-FFF2-40B4-BE49-F238E27FC236}">
                <a16:creationId xmlns:a16="http://schemas.microsoft.com/office/drawing/2014/main" id="{A9B83F3F-9E28-0E8F-1C36-A8348FB77A3D}"/>
              </a:ext>
            </a:extLst>
          </p:cNvPr>
          <p:cNvSpPr>
            <a:spLocks noGrp="1"/>
          </p:cNvSpPr>
          <p:nvPr>
            <p:ph idx="1"/>
          </p:nvPr>
        </p:nvSpPr>
        <p:spPr>
          <a:xfrm>
            <a:off x="533400" y="990600"/>
            <a:ext cx="8229600" cy="5486400"/>
          </a:xfrm>
        </p:spPr>
        <p:txBody>
          <a:bodyPr/>
          <a:lstStyle/>
          <a:p>
            <a:pPr algn="just">
              <a:lnSpc>
                <a:spcPct val="160000"/>
              </a:lnSpc>
            </a:pPr>
            <a:r>
              <a:rPr lang="en-US" sz="1400" b="0" i="0">
                <a:solidFill>
                  <a:srgbClr val="374151"/>
                </a:solidFill>
                <a:effectLst/>
                <a:latin typeface="Times New Roman" panose="02020603050405020304" pitchFamily="18" charset="0"/>
                <a:cs typeface="Times New Roman" panose="02020603050405020304" pitchFamily="18" charset="0"/>
              </a:rPr>
              <a:t>This project focuses on developing an Autism Spectrum Disorder (ASD) prediction model employing a combination of Machine Learning (ML) and Deep Learning (DL) techniques. </a:t>
            </a:r>
          </a:p>
          <a:p>
            <a:pPr algn="just">
              <a:lnSpc>
                <a:spcPct val="160000"/>
              </a:lnSpc>
            </a:pPr>
            <a:r>
              <a:rPr lang="en-US" sz="1400" b="0" i="0">
                <a:solidFill>
                  <a:srgbClr val="374151"/>
                </a:solidFill>
                <a:effectLst/>
                <a:latin typeface="Times New Roman" panose="02020603050405020304" pitchFamily="18" charset="0"/>
                <a:cs typeface="Times New Roman" panose="02020603050405020304" pitchFamily="18" charset="0"/>
              </a:rPr>
              <a:t>The study leverages a diverse dataset comprising individuals across various age groups, categorizing them into four distinct groups: infants (0-3 years old), children (4-12 years old) and elderly individuals (11 years and older). </a:t>
            </a:r>
          </a:p>
          <a:p>
            <a:pPr algn="just">
              <a:lnSpc>
                <a:spcPct val="160000"/>
              </a:lnSpc>
            </a:pPr>
            <a:r>
              <a:rPr lang="en-US" sz="1400" b="0" i="0">
                <a:solidFill>
                  <a:srgbClr val="374151"/>
                </a:solidFill>
                <a:effectLst/>
                <a:latin typeface="Times New Roman" panose="02020603050405020304" pitchFamily="18" charset="0"/>
                <a:cs typeface="Times New Roman" panose="02020603050405020304" pitchFamily="18" charset="0"/>
              </a:rPr>
              <a:t>The core innovation lies in the utilization of Convolutional Neural Network (CNN) based visual autistic detection algorithms tailored for each age group. </a:t>
            </a:r>
          </a:p>
          <a:p>
            <a:pPr algn="just">
              <a:lnSpc>
                <a:spcPct val="160000"/>
              </a:lnSpc>
            </a:pPr>
            <a:r>
              <a:rPr lang="en-US" sz="1400" b="0" i="0">
                <a:solidFill>
                  <a:srgbClr val="374151"/>
                </a:solidFill>
                <a:effectLst/>
                <a:latin typeface="Times New Roman" panose="02020603050405020304" pitchFamily="18" charset="0"/>
                <a:cs typeface="Times New Roman" panose="02020603050405020304" pitchFamily="18" charset="0"/>
              </a:rPr>
              <a:t>Through meticulous training and evaluation, this research endeavors to deliver accurate and age-specific predictive models for ASD, thereby contributing significantly to early intervention and personalized care strategies for individuals on the autism spectrum</a:t>
            </a:r>
            <a:endParaRPr lang="en-IN" sz="14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32CA4C3-7A89-EFF1-A772-09A8CEAF288D}"/>
              </a:ext>
            </a:extLst>
          </p:cNvPr>
          <p:cNvPicPr>
            <a:picLocks noGrp="1" noChangeAspect="1"/>
          </p:cNvPicPr>
          <p:nvPr>
            <p:ph idx="1"/>
          </p:nvPr>
        </p:nvPicPr>
        <p:blipFill>
          <a:blip r:embed="rId2"/>
          <a:stretch>
            <a:fillRect/>
          </a:stretch>
        </p:blipFill>
        <p:spPr>
          <a:xfrm>
            <a:off x="457199" y="1689463"/>
            <a:ext cx="8312331" cy="3907089"/>
          </a:xfrm>
        </p:spPr>
      </p:pic>
      <p:sp>
        <p:nvSpPr>
          <p:cNvPr id="3" name="Title 2">
            <a:extLst>
              <a:ext uri="{FF2B5EF4-FFF2-40B4-BE49-F238E27FC236}">
                <a16:creationId xmlns:a16="http://schemas.microsoft.com/office/drawing/2014/main" id="{2BB297EB-0F46-8079-80D0-C24D12D9ADDA}"/>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Sequence Diagram</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A9E4BB-75CC-98F8-D043-233E9059E5E7}"/>
              </a:ext>
            </a:extLst>
          </p:cNvPr>
          <p:cNvSpPr>
            <a:spLocks noGrp="1"/>
          </p:cNvSpPr>
          <p:nvPr>
            <p:ph type="sldNum" sz="quarter" idx="12"/>
          </p:nvPr>
        </p:nvSpPr>
        <p:spPr/>
        <p:txBody>
          <a:bodyPr/>
          <a:lstStyle/>
          <a:p>
            <a:fld id="{560DDDDC-D11B-4C74-A020-68538387A43F}" type="slidenum">
              <a:rPr lang="en-US" altLang="en-US" smtClean="0"/>
              <a:t>20</a:t>
            </a:fld>
            <a:endParaRPr lang="en-US" altLang="en-US"/>
          </a:p>
        </p:txBody>
      </p:sp>
    </p:spTree>
    <p:extLst>
      <p:ext uri="{BB962C8B-B14F-4D97-AF65-F5344CB8AC3E}">
        <p14:creationId xmlns:p14="http://schemas.microsoft.com/office/powerpoint/2010/main" val="686429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DF6407-7F57-4F83-BEE7-C8790D69B0AC}"/>
              </a:ext>
            </a:extLst>
          </p:cNvPr>
          <p:cNvSpPr>
            <a:spLocks noGrp="1"/>
          </p:cNvSpPr>
          <p:nvPr>
            <p:ph type="title"/>
          </p:nvPr>
        </p:nvSpPr>
        <p:spPr>
          <a:xfrm>
            <a:off x="447060" y="-43543"/>
            <a:ext cx="8229600" cy="1143000"/>
          </a:xfrm>
        </p:spPr>
        <p:txBody>
          <a:bodyPr>
            <a:normAutofit/>
          </a:bodyPr>
          <a:lstStyle/>
          <a:p>
            <a:r>
              <a:rPr lang="en-IN" sz="4000">
                <a:latin typeface="Times New Roman" panose="02020603050405020304" pitchFamily="18" charset="0"/>
                <a:cs typeface="Times New Roman" panose="02020603050405020304" pitchFamily="18" charset="0"/>
              </a:rPr>
              <a:t>Modules Implemented</a:t>
            </a:r>
          </a:p>
        </p:txBody>
      </p:sp>
      <p:sp>
        <p:nvSpPr>
          <p:cNvPr id="4" name="Slide Number Placeholder 3">
            <a:extLst>
              <a:ext uri="{FF2B5EF4-FFF2-40B4-BE49-F238E27FC236}">
                <a16:creationId xmlns:a16="http://schemas.microsoft.com/office/drawing/2014/main" id="{FF81C495-6627-9C04-33EF-2731926B8CB5}"/>
              </a:ext>
            </a:extLst>
          </p:cNvPr>
          <p:cNvSpPr>
            <a:spLocks noGrp="1"/>
          </p:cNvSpPr>
          <p:nvPr>
            <p:ph type="sldNum" sz="quarter" idx="12"/>
          </p:nvPr>
        </p:nvSpPr>
        <p:spPr/>
        <p:txBody>
          <a:bodyPr/>
          <a:lstStyle/>
          <a:p>
            <a:fld id="{560DDDDC-D11B-4C74-A020-68538387A43F}" type="slidenum">
              <a:rPr lang="en-US" altLang="en-US" smtClean="0"/>
              <a:t>21</a:t>
            </a:fld>
            <a:endParaRPr lang="en-US" altLang="en-US"/>
          </a:p>
        </p:txBody>
      </p:sp>
      <p:sp>
        <p:nvSpPr>
          <p:cNvPr id="8" name="Content Placeholder 7">
            <a:extLst>
              <a:ext uri="{FF2B5EF4-FFF2-40B4-BE49-F238E27FC236}">
                <a16:creationId xmlns:a16="http://schemas.microsoft.com/office/drawing/2014/main" id="{6E84F11D-0226-8CE2-AF27-072B7ABEDFE8}"/>
              </a:ext>
            </a:extLst>
          </p:cNvPr>
          <p:cNvSpPr>
            <a:spLocks noGrp="1"/>
          </p:cNvSpPr>
          <p:nvPr>
            <p:ph idx="1"/>
          </p:nvPr>
        </p:nvSpPr>
        <p:spPr>
          <a:xfrm>
            <a:off x="600869" y="1099457"/>
            <a:ext cx="8229600" cy="4525962"/>
          </a:xfrm>
        </p:spPr>
        <p:txBody>
          <a:bodyPr/>
          <a:lstStyle/>
          <a:p>
            <a:pPr marL="342900" lvl="0" indent="-342900">
              <a:lnSpc>
                <a:spcPct val="150000"/>
              </a:lnSpc>
              <a:buFont typeface="Wingdings" panose="05000000000000000000" pitchFamily="2" charset="2"/>
              <a:buChar char=""/>
              <a:tabLst>
                <a:tab pos="457200" algn="l"/>
              </a:tabLst>
            </a:pPr>
            <a:r>
              <a:rPr lang="en-IN" sz="1800">
                <a:solidFill>
                  <a:srgbClr val="000000"/>
                </a:solidFill>
                <a:effectLst/>
                <a:latin typeface="Times New Roman" panose="02020603050405020304" pitchFamily="18" charset="0"/>
                <a:ea typeface="Times New Roman" panose="02020603050405020304" pitchFamily="18" charset="0"/>
              </a:rPr>
              <a:t>Dataset Gathering:</a:t>
            </a:r>
            <a:r>
              <a:rPr lang="en-US" sz="1200" b="0" i="0">
                <a:solidFill>
                  <a:srgbClr val="D1D5DB"/>
                </a:solidFill>
                <a:effectLst/>
                <a:latin typeface="Söhne"/>
              </a:rPr>
              <a:t> </a:t>
            </a:r>
            <a:r>
              <a:rPr lang="en-US" sz="1400" b="0" i="0">
                <a:effectLst/>
                <a:latin typeface="Times New Roman" panose="02020603050405020304" pitchFamily="18" charset="0"/>
                <a:cs typeface="Times New Roman" panose="02020603050405020304" pitchFamily="18" charset="0"/>
              </a:rPr>
              <a:t>Dataset gathering involves the process of collecting, assembling, and organizing a set of data for a specific purpose, such as research, analysis, machine learning, or statistical modeling. </a:t>
            </a:r>
          </a:p>
          <a:p>
            <a:pPr marL="0" lvl="0" indent="0">
              <a:lnSpc>
                <a:spcPct val="150000"/>
              </a:lnSpc>
              <a:buNone/>
              <a:tabLst>
                <a:tab pos="457200" algn="l"/>
              </a:tabLst>
            </a:pPr>
            <a:r>
              <a:rPr lang="en-IN" sz="140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nSpc>
                <a:spcPct val="150000"/>
              </a:lnSpc>
              <a:buFont typeface="Wingdings" panose="05000000000000000000" pitchFamily="2" charset="2"/>
              <a:buChar char=""/>
              <a:tabLst>
                <a:tab pos="457200" algn="l"/>
              </a:tabLst>
            </a:pPr>
            <a:endParaRPr lang="en-IN" sz="180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457200" algn="l"/>
              </a:tabLst>
            </a:pPr>
            <a:endParaRPr lang="en-IN" sz="1800">
              <a:solidFill>
                <a:srgbClr val="000000"/>
              </a:solidFill>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457200" algn="l"/>
              </a:tabLst>
            </a:pPr>
            <a:endParaRPr lang="en-IN" sz="180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457200" algn="l"/>
              </a:tabLst>
            </a:pPr>
            <a:endParaRPr lang="en-IN" sz="1800">
              <a:solidFill>
                <a:srgbClr val="000000"/>
              </a:solidFill>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457200" algn="l"/>
              </a:tabLst>
            </a:pPr>
            <a:endParaRPr lang="en-IN" sz="180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457200" algn="l"/>
              </a:tabLst>
            </a:pPr>
            <a:endParaRPr lang="en-IN" sz="1800">
              <a:solidFill>
                <a:srgbClr val="000000"/>
              </a:solidFill>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457200" algn="l"/>
              </a:tabLst>
            </a:pPr>
            <a:endParaRPr lang="en-IN" sz="1800">
              <a:solidFill>
                <a:srgbClr val="000000"/>
              </a:solidFill>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tabLst>
                <a:tab pos="457200" algn="l"/>
              </a:tabLst>
            </a:pPr>
            <a:endParaRPr lang="en-IN" sz="1800">
              <a:solidFill>
                <a:srgbClr val="000000"/>
              </a:solidFill>
              <a:latin typeface="Times New Roman" panose="02020603050405020304" pitchFamily="18" charset="0"/>
              <a:ea typeface="Times New Roman" panose="02020603050405020304" pitchFamily="18" charset="0"/>
            </a:endParaRPr>
          </a:p>
          <a:p>
            <a:pPr marL="109537" indent="0">
              <a:lnSpc>
                <a:spcPct val="150000"/>
              </a:lnSpc>
              <a:buNone/>
            </a:pPr>
            <a:endParaRPr lang="en-IN" sz="180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74E42C6F-3610-EB97-C223-757DDD66C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44" y="2133600"/>
            <a:ext cx="7717916" cy="2743200"/>
          </a:xfrm>
          <a:prstGeom prst="rect">
            <a:avLst/>
          </a:prstGeom>
        </p:spPr>
      </p:pic>
    </p:spTree>
    <p:extLst>
      <p:ext uri="{BB962C8B-B14F-4D97-AF65-F5344CB8AC3E}">
        <p14:creationId xmlns:p14="http://schemas.microsoft.com/office/powerpoint/2010/main" val="1624890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EC0293-7FF0-29BD-78E3-B305D00ED6EA}"/>
              </a:ext>
            </a:extLst>
          </p:cNvPr>
          <p:cNvSpPr>
            <a:spLocks noGrp="1"/>
          </p:cNvSpPr>
          <p:nvPr>
            <p:ph idx="1"/>
          </p:nvPr>
        </p:nvSpPr>
        <p:spPr>
          <a:xfrm>
            <a:off x="417513" y="228600"/>
            <a:ext cx="8229600" cy="4525962"/>
          </a:xfrm>
        </p:spPr>
        <p:txBody>
          <a:bodyPr/>
          <a:lstStyle/>
          <a:p>
            <a:pPr marL="342900" lvl="0" indent="-342900">
              <a:lnSpc>
                <a:spcPct val="150000"/>
              </a:lnSpc>
              <a:buFont typeface="Wingdings" panose="05000000000000000000" pitchFamily="2" charset="2"/>
              <a:buChar char=""/>
              <a:tabLst>
                <a:tab pos="457200" algn="l"/>
              </a:tabLst>
            </a:pPr>
            <a:r>
              <a:rPr lang="en-IN" sz="2400">
                <a:solidFill>
                  <a:srgbClr val="000000"/>
                </a:solidFill>
                <a:effectLst/>
                <a:latin typeface="Times New Roman" panose="02020603050405020304" pitchFamily="18" charset="0"/>
                <a:ea typeface="Times New Roman" panose="02020603050405020304" pitchFamily="18" charset="0"/>
              </a:rPr>
              <a:t>Preprocessing dataset:</a:t>
            </a:r>
            <a:r>
              <a:rPr lang="en-US" sz="1800" b="0" i="0">
                <a:effectLst/>
                <a:latin typeface="Times New Roman" panose="02020603050405020304" pitchFamily="18" charset="0"/>
                <a:cs typeface="Times New Roman" panose="02020603050405020304" pitchFamily="18" charset="0"/>
              </a:rPr>
              <a:t> Preprocessing a dataset is a critical step in preparing the data for analysis or machine learning applications. It involves cleaning, transforming, and organizing the data to enhance its quality and make it suitable for the specific task at hand</a:t>
            </a:r>
          </a:p>
          <a:p>
            <a:pPr marL="342900" lvl="0" indent="-342900">
              <a:lnSpc>
                <a:spcPct val="150000"/>
              </a:lnSpc>
              <a:buFont typeface="Wingdings" panose="05000000000000000000" pitchFamily="2" charset="2"/>
              <a:buChar char=""/>
              <a:tabLst>
                <a:tab pos="457200" algn="l"/>
              </a:tabLst>
            </a:pP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1069273-F455-1B19-A3E0-E859B6228E5D}"/>
              </a:ext>
            </a:extLst>
          </p:cNvPr>
          <p:cNvSpPr>
            <a:spLocks noGrp="1"/>
          </p:cNvSpPr>
          <p:nvPr>
            <p:ph type="sldNum" sz="quarter" idx="12"/>
          </p:nvPr>
        </p:nvSpPr>
        <p:spPr/>
        <p:txBody>
          <a:bodyPr/>
          <a:lstStyle/>
          <a:p>
            <a:fld id="{560DDDDC-D11B-4C74-A020-68538387A43F}" type="slidenum">
              <a:rPr lang="en-US" altLang="en-US" smtClean="0"/>
              <a:t>22</a:t>
            </a:fld>
            <a:endParaRPr lang="en-US" altLang="en-US"/>
          </a:p>
        </p:txBody>
      </p:sp>
      <p:pic>
        <p:nvPicPr>
          <p:cNvPr id="6" name="Picture 5">
            <a:extLst>
              <a:ext uri="{FF2B5EF4-FFF2-40B4-BE49-F238E27FC236}">
                <a16:creationId xmlns:a16="http://schemas.microsoft.com/office/drawing/2014/main" id="{340CBB6D-F0B7-42EF-E5D5-6A9FAF34D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09800"/>
            <a:ext cx="7696200" cy="4038600"/>
          </a:xfrm>
          <a:prstGeom prst="rect">
            <a:avLst/>
          </a:prstGeom>
        </p:spPr>
      </p:pic>
    </p:spTree>
    <p:extLst>
      <p:ext uri="{BB962C8B-B14F-4D97-AF65-F5344CB8AC3E}">
        <p14:creationId xmlns:p14="http://schemas.microsoft.com/office/powerpoint/2010/main" val="1573033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0594D56-097D-6DFB-57EC-0A8BCF70F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81000"/>
            <a:ext cx="7341234" cy="5334000"/>
          </a:xfrm>
        </p:spPr>
      </p:pic>
      <p:sp>
        <p:nvSpPr>
          <p:cNvPr id="4" name="Slide Number Placeholder 3">
            <a:extLst>
              <a:ext uri="{FF2B5EF4-FFF2-40B4-BE49-F238E27FC236}">
                <a16:creationId xmlns:a16="http://schemas.microsoft.com/office/drawing/2014/main" id="{5827072E-C691-24D5-27DE-B8848D268791}"/>
              </a:ext>
            </a:extLst>
          </p:cNvPr>
          <p:cNvSpPr>
            <a:spLocks noGrp="1"/>
          </p:cNvSpPr>
          <p:nvPr>
            <p:ph type="sldNum" sz="quarter" idx="12"/>
          </p:nvPr>
        </p:nvSpPr>
        <p:spPr/>
        <p:txBody>
          <a:bodyPr/>
          <a:lstStyle/>
          <a:p>
            <a:fld id="{560DDDDC-D11B-4C74-A020-68538387A43F}" type="slidenum">
              <a:rPr lang="en-US" altLang="en-US" smtClean="0"/>
              <a:t>23</a:t>
            </a:fld>
            <a:endParaRPr lang="en-US" altLang="en-US"/>
          </a:p>
        </p:txBody>
      </p:sp>
    </p:spTree>
    <p:extLst>
      <p:ext uri="{BB962C8B-B14F-4D97-AF65-F5344CB8AC3E}">
        <p14:creationId xmlns:p14="http://schemas.microsoft.com/office/powerpoint/2010/main" val="6262497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813CD09-C3B6-EAB8-E4BE-8BD7829C95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513" y="1079500"/>
            <a:ext cx="8229600" cy="4254500"/>
          </a:xfrm>
        </p:spPr>
      </p:pic>
      <p:sp>
        <p:nvSpPr>
          <p:cNvPr id="3" name="Title 2">
            <a:extLst>
              <a:ext uri="{FF2B5EF4-FFF2-40B4-BE49-F238E27FC236}">
                <a16:creationId xmlns:a16="http://schemas.microsoft.com/office/drawing/2014/main" id="{3A4FA37E-A14F-57E6-844E-B40B91C4A574}"/>
              </a:ext>
            </a:extLst>
          </p:cNvPr>
          <p:cNvSpPr>
            <a:spLocks noGrp="1"/>
          </p:cNvSpPr>
          <p:nvPr>
            <p:ph type="title"/>
          </p:nvPr>
        </p:nvSpPr>
        <p:spPr>
          <a:xfrm>
            <a:off x="457200" y="274638"/>
            <a:ext cx="8001000" cy="804862"/>
          </a:xfrm>
        </p:spPr>
        <p:txBody>
          <a:bodyPr>
            <a:normAutofit/>
          </a:bodyPr>
          <a:lstStyle/>
          <a:p>
            <a:r>
              <a:rPr lang="en-IN" sz="1800">
                <a:latin typeface="Times New Roman" panose="02020603050405020304" pitchFamily="18" charset="0"/>
                <a:cs typeface="Times New Roman" panose="02020603050405020304" pitchFamily="18" charset="0"/>
              </a:rPr>
              <a:t>Cleaning the Dataset</a:t>
            </a:r>
          </a:p>
        </p:txBody>
      </p:sp>
      <p:sp>
        <p:nvSpPr>
          <p:cNvPr id="4" name="Slide Number Placeholder 3">
            <a:extLst>
              <a:ext uri="{FF2B5EF4-FFF2-40B4-BE49-F238E27FC236}">
                <a16:creationId xmlns:a16="http://schemas.microsoft.com/office/drawing/2014/main" id="{7F956A6B-1A1E-E4B5-704F-82A7B23C806A}"/>
              </a:ext>
            </a:extLst>
          </p:cNvPr>
          <p:cNvSpPr>
            <a:spLocks noGrp="1"/>
          </p:cNvSpPr>
          <p:nvPr>
            <p:ph type="sldNum" sz="quarter" idx="12"/>
          </p:nvPr>
        </p:nvSpPr>
        <p:spPr/>
        <p:txBody>
          <a:bodyPr/>
          <a:lstStyle/>
          <a:p>
            <a:fld id="{560DDDDC-D11B-4C74-A020-68538387A43F}" type="slidenum">
              <a:rPr lang="en-US" altLang="en-US" smtClean="0"/>
              <a:t>24</a:t>
            </a:fld>
            <a:endParaRPr lang="en-US" altLang="en-US"/>
          </a:p>
        </p:txBody>
      </p:sp>
    </p:spTree>
    <p:extLst>
      <p:ext uri="{BB962C8B-B14F-4D97-AF65-F5344CB8AC3E}">
        <p14:creationId xmlns:p14="http://schemas.microsoft.com/office/powerpoint/2010/main" val="2130282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022C98-083B-7097-4ED8-96075FFB5FE5}"/>
              </a:ext>
            </a:extLst>
          </p:cNvPr>
          <p:cNvSpPr>
            <a:spLocks noGrp="1"/>
          </p:cNvSpPr>
          <p:nvPr>
            <p:ph idx="1"/>
          </p:nvPr>
        </p:nvSpPr>
        <p:spPr>
          <a:xfrm>
            <a:off x="440373" y="228600"/>
            <a:ext cx="8229600" cy="5943600"/>
          </a:xfrm>
        </p:spPr>
        <p:txBody>
          <a:bodyPr/>
          <a:lstStyle/>
          <a:p>
            <a:pPr marL="342900" lvl="0" indent="-342900">
              <a:lnSpc>
                <a:spcPct val="150000"/>
              </a:lnSpc>
              <a:buFont typeface="Wingdings" panose="05000000000000000000" pitchFamily="2" charset="2"/>
              <a:buChar char=""/>
              <a:tabLst>
                <a:tab pos="457200" algn="l"/>
              </a:tabLst>
            </a:pPr>
            <a:r>
              <a:rPr lang="en-IN" sz="2400">
                <a:solidFill>
                  <a:srgbClr val="000000"/>
                </a:solidFill>
                <a:effectLst/>
                <a:latin typeface="Times New Roman" panose="02020603050405020304" pitchFamily="18" charset="0"/>
                <a:ea typeface="Times New Roman" panose="02020603050405020304" pitchFamily="18" charset="0"/>
              </a:rPr>
              <a:t>Feature engineering:</a:t>
            </a:r>
            <a:r>
              <a:rPr lang="en-US" sz="1600" b="0" i="0">
                <a:solidFill>
                  <a:srgbClr val="D1D5DB"/>
                </a:solidFill>
                <a:effectLst/>
                <a:latin typeface="Söhne"/>
              </a:rPr>
              <a:t> </a:t>
            </a:r>
            <a:r>
              <a:rPr lang="en-US" sz="1800" b="0" i="0">
                <a:effectLst/>
                <a:latin typeface="Times New Roman" panose="02020603050405020304" pitchFamily="18" charset="0"/>
                <a:cs typeface="Times New Roman" panose="02020603050405020304" pitchFamily="18" charset="0"/>
              </a:rPr>
              <a:t>Create new features or modify existing ones to improve the performance of machine learning models. This may involve combining features, creating interaction terms, or deriving new variables from existing ones.</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tabLst>
                <a:tab pos="457200" algn="l"/>
              </a:tabLst>
            </a:pPr>
            <a:r>
              <a:rPr lang="en-IN" sz="2400">
                <a:solidFill>
                  <a:srgbClr val="000000"/>
                </a:solidFill>
                <a:effectLst/>
                <a:latin typeface="Times New Roman" panose="02020603050405020304" pitchFamily="18" charset="0"/>
                <a:ea typeface="Times New Roman" panose="02020603050405020304" pitchFamily="18" charset="0"/>
              </a:rPr>
              <a:t>Splitting the dataset:</a:t>
            </a:r>
            <a:r>
              <a:rPr lang="en-US" sz="1600" b="0" i="0">
                <a:solidFill>
                  <a:srgbClr val="D1D5DB"/>
                </a:solidFill>
                <a:effectLst/>
                <a:latin typeface="Söhne"/>
              </a:rPr>
              <a:t> </a:t>
            </a:r>
            <a:r>
              <a:rPr lang="en-US" sz="1800" b="0" i="0">
                <a:effectLst/>
                <a:latin typeface="Times New Roman" panose="02020603050405020304" pitchFamily="18" charset="0"/>
                <a:cs typeface="Times New Roman" panose="02020603050405020304" pitchFamily="18" charset="0"/>
              </a:rPr>
              <a:t>Split the dataset into training and testing sets. The training set is used to train the model, while the testing set is reserved to evaluate the model's performance on unseen data.</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1129640-1ACB-BF15-00F8-719C6023DCAD}"/>
              </a:ext>
            </a:extLst>
          </p:cNvPr>
          <p:cNvSpPr>
            <a:spLocks noGrp="1"/>
          </p:cNvSpPr>
          <p:nvPr>
            <p:ph type="sldNum" sz="quarter" idx="12"/>
          </p:nvPr>
        </p:nvSpPr>
        <p:spPr/>
        <p:txBody>
          <a:bodyPr/>
          <a:lstStyle/>
          <a:p>
            <a:fld id="{560DDDDC-D11B-4C74-A020-68538387A43F}" type="slidenum">
              <a:rPr lang="en-US" altLang="en-US" smtClean="0"/>
              <a:t>25</a:t>
            </a:fld>
            <a:endParaRPr lang="en-US" altLang="en-US"/>
          </a:p>
        </p:txBody>
      </p:sp>
      <p:pic>
        <p:nvPicPr>
          <p:cNvPr id="6" name="Picture 5">
            <a:extLst>
              <a:ext uri="{FF2B5EF4-FFF2-40B4-BE49-F238E27FC236}">
                <a16:creationId xmlns:a16="http://schemas.microsoft.com/office/drawing/2014/main" id="{EA447680-3BDB-D1D4-06E6-9E8676B3D94E}"/>
              </a:ext>
            </a:extLst>
          </p:cNvPr>
          <p:cNvPicPr>
            <a:picLocks noChangeAspect="1"/>
          </p:cNvPicPr>
          <p:nvPr/>
        </p:nvPicPr>
        <p:blipFill>
          <a:blip r:embed="rId2"/>
          <a:stretch>
            <a:fillRect/>
          </a:stretch>
        </p:blipFill>
        <p:spPr>
          <a:xfrm>
            <a:off x="479705" y="3124200"/>
            <a:ext cx="8184589" cy="1417443"/>
          </a:xfrm>
          <a:prstGeom prst="rect">
            <a:avLst/>
          </a:prstGeom>
        </p:spPr>
      </p:pic>
      <p:pic>
        <p:nvPicPr>
          <p:cNvPr id="8" name="Picture 7">
            <a:extLst>
              <a:ext uri="{FF2B5EF4-FFF2-40B4-BE49-F238E27FC236}">
                <a16:creationId xmlns:a16="http://schemas.microsoft.com/office/drawing/2014/main" id="{CE7DC71E-76B9-F1C2-9BAA-519954744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00" y="4575841"/>
            <a:ext cx="8031834" cy="2015459"/>
          </a:xfrm>
          <a:prstGeom prst="rect">
            <a:avLst/>
          </a:prstGeom>
        </p:spPr>
      </p:pic>
    </p:spTree>
    <p:extLst>
      <p:ext uri="{BB962C8B-B14F-4D97-AF65-F5344CB8AC3E}">
        <p14:creationId xmlns:p14="http://schemas.microsoft.com/office/powerpoint/2010/main" val="1136403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3CC8DA-A090-2776-B179-473D9CB5B8C0}"/>
              </a:ext>
            </a:extLst>
          </p:cNvPr>
          <p:cNvSpPr>
            <a:spLocks noGrp="1"/>
          </p:cNvSpPr>
          <p:nvPr>
            <p:ph idx="1"/>
          </p:nvPr>
        </p:nvSpPr>
        <p:spPr>
          <a:xfrm>
            <a:off x="395142" y="304800"/>
            <a:ext cx="8229600" cy="5715000"/>
          </a:xfrm>
        </p:spPr>
        <p:txBody>
          <a:bodyPr/>
          <a:lstStyle/>
          <a:p>
            <a:pPr>
              <a:buFont typeface="Arial" panose="020B0604020202020204" pitchFamily="34" charset="0"/>
              <a:buChar char="•"/>
            </a:pPr>
            <a:r>
              <a:rPr lang="en-IN" sz="1800">
                <a:solidFill>
                  <a:srgbClr val="000000"/>
                </a:solidFill>
                <a:effectLst/>
                <a:latin typeface="Times New Roman" panose="02020603050405020304" pitchFamily="18" charset="0"/>
                <a:ea typeface="Times New Roman" panose="02020603050405020304" pitchFamily="18" charset="0"/>
              </a:rPr>
              <a:t>Setting algorithm modules:</a:t>
            </a:r>
          </a:p>
          <a:p>
            <a:pPr marL="109537" indent="0" algn="l">
              <a:buNone/>
            </a:pPr>
            <a:r>
              <a:rPr lang="en-IN" sz="1400" b="0" i="0">
                <a:effectLst/>
                <a:latin typeface="Times New Roman" panose="02020603050405020304" pitchFamily="18" charset="0"/>
                <a:cs typeface="Times New Roman" panose="02020603050405020304" pitchFamily="18" charset="0"/>
              </a:rPr>
              <a:t>        Based on your problem type and data characteristics, select a set of candidate algorithms. Common    </a:t>
            </a:r>
          </a:p>
          <a:p>
            <a:pPr marL="109537" indent="0">
              <a:buNone/>
            </a:pPr>
            <a:r>
              <a:rPr lang="en-IN" sz="1400">
                <a:latin typeface="Times New Roman" panose="02020603050405020304" pitchFamily="18" charset="0"/>
                <a:cs typeface="Times New Roman" panose="02020603050405020304" pitchFamily="18" charset="0"/>
              </a:rPr>
              <a:t>        </a:t>
            </a:r>
            <a:r>
              <a:rPr lang="en-IN" sz="1400" b="0" i="0">
                <a:effectLst/>
                <a:latin typeface="Times New Roman" panose="02020603050405020304" pitchFamily="18" charset="0"/>
                <a:cs typeface="Times New Roman" panose="02020603050405020304" pitchFamily="18" charset="0"/>
              </a:rPr>
              <a:t>machine learning algorithms include</a:t>
            </a:r>
            <a:r>
              <a:rPr lang="en-IN" sz="1400" i="0">
                <a:effectLst/>
                <a:latin typeface="Times New Roman" panose="02020603050405020304" pitchFamily="18" charset="0"/>
                <a:cs typeface="Times New Roman" panose="02020603050405020304" pitchFamily="18" charset="0"/>
              </a:rPr>
              <a:t>: </a:t>
            </a:r>
          </a:p>
          <a:p>
            <a:pPr marL="109537" indent="0">
              <a:buNone/>
            </a:pPr>
            <a:endParaRPr lang="en-IN" sz="1400">
              <a:latin typeface="Times New Roman" panose="02020603050405020304" pitchFamily="18" charset="0"/>
              <a:cs typeface="Times New Roman" panose="02020603050405020304" pitchFamily="18" charset="0"/>
            </a:endParaRPr>
          </a:p>
          <a:p>
            <a:pPr marL="109537" indent="0">
              <a:buNone/>
            </a:pPr>
            <a:endParaRPr lang="en-IN" sz="1400" i="0">
              <a:effectLst/>
              <a:latin typeface="Times New Roman" panose="02020603050405020304" pitchFamily="18" charset="0"/>
              <a:cs typeface="Times New Roman" panose="02020603050405020304" pitchFamily="18" charset="0"/>
            </a:endParaRPr>
          </a:p>
          <a:p>
            <a:pPr marL="109537" indent="0">
              <a:buNone/>
            </a:pPr>
            <a:endParaRPr lang="en-IN" sz="1400">
              <a:latin typeface="Times New Roman" panose="02020603050405020304" pitchFamily="18" charset="0"/>
              <a:cs typeface="Times New Roman" panose="02020603050405020304" pitchFamily="18" charset="0"/>
            </a:endParaRPr>
          </a:p>
          <a:p>
            <a:pPr marL="109537" indent="0">
              <a:buNone/>
            </a:pPr>
            <a:endParaRPr lang="en-IN" sz="1400" i="0">
              <a:effectLst/>
              <a:latin typeface="Times New Roman" panose="02020603050405020304" pitchFamily="18" charset="0"/>
              <a:cs typeface="Times New Roman" panose="02020603050405020304" pitchFamily="18" charset="0"/>
            </a:endParaRPr>
          </a:p>
          <a:p>
            <a:pPr marL="109537" indent="0">
              <a:buNone/>
            </a:pPr>
            <a:endParaRPr lang="en-IN" sz="1400">
              <a:latin typeface="Times New Roman" panose="02020603050405020304" pitchFamily="18" charset="0"/>
              <a:cs typeface="Times New Roman" panose="02020603050405020304" pitchFamily="18" charset="0"/>
            </a:endParaRPr>
          </a:p>
          <a:p>
            <a:pPr marL="109537" indent="0">
              <a:buNone/>
            </a:pPr>
            <a:endParaRPr lang="en-IN" sz="1400" i="0">
              <a:effectLst/>
              <a:latin typeface="Times New Roman" panose="02020603050405020304" pitchFamily="18" charset="0"/>
              <a:cs typeface="Times New Roman" panose="02020603050405020304" pitchFamily="18" charset="0"/>
            </a:endParaRPr>
          </a:p>
          <a:p>
            <a:pPr marL="109537" indent="0">
              <a:buNone/>
            </a:pPr>
            <a:endParaRPr lang="en-IN" sz="1400">
              <a:latin typeface="Times New Roman" panose="02020603050405020304" pitchFamily="18" charset="0"/>
              <a:cs typeface="Times New Roman" panose="02020603050405020304" pitchFamily="18" charset="0"/>
            </a:endParaRPr>
          </a:p>
          <a:p>
            <a:pPr marL="109537" indent="0">
              <a:buNone/>
            </a:pPr>
            <a:endParaRPr lang="en-IN" sz="1400" i="0">
              <a:effectLst/>
              <a:latin typeface="Times New Roman" panose="02020603050405020304" pitchFamily="18" charset="0"/>
              <a:cs typeface="Times New Roman" panose="02020603050405020304" pitchFamily="18" charset="0"/>
            </a:endParaRPr>
          </a:p>
          <a:p>
            <a:pPr marL="109537" indent="0">
              <a:buNone/>
            </a:pPr>
            <a:endParaRPr lang="en-IN" sz="1400">
              <a:latin typeface="Times New Roman" panose="02020603050405020304" pitchFamily="18" charset="0"/>
              <a:cs typeface="Times New Roman" panose="02020603050405020304" pitchFamily="18" charset="0"/>
            </a:endParaRPr>
          </a:p>
          <a:p>
            <a:pPr marL="109537" indent="0">
              <a:buNone/>
            </a:pPr>
            <a:endParaRPr lang="en-IN" sz="1400" i="0">
              <a:effectLst/>
              <a:latin typeface="Times New Roman" panose="02020603050405020304" pitchFamily="18" charset="0"/>
              <a:cs typeface="Times New Roman" panose="02020603050405020304" pitchFamily="18" charset="0"/>
            </a:endParaRPr>
          </a:p>
          <a:p>
            <a:pPr marL="109537" indent="0">
              <a:buNone/>
            </a:pPr>
            <a:endParaRPr lang="en-IN" sz="1400" i="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800">
              <a:solidFill>
                <a:srgbClr val="000000"/>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IN" sz="1800">
              <a:solidFill>
                <a:srgbClr val="000000"/>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p>
            <a:pPr marL="109537" indent="0" algn="l">
              <a:buNone/>
            </a:pPr>
            <a:r>
              <a:rPr lang="en-IN" sz="1400">
                <a:latin typeface="Times New Roman" panose="02020603050405020304" pitchFamily="18" charset="0"/>
                <a:cs typeface="Times New Roman" panose="02020603050405020304" pitchFamily="18" charset="0"/>
              </a:rPr>
              <a:t>         </a:t>
            </a:r>
            <a:endParaRPr lang="en-IN" sz="1400" i="0">
              <a:effectLst/>
              <a:latin typeface="Times New Roman" panose="02020603050405020304" pitchFamily="18" charset="0"/>
              <a:cs typeface="Times New Roman" panose="02020603050405020304" pitchFamily="18" charset="0"/>
            </a:endParaRPr>
          </a:p>
          <a:p>
            <a:endParaRPr lang="en-IN" sz="1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124F69B-5D43-D4D3-84BA-6900C98E6F20}"/>
              </a:ext>
            </a:extLst>
          </p:cNvPr>
          <p:cNvSpPr>
            <a:spLocks noGrp="1"/>
          </p:cNvSpPr>
          <p:nvPr>
            <p:ph type="sldNum" sz="quarter" idx="12"/>
          </p:nvPr>
        </p:nvSpPr>
        <p:spPr/>
        <p:txBody>
          <a:bodyPr/>
          <a:lstStyle/>
          <a:p>
            <a:fld id="{560DDDDC-D11B-4C74-A020-68538387A43F}" type="slidenum">
              <a:rPr lang="en-US" altLang="en-US" smtClean="0"/>
              <a:t>26</a:t>
            </a:fld>
            <a:endParaRPr lang="en-US" altLang="en-US"/>
          </a:p>
        </p:txBody>
      </p:sp>
      <p:pic>
        <p:nvPicPr>
          <p:cNvPr id="8" name="Picture 7">
            <a:extLst>
              <a:ext uri="{FF2B5EF4-FFF2-40B4-BE49-F238E27FC236}">
                <a16:creationId xmlns:a16="http://schemas.microsoft.com/office/drawing/2014/main" id="{CC6D7974-3B8B-58E3-261A-BA124A066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84816"/>
            <a:ext cx="6781800" cy="4658784"/>
          </a:xfrm>
          <a:prstGeom prst="rect">
            <a:avLst/>
          </a:prstGeom>
        </p:spPr>
      </p:pic>
    </p:spTree>
    <p:extLst>
      <p:ext uri="{BB962C8B-B14F-4D97-AF65-F5344CB8AC3E}">
        <p14:creationId xmlns:p14="http://schemas.microsoft.com/office/powerpoint/2010/main" val="2687976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D8A634-5925-A26B-F55D-B2FEC7C4EFD9}"/>
              </a:ext>
            </a:extLst>
          </p:cNvPr>
          <p:cNvSpPr>
            <a:spLocks noGrp="1"/>
          </p:cNvSpPr>
          <p:nvPr>
            <p:ph type="sldNum" sz="quarter" idx="12"/>
          </p:nvPr>
        </p:nvSpPr>
        <p:spPr/>
        <p:txBody>
          <a:bodyPr/>
          <a:lstStyle/>
          <a:p>
            <a:fld id="{560DDDDC-D11B-4C74-A020-68538387A43F}" type="slidenum">
              <a:rPr lang="en-US" altLang="en-US" smtClean="0"/>
              <a:t>27</a:t>
            </a:fld>
            <a:endParaRPr lang="en-US" altLang="en-US"/>
          </a:p>
        </p:txBody>
      </p:sp>
      <p:pic>
        <p:nvPicPr>
          <p:cNvPr id="5" name="Content Placeholder 4">
            <a:extLst>
              <a:ext uri="{FF2B5EF4-FFF2-40B4-BE49-F238E27FC236}">
                <a16:creationId xmlns:a16="http://schemas.microsoft.com/office/drawing/2014/main" id="{7AA5890D-4C59-FE25-6BD9-3E4BEA9AA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609600"/>
            <a:ext cx="7696200" cy="3962400"/>
          </a:xfrm>
          <a:prstGeom prst="rect">
            <a:avLst/>
          </a:prstGeom>
        </p:spPr>
      </p:pic>
    </p:spTree>
    <p:extLst>
      <p:ext uri="{BB962C8B-B14F-4D97-AF65-F5344CB8AC3E}">
        <p14:creationId xmlns:p14="http://schemas.microsoft.com/office/powerpoint/2010/main" val="1630608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DEEC87-058A-A355-4850-4FB5642B6E63}"/>
              </a:ext>
            </a:extLst>
          </p:cNvPr>
          <p:cNvSpPr>
            <a:spLocks noGrp="1"/>
          </p:cNvSpPr>
          <p:nvPr>
            <p:ph idx="1"/>
          </p:nvPr>
        </p:nvSpPr>
        <p:spPr>
          <a:xfrm>
            <a:off x="228600" y="457200"/>
            <a:ext cx="8229600" cy="4525962"/>
          </a:xfrm>
        </p:spPr>
        <p:txBody>
          <a:bodyPr/>
          <a:lstStyle/>
          <a:p>
            <a:pPr>
              <a:lnSpc>
                <a:spcPct val="150000"/>
              </a:lnSpc>
              <a:buFont typeface="Arial" panose="020B0604020202020204" pitchFamily="34" charset="0"/>
              <a:buChar char="•"/>
            </a:pPr>
            <a:r>
              <a:rPr lang="en-IN" sz="1800" b="1" dirty="0">
                <a:solidFill>
                  <a:srgbClr val="000000"/>
                </a:solidFill>
                <a:effectLst/>
                <a:latin typeface="Times New Roman" panose="02020603050405020304" pitchFamily="18" charset="0"/>
                <a:ea typeface="Times New Roman" panose="02020603050405020304" pitchFamily="18" charset="0"/>
              </a:rPr>
              <a:t>Train model</a:t>
            </a:r>
            <a:r>
              <a:rPr lang="en-IN" sz="1400" b="1" dirty="0">
                <a:solidFill>
                  <a:srgbClr val="000000"/>
                </a:solidFill>
                <a:effectLst/>
                <a:latin typeface="Times New Roman" panose="02020603050405020304" pitchFamily="18" charset="0"/>
                <a:ea typeface="Times New Roman" panose="02020603050405020304" pitchFamily="18" charset="0"/>
              </a:rPr>
              <a:t>:</a:t>
            </a:r>
            <a:r>
              <a:rPr lang="en-US" sz="1400" b="0" i="0" dirty="0">
                <a:effectLst/>
                <a:latin typeface="Times New Roman" panose="02020603050405020304" pitchFamily="18" charset="0"/>
                <a:cs typeface="Times New Roman" panose="02020603050405020304" pitchFamily="18" charset="0"/>
              </a:rPr>
              <a:t>Train your selected algorithms on the training data using appropriate hyperparameters. Fine-tune these hyperparameters to optimize the model's performance.</a:t>
            </a:r>
          </a:p>
          <a:p>
            <a:pPr>
              <a:lnSpc>
                <a:spcPct val="150000"/>
              </a:lnSpc>
              <a:buFont typeface="Arial" panose="020B0604020202020204" pitchFamily="34" charset="0"/>
              <a:buChar char="•"/>
            </a:pPr>
            <a:r>
              <a:rPr lang="en-IN" sz="1800" b="1" dirty="0">
                <a:solidFill>
                  <a:srgbClr val="000000"/>
                </a:solidFill>
                <a:effectLst/>
                <a:latin typeface="Times New Roman" panose="02020603050405020304" pitchFamily="18" charset="0"/>
                <a:ea typeface="Times New Roman" panose="02020603050405020304" pitchFamily="18" charset="0"/>
              </a:rPr>
              <a:t>Validate model</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1400" dirty="0">
                <a:solidFill>
                  <a:srgbClr val="000000"/>
                </a:solidFill>
                <a:effectLst/>
                <a:latin typeface="Times New Roman" panose="02020603050405020304" pitchFamily="18" charset="0"/>
                <a:ea typeface="Times New Roman" panose="02020603050405020304" pitchFamily="18" charset="0"/>
              </a:rPr>
              <a:t>The validation model is the process to check the system trained model that how the system got trained Checks the accuracy of the system with the percentage of giving right predictions classification with the help of the testing (validation) model.</a:t>
            </a:r>
            <a:endParaRPr lang="en-IN" sz="1400" dirty="0">
              <a:effectLst/>
              <a:latin typeface="Times New Roman" panose="02020603050405020304" pitchFamily="18" charset="0"/>
              <a:ea typeface="Times New Roman" panose="02020603050405020304" pitchFamily="18" charset="0"/>
            </a:endParaRPr>
          </a:p>
          <a:p>
            <a:pPr algn="just">
              <a:lnSpc>
                <a:spcPct val="160000"/>
              </a:lnSpc>
              <a:spcAft>
                <a:spcPts val="800"/>
              </a:spcAft>
              <a:buFont typeface="Arial" panose="020B0604020202020204" pitchFamily="34" charset="0"/>
              <a:buChar char="•"/>
              <a:tabLst>
                <a:tab pos="457200" algn="l"/>
              </a:tabLs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User Interface Development Module:</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This module encompasses the creation of user interfaces tailored for healthcare professionals and individuals affected by ASD. It facilitates interaction with the ASD detection system.</a:t>
            </a:r>
          </a:p>
          <a:p>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F5C3BD-E032-FFAE-7E83-02F000F10C07}"/>
              </a:ext>
            </a:extLst>
          </p:cNvPr>
          <p:cNvSpPr>
            <a:spLocks noGrp="1"/>
          </p:cNvSpPr>
          <p:nvPr>
            <p:ph type="sldNum" sz="quarter" idx="12"/>
          </p:nvPr>
        </p:nvSpPr>
        <p:spPr/>
        <p:txBody>
          <a:bodyPr/>
          <a:lstStyle/>
          <a:p>
            <a:fld id="{560DDDDC-D11B-4C74-A020-68538387A43F}" type="slidenum">
              <a:rPr lang="en-US" altLang="en-US" smtClean="0"/>
              <a:t>28</a:t>
            </a:fld>
            <a:endParaRPr lang="en-US" altLang="en-US"/>
          </a:p>
        </p:txBody>
      </p:sp>
    </p:spTree>
    <p:extLst>
      <p:ext uri="{BB962C8B-B14F-4D97-AF65-F5344CB8AC3E}">
        <p14:creationId xmlns:p14="http://schemas.microsoft.com/office/powerpoint/2010/main" val="3696720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85A5A8-429C-7086-634C-EF86608A7FAF}"/>
              </a:ext>
            </a:extLst>
          </p:cNvPr>
          <p:cNvSpPr>
            <a:spLocks noGrp="1"/>
          </p:cNvSpPr>
          <p:nvPr>
            <p:ph idx="1"/>
          </p:nvPr>
        </p:nvSpPr>
        <p:spPr/>
        <p:txBody>
          <a:bodyPr/>
          <a:lstStyle/>
          <a:p>
            <a:pPr marL="109537" indent="0" algn="just">
              <a:lnSpc>
                <a:spcPct val="150000"/>
              </a:lnSpc>
              <a:buNone/>
            </a:pPr>
            <a:r>
              <a:rPr lang="en-IN" sz="1600" dirty="0">
                <a:effectLst/>
                <a:latin typeface="Times New Roman" panose="02020603050405020304" pitchFamily="18" charset="0"/>
                <a:ea typeface="Calibri" panose="020F0502020204030204" pitchFamily="34" charset="0"/>
              </a:rPr>
              <a:t>1.    Data Preparation: To train YOLOv5 for person detection, a meticulously </a:t>
            </a:r>
            <a:r>
              <a:rPr lang="en-IN" sz="1600" dirty="0" err="1">
                <a:effectLst/>
                <a:latin typeface="Times New Roman" panose="02020603050405020304" pitchFamily="18" charset="0"/>
                <a:ea typeface="Calibri" panose="020F0502020204030204" pitchFamily="34" charset="0"/>
              </a:rPr>
              <a:t>labeled</a:t>
            </a:r>
            <a:r>
              <a:rPr lang="en-IN" sz="1600" dirty="0">
                <a:effectLst/>
                <a:latin typeface="Times New Roman" panose="02020603050405020304" pitchFamily="18" charset="0"/>
                <a:ea typeface="Calibri" panose="020F0502020204030204" pitchFamily="34" charset="0"/>
              </a:rPr>
              <a:t> dataset is</a:t>
            </a:r>
          </a:p>
          <a:p>
            <a:pPr marL="109537" indent="0" algn="just">
              <a:lnSpc>
                <a:spcPct val="150000"/>
              </a:lnSpc>
              <a:buNone/>
            </a:pPr>
            <a:r>
              <a:rPr lang="en-IN" sz="1600" dirty="0">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crucial. This dataset comprises images containing persons, and each person instance must</a:t>
            </a:r>
          </a:p>
          <a:p>
            <a:pPr marL="109537" indent="0" algn="just">
              <a:lnSpc>
                <a:spcPct val="150000"/>
              </a:lnSpc>
              <a:buNone/>
            </a:pPr>
            <a:r>
              <a:rPr lang="en-IN" sz="1600" dirty="0">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have corresponding bounding box annotations.</a:t>
            </a:r>
          </a:p>
          <a:p>
            <a:pPr marL="109537" indent="0" algn="just">
              <a:lnSpc>
                <a:spcPct val="150000"/>
              </a:lnSpc>
              <a:buNone/>
            </a:pPr>
            <a:endParaRPr lang="en-IN" sz="1600" dirty="0">
              <a:effectLst/>
              <a:latin typeface="Times New Roman" panose="02020603050405020304" pitchFamily="18" charset="0"/>
              <a:ea typeface="Calibri" panose="020F0502020204030204" pitchFamily="34" charset="0"/>
            </a:endParaRPr>
          </a:p>
          <a:p>
            <a:pPr marL="109537" indent="0" algn="just">
              <a:lnSpc>
                <a:spcPct val="150000"/>
              </a:lnSpc>
              <a:buNone/>
            </a:pPr>
            <a:r>
              <a:rPr lang="en-IN" sz="1600" dirty="0">
                <a:effectLst/>
                <a:latin typeface="Times New Roman" panose="02020603050405020304" pitchFamily="18" charset="0"/>
                <a:ea typeface="Calibri" panose="020F0502020204030204" pitchFamily="34" charset="0"/>
              </a:rPr>
              <a:t>2.   Network Architecture: The core of YOLOv5 lies in its Convolutional Neural Network (CNN)</a:t>
            </a:r>
          </a:p>
          <a:p>
            <a:pPr marL="109537" indent="0" algn="just">
              <a:lnSpc>
                <a:spcPct val="150000"/>
              </a:lnSpc>
              <a:buNone/>
            </a:pPr>
            <a:r>
              <a:rPr lang="en-IN" sz="1600" dirty="0">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architecture. This neural network processes the entire input image in a single forward pass,</a:t>
            </a:r>
            <a:endParaRPr lang="en-IN" sz="1600" dirty="0">
              <a:latin typeface="Times New Roman" panose="02020603050405020304" pitchFamily="18" charset="0"/>
              <a:ea typeface="Calibri" panose="020F0502020204030204" pitchFamily="34" charset="0"/>
            </a:endParaRPr>
          </a:p>
          <a:p>
            <a:pPr marL="109537" indent="0" algn="just">
              <a:lnSpc>
                <a:spcPct val="150000"/>
              </a:lnSpc>
              <a:buNone/>
            </a:pPr>
            <a:r>
              <a:rPr lang="en-IN" sz="1600" dirty="0">
                <a:effectLst/>
                <a:latin typeface="Times New Roman" panose="02020603050405020304" pitchFamily="18" charset="0"/>
                <a:ea typeface="Calibri" panose="020F0502020204030204" pitchFamily="34" charset="0"/>
              </a:rPr>
              <a:t>      making it highly efficient for real-time object detection. </a:t>
            </a:r>
          </a:p>
          <a:p>
            <a:pPr marL="109537" indent="0" algn="just">
              <a:lnSpc>
                <a:spcPct val="150000"/>
              </a:lnSpc>
              <a:buNone/>
            </a:pPr>
            <a:endParaRPr lang="en-IN" sz="1600" dirty="0">
              <a:latin typeface="Times New Roman" panose="02020603050405020304" pitchFamily="18" charset="0"/>
              <a:ea typeface="Calibri" panose="020F0502020204030204" pitchFamily="34" charset="0"/>
            </a:endParaRPr>
          </a:p>
          <a:p>
            <a:pPr marL="109537" indent="0" algn="just">
              <a:lnSpc>
                <a:spcPct val="150000"/>
              </a:lnSpc>
              <a:buNone/>
            </a:pPr>
            <a:r>
              <a:rPr lang="en-IN" sz="1600" dirty="0">
                <a:effectLst/>
                <a:latin typeface="Times New Roman" panose="02020603050405020304" pitchFamily="18" charset="0"/>
                <a:ea typeface="Calibri" panose="020F0502020204030204" pitchFamily="34" charset="0"/>
              </a:rPr>
              <a:t>3.   Input Processing: Upon feeding an image into YOLOv5, it is divided into a grid. Each grid</a:t>
            </a:r>
          </a:p>
          <a:p>
            <a:pPr marL="109537" indent="0" algn="just">
              <a:lnSpc>
                <a:spcPct val="150000"/>
              </a:lnSpc>
              <a:buNone/>
            </a:pPr>
            <a:r>
              <a:rPr lang="en-IN" sz="1600" dirty="0">
                <a:latin typeface="Times New Roman" panose="02020603050405020304" pitchFamily="18" charset="0"/>
                <a:ea typeface="Calibri" panose="020F0502020204030204" pitchFamily="34" charset="0"/>
              </a:rPr>
              <a:t>      </a:t>
            </a:r>
            <a:r>
              <a:rPr lang="en-IN" sz="1600" dirty="0">
                <a:effectLst/>
                <a:latin typeface="Times New Roman" panose="02020603050405020304" pitchFamily="18" charset="0"/>
                <a:ea typeface="Calibri" panose="020F0502020204030204" pitchFamily="34" charset="0"/>
              </a:rPr>
              <a:t>cell is responsible for predicting objects that may reside within its spatial boundaries.</a:t>
            </a:r>
          </a:p>
          <a:p>
            <a:pPr marL="109537" indent="0" algn="just">
              <a:lnSpc>
                <a:spcPct val="150000"/>
              </a:lnSpc>
              <a:buNone/>
            </a:pPr>
            <a:endParaRPr lang="en-IN" sz="1600" dirty="0">
              <a:effectLst/>
              <a:latin typeface="Times New Roman" panose="02020603050405020304" pitchFamily="18" charset="0"/>
              <a:ea typeface="Calibri" panose="020F0502020204030204" pitchFamily="34" charset="0"/>
            </a:endParaRPr>
          </a:p>
          <a:p>
            <a:pPr marL="109537" indent="0" algn="just">
              <a:lnSpc>
                <a:spcPct val="150000"/>
              </a:lnSpc>
              <a:buNone/>
            </a:pPr>
            <a:endParaRPr lang="en-IN" sz="1600" dirty="0">
              <a:effectLst/>
              <a:latin typeface="Times New Roman" panose="02020603050405020304" pitchFamily="18" charset="0"/>
              <a:ea typeface="Calibri" panose="020F0502020204030204" pitchFamily="34" charset="0"/>
            </a:endParaRPr>
          </a:p>
          <a:p>
            <a:pPr marL="109537" indent="0" algn="just">
              <a:lnSpc>
                <a:spcPct val="150000"/>
              </a:lnSpc>
              <a:buNone/>
            </a:pPr>
            <a:endParaRPr lang="en-IN" sz="1600" dirty="0">
              <a:latin typeface="Times New Roman" panose="02020603050405020304" pitchFamily="18" charset="0"/>
              <a:ea typeface="Calibri" panose="020F0502020204030204" pitchFamily="34" charset="0"/>
            </a:endParaRPr>
          </a:p>
          <a:p>
            <a:pPr marL="109537" indent="0" algn="just">
              <a:lnSpc>
                <a:spcPct val="150000"/>
              </a:lnSpc>
              <a:buNone/>
            </a:pPr>
            <a:endParaRPr lang="en-IN" sz="1600" dirty="0">
              <a:effectLst/>
              <a:latin typeface="Times New Roman" panose="02020603050405020304" pitchFamily="18" charset="0"/>
              <a:ea typeface="Calibri" panose="020F0502020204030204" pitchFamily="34" charset="0"/>
            </a:endParaRPr>
          </a:p>
          <a:p>
            <a:pPr marL="109537" indent="0" algn="just">
              <a:lnSpc>
                <a:spcPct val="150000"/>
              </a:lnSpc>
              <a:buNone/>
            </a:pPr>
            <a:endParaRPr lang="en-IN" sz="1600" dirty="0">
              <a:effectLst/>
              <a:latin typeface="Times New Roman" panose="02020603050405020304" pitchFamily="18" charset="0"/>
              <a:ea typeface="Calibri" panose="020F0502020204030204" pitchFamily="34" charset="0"/>
            </a:endParaRPr>
          </a:p>
          <a:p>
            <a:pPr marL="109537" indent="0" algn="just">
              <a:lnSpc>
                <a:spcPct val="150000"/>
              </a:lnSpc>
              <a:buNone/>
            </a:pPr>
            <a:r>
              <a:rPr lang="en-IN" sz="1600" dirty="0">
                <a:effectLst/>
                <a:latin typeface="Times New Roman" panose="02020603050405020304" pitchFamily="18" charset="0"/>
                <a:ea typeface="Calibri" panose="020F0502020204030204" pitchFamily="34" charset="0"/>
              </a:rPr>
              <a:t> </a:t>
            </a:r>
          </a:p>
          <a:p>
            <a:pPr marL="109537" indent="0" algn="just">
              <a:lnSpc>
                <a:spcPct val="150000"/>
              </a:lnSpc>
              <a:buNone/>
            </a:pPr>
            <a:r>
              <a:rPr lang="en-IN" sz="1600" dirty="0">
                <a:effectLst/>
                <a:latin typeface="Times New Roman" panose="02020603050405020304" pitchFamily="18" charset="0"/>
                <a:ea typeface="Calibri" panose="020F0502020204030204" pitchFamily="34" charset="0"/>
              </a:rPr>
              <a:t> </a:t>
            </a:r>
          </a:p>
          <a:p>
            <a:pPr marL="109537" indent="0" algn="just">
              <a:lnSpc>
                <a:spcPct val="150000"/>
              </a:lnSpc>
              <a:buNone/>
            </a:pPr>
            <a:r>
              <a:rPr lang="en-IN" sz="1600" dirty="0">
                <a:effectLst/>
                <a:latin typeface="Times New Roman" panose="02020603050405020304" pitchFamily="18" charset="0"/>
                <a:ea typeface="Calibri" panose="020F0502020204030204" pitchFamily="34" charset="0"/>
              </a:rPr>
              <a:t> </a:t>
            </a:r>
          </a:p>
          <a:p>
            <a:pPr marL="109537" indent="0" algn="just">
              <a:lnSpc>
                <a:spcPct val="150000"/>
              </a:lnSpc>
              <a:buNone/>
            </a:pPr>
            <a:endParaRPr lang="en-IN" sz="1600" dirty="0">
              <a:effectLst/>
              <a:latin typeface="Times New Roman" panose="02020603050405020304" pitchFamily="18" charset="0"/>
              <a:ea typeface="Calibri" panose="020F0502020204030204" pitchFamily="34" charset="0"/>
            </a:endParaRPr>
          </a:p>
          <a:p>
            <a:pPr algn="just">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73B2D8B1-D4E2-CC18-9ADA-E1CF872EF41E}"/>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MODULES IMPLEMENTED</a:t>
            </a:r>
          </a:p>
        </p:txBody>
      </p:sp>
      <p:sp>
        <p:nvSpPr>
          <p:cNvPr id="4" name="Slide Number Placeholder 3">
            <a:extLst>
              <a:ext uri="{FF2B5EF4-FFF2-40B4-BE49-F238E27FC236}">
                <a16:creationId xmlns:a16="http://schemas.microsoft.com/office/drawing/2014/main" id="{59B65869-EA94-BD83-AF20-0C04F5BF8BBB}"/>
              </a:ext>
            </a:extLst>
          </p:cNvPr>
          <p:cNvSpPr>
            <a:spLocks noGrp="1"/>
          </p:cNvSpPr>
          <p:nvPr>
            <p:ph type="sldNum" sz="quarter" idx="12"/>
          </p:nvPr>
        </p:nvSpPr>
        <p:spPr/>
        <p:txBody>
          <a:bodyPr/>
          <a:lstStyle/>
          <a:p>
            <a:fld id="{560DDDDC-D11B-4C74-A020-68538387A43F}" type="slidenum">
              <a:rPr lang="en-US" altLang="en-US" smtClean="0"/>
              <a:t>29</a:t>
            </a:fld>
            <a:endParaRPr lang="en-US" altLang="en-US"/>
          </a:p>
        </p:txBody>
      </p:sp>
    </p:spTree>
    <p:extLst>
      <p:ext uri="{BB962C8B-B14F-4D97-AF65-F5344CB8AC3E}">
        <p14:creationId xmlns:p14="http://schemas.microsoft.com/office/powerpoint/2010/main" val="7889308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DFDF-B356-30AA-1FF3-252F2BF194DD}"/>
              </a:ext>
            </a:extLst>
          </p:cNvPr>
          <p:cNvSpPr>
            <a:spLocks noGrp="1"/>
          </p:cNvSpPr>
          <p:nvPr>
            <p:ph type="title"/>
          </p:nvPr>
        </p:nvSpPr>
        <p:spPr>
          <a:xfrm>
            <a:off x="304800" y="0"/>
            <a:ext cx="8229600" cy="1143000"/>
          </a:xfrm>
        </p:spPr>
        <p:txBody>
          <a:bodyPr>
            <a:normAutofit/>
          </a:bodyPr>
          <a:lstStyle/>
          <a:p>
            <a:pPr eaLnBrk="1" fontAlgn="auto" hangingPunct="1">
              <a:spcAft>
                <a:spcPct val="0"/>
              </a:spcAft>
              <a:defRPr/>
            </a:pPr>
            <a:r>
              <a:rPr lang="en-US" sz="4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13316" name="Slide Number Placeholder 3">
            <a:extLst>
              <a:ext uri="{FF2B5EF4-FFF2-40B4-BE49-F238E27FC236}">
                <a16:creationId xmlns:a16="http://schemas.microsoft.com/office/drawing/2014/main" id="{D3498617-AD64-0157-EE2B-32FA5FDFB283}"/>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E73927-B27D-4A44-8FEE-2B23FFEC12D6}" type="slidenum">
              <a:rPr lang="en-US" altLang="en-US">
                <a:latin typeface="Lucida Sans Unicode" panose="020B0602030504020204" pitchFamily="34" charset="0"/>
              </a:rPr>
              <a:pPr eaLnBrk="1" hangingPunct="1"/>
              <a:t>3</a:t>
            </a:fld>
            <a:endParaRPr lang="en-US" altLang="en-US">
              <a:latin typeface="Lucida Sans Unicode" panose="020B0602030504020204" pitchFamily="34" charset="0"/>
            </a:endParaRPr>
          </a:p>
        </p:txBody>
      </p:sp>
      <p:sp>
        <p:nvSpPr>
          <p:cNvPr id="4" name="Content Placeholder 3">
            <a:extLst>
              <a:ext uri="{FF2B5EF4-FFF2-40B4-BE49-F238E27FC236}">
                <a16:creationId xmlns:a16="http://schemas.microsoft.com/office/drawing/2014/main" id="{39CA4F18-627B-02FB-C719-BF250DC24512}"/>
              </a:ext>
            </a:extLst>
          </p:cNvPr>
          <p:cNvSpPr>
            <a:spLocks noGrp="1"/>
          </p:cNvSpPr>
          <p:nvPr>
            <p:ph idx="1"/>
          </p:nvPr>
        </p:nvSpPr>
        <p:spPr>
          <a:xfrm>
            <a:off x="304800" y="982910"/>
            <a:ext cx="8229600" cy="5418138"/>
          </a:xfrm>
        </p:spPr>
        <p:txBody>
          <a:bodyPr/>
          <a:lstStyle/>
          <a:p>
            <a:pPr algn="just">
              <a:lnSpc>
                <a:spcPct val="150000"/>
              </a:lnSpc>
            </a:pPr>
            <a:r>
              <a:rPr lang="en-US" sz="1400" b="0" i="0">
                <a:solidFill>
                  <a:srgbClr val="374151"/>
                </a:solidFill>
                <a:effectLst/>
                <a:latin typeface="Times New Roman" panose="02020603050405020304" pitchFamily="18" charset="0"/>
                <a:cs typeface="Times New Roman" panose="02020603050405020304" pitchFamily="18" charset="0"/>
              </a:rPr>
              <a:t>Autism Spectrum Disorder (ASD) represents a complex neurodevelopmental condition characterized by a range of challenges in social interaction, communication, and behavior. </a:t>
            </a:r>
          </a:p>
          <a:p>
            <a:pPr algn="just">
              <a:lnSpc>
                <a:spcPct val="150000"/>
              </a:lnSpc>
            </a:pPr>
            <a:r>
              <a:rPr lang="en-US" sz="1400" b="0" i="0">
                <a:solidFill>
                  <a:srgbClr val="374151"/>
                </a:solidFill>
                <a:effectLst/>
                <a:latin typeface="Times New Roman" panose="02020603050405020304" pitchFamily="18" charset="0"/>
                <a:cs typeface="Times New Roman" panose="02020603050405020304" pitchFamily="18" charset="0"/>
              </a:rPr>
              <a:t>Early diagnosis and intervention play a pivotal role in improving the quality of life for individuals with ASD. In recent years, advancements in Machine Learning (ML) and Deep Learning (DL) have shown remarkable promise in automating the process of ASD detection. </a:t>
            </a:r>
          </a:p>
          <a:p>
            <a:pPr algn="just">
              <a:lnSpc>
                <a:spcPct val="150000"/>
              </a:lnSpc>
            </a:pPr>
            <a:r>
              <a:rPr lang="en-US" sz="1400" b="0" i="0">
                <a:solidFill>
                  <a:srgbClr val="374151"/>
                </a:solidFill>
                <a:effectLst/>
                <a:latin typeface="Times New Roman" panose="02020603050405020304" pitchFamily="18" charset="0"/>
                <a:cs typeface="Times New Roman" panose="02020603050405020304" pitchFamily="18" charset="0"/>
              </a:rPr>
              <a:t>This project aims to harness the potential of these technologies to develop a robust predictive model for ASD across diverse age groups, ranging from infants to the elderly. </a:t>
            </a:r>
          </a:p>
          <a:p>
            <a:pPr algn="just">
              <a:lnSpc>
                <a:spcPct val="150000"/>
              </a:lnSpc>
            </a:pPr>
            <a:r>
              <a:rPr lang="en-US" sz="1400" b="0" i="0">
                <a:solidFill>
                  <a:srgbClr val="374151"/>
                </a:solidFill>
                <a:effectLst/>
                <a:latin typeface="Times New Roman" panose="02020603050405020304" pitchFamily="18" charset="0"/>
                <a:cs typeface="Times New Roman" panose="02020603050405020304" pitchFamily="18" charset="0"/>
              </a:rPr>
              <a:t>By employing a multifaceted approach that includes both ML and DL techniques, this research endeavors to enhance the accuracy and specificity of ASD prediction.</a:t>
            </a:r>
          </a:p>
          <a:p>
            <a:pPr algn="just">
              <a:lnSpc>
                <a:spcPct val="150000"/>
              </a:lnSpc>
            </a:pPr>
            <a:r>
              <a:rPr lang="en-US" sz="1400" b="0" i="0">
                <a:solidFill>
                  <a:srgbClr val="374151"/>
                </a:solidFill>
                <a:effectLst/>
                <a:latin typeface="Times New Roman" panose="02020603050405020304" pitchFamily="18" charset="0"/>
                <a:cs typeface="Times New Roman" panose="02020603050405020304" pitchFamily="18" charset="0"/>
              </a:rPr>
              <a:t>The unique characteristic of this project lies in its segmentation of the dataset according to age groups: infants (0-3 years old), children (4-12 years old), adolescents (13-18 years old), and elderly individuals (65 years and older). </a:t>
            </a:r>
          </a:p>
          <a:p>
            <a:pPr algn="just">
              <a:lnSpc>
                <a:spcPct val="150000"/>
              </a:lnSpc>
            </a:pPr>
            <a:r>
              <a:rPr lang="en-US" sz="1400" b="0" i="0">
                <a:solidFill>
                  <a:srgbClr val="374151"/>
                </a:solidFill>
                <a:effectLst/>
                <a:latin typeface="Times New Roman" panose="02020603050405020304" pitchFamily="18" charset="0"/>
                <a:cs typeface="Times New Roman" panose="02020603050405020304" pitchFamily="18" charset="0"/>
              </a:rPr>
              <a:t>Moreover, by tailoring Convolutional Neural Network (CNN) based visual detection algorithms for each demographic, this study seeks to address the challenge of age-specific ASD prediction, a critical aspect often overlooked in existing research.</a:t>
            </a:r>
          </a:p>
          <a:p>
            <a:pPr algn="just">
              <a:lnSpc>
                <a:spcPct val="150000"/>
              </a:lnSpc>
            </a:pPr>
            <a:endParaRPr lang="en-US" sz="1400" b="0" i="0">
              <a:solidFill>
                <a:srgbClr val="374151"/>
              </a:solidFill>
              <a:effectLst/>
              <a:latin typeface="Times New Roman" panose="02020603050405020304" pitchFamily="18" charset="0"/>
              <a:cs typeface="Times New Roman" panose="02020603050405020304" pitchFamily="18" charset="0"/>
            </a:endParaRPr>
          </a:p>
          <a:p>
            <a:endParaRPr lang="en-IN" sz="140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27F07E-2165-50CD-987D-7C8DD0B60A31}"/>
              </a:ext>
            </a:extLst>
          </p:cNvPr>
          <p:cNvPicPr>
            <a:picLocks noGrp="1" noChangeAspect="1"/>
          </p:cNvPicPr>
          <p:nvPr>
            <p:ph idx="1"/>
          </p:nvPr>
        </p:nvPicPr>
        <p:blipFill>
          <a:blip r:embed="rId2"/>
          <a:stretch>
            <a:fillRect/>
          </a:stretch>
        </p:blipFill>
        <p:spPr>
          <a:xfrm>
            <a:off x="475129" y="2326342"/>
            <a:ext cx="2328862" cy="2328862"/>
          </a:xfrm>
          <a:prstGeom prst="rect">
            <a:avLst/>
          </a:prstGeom>
        </p:spPr>
      </p:pic>
      <p:sp>
        <p:nvSpPr>
          <p:cNvPr id="3" name="Title 2">
            <a:extLst>
              <a:ext uri="{FF2B5EF4-FFF2-40B4-BE49-F238E27FC236}">
                <a16:creationId xmlns:a16="http://schemas.microsoft.com/office/drawing/2014/main" id="{307FFC5D-0245-3084-EC75-F3039D36C676}"/>
              </a:ext>
            </a:extLst>
          </p:cNvPr>
          <p:cNvSpPr>
            <a:spLocks noGrp="1"/>
          </p:cNvSpPr>
          <p:nvPr>
            <p:ph type="title"/>
          </p:nvPr>
        </p:nvSpPr>
        <p:spPr/>
        <p:txBody>
          <a:bodyPr>
            <a:normAutofit/>
          </a:bodyPr>
          <a:lstStyle/>
          <a:p>
            <a:pPr algn="ctr"/>
            <a:r>
              <a:rPr lang="en-IN" sz="2800">
                <a:latin typeface="Times New Roman" panose="02020603050405020304" pitchFamily="18" charset="0"/>
                <a:cs typeface="Times New Roman" panose="02020603050405020304" pitchFamily="18" charset="0"/>
              </a:rPr>
              <a:t> DATASET USED TO TRAIN YOLOv5 MODEL</a:t>
            </a:r>
          </a:p>
        </p:txBody>
      </p:sp>
      <p:sp>
        <p:nvSpPr>
          <p:cNvPr id="4" name="Slide Number Placeholder 3">
            <a:extLst>
              <a:ext uri="{FF2B5EF4-FFF2-40B4-BE49-F238E27FC236}">
                <a16:creationId xmlns:a16="http://schemas.microsoft.com/office/drawing/2014/main" id="{D9D28D58-DFB6-C211-652D-550D2F36D8B3}"/>
              </a:ext>
            </a:extLst>
          </p:cNvPr>
          <p:cNvSpPr>
            <a:spLocks noGrp="1"/>
          </p:cNvSpPr>
          <p:nvPr>
            <p:ph type="sldNum" sz="quarter" idx="12"/>
          </p:nvPr>
        </p:nvSpPr>
        <p:spPr/>
        <p:txBody>
          <a:bodyPr/>
          <a:lstStyle/>
          <a:p>
            <a:fld id="{560DDDDC-D11B-4C74-A020-68538387A43F}" type="slidenum">
              <a:rPr lang="en-US" altLang="en-US" smtClean="0"/>
              <a:t>30</a:t>
            </a:fld>
            <a:endParaRPr lang="en-US" altLang="en-US"/>
          </a:p>
        </p:txBody>
      </p:sp>
      <p:sp>
        <p:nvSpPr>
          <p:cNvPr id="6" name="TextBox 5">
            <a:extLst>
              <a:ext uri="{FF2B5EF4-FFF2-40B4-BE49-F238E27FC236}">
                <a16:creationId xmlns:a16="http://schemas.microsoft.com/office/drawing/2014/main" id="{6B8FDDAB-D77E-7086-D281-5119028EF40A}"/>
              </a:ext>
            </a:extLst>
          </p:cNvPr>
          <p:cNvSpPr txBox="1"/>
          <p:nvPr/>
        </p:nvSpPr>
        <p:spPr>
          <a:xfrm>
            <a:off x="457200" y="1687324"/>
            <a:ext cx="4343400" cy="369332"/>
          </a:xfrm>
          <a:prstGeom prst="rect">
            <a:avLst/>
          </a:prstGeom>
          <a:noFill/>
        </p:spPr>
        <p:txBody>
          <a:bodyPr wrap="square" rtlCol="0">
            <a:spAutoFit/>
          </a:bodyPr>
          <a:lstStyle>
            <a:defPPr>
              <a:defRPr lang="en-US"/>
            </a:defPPr>
          </a:lstStyle>
          <a:p>
            <a:r>
              <a:rPr lang="en-IN">
                <a:latin typeface="Times New Roman" panose="02020603050405020304" pitchFamily="18" charset="0"/>
                <a:cs typeface="Times New Roman" panose="02020603050405020304" pitchFamily="18" charset="0"/>
              </a:rPr>
              <a:t>IMAGES OF CHILDREN WITH AUTISM</a:t>
            </a:r>
          </a:p>
        </p:txBody>
      </p:sp>
      <p:pic>
        <p:nvPicPr>
          <p:cNvPr id="7" name="Picture 6">
            <a:extLst>
              <a:ext uri="{FF2B5EF4-FFF2-40B4-BE49-F238E27FC236}">
                <a16:creationId xmlns:a16="http://schemas.microsoft.com/office/drawing/2014/main" id="{68B47237-4D23-B5C5-66E9-C41EC1F860AD}"/>
              </a:ext>
            </a:extLst>
          </p:cNvPr>
          <p:cNvPicPr>
            <a:picLocks noChangeAspect="1"/>
          </p:cNvPicPr>
          <p:nvPr/>
        </p:nvPicPr>
        <p:blipFill>
          <a:blip r:embed="rId3"/>
          <a:stretch>
            <a:fillRect/>
          </a:stretch>
        </p:blipFill>
        <p:spPr>
          <a:xfrm>
            <a:off x="3048000" y="2326342"/>
            <a:ext cx="2328862" cy="2328862"/>
          </a:xfrm>
          <a:prstGeom prst="rect">
            <a:avLst/>
          </a:prstGeom>
        </p:spPr>
      </p:pic>
      <p:pic>
        <p:nvPicPr>
          <p:cNvPr id="8" name="Picture 7">
            <a:extLst>
              <a:ext uri="{FF2B5EF4-FFF2-40B4-BE49-F238E27FC236}">
                <a16:creationId xmlns:a16="http://schemas.microsoft.com/office/drawing/2014/main" id="{D3CFBACE-2C0F-576B-6CBA-41A5943F91AC}"/>
              </a:ext>
            </a:extLst>
          </p:cNvPr>
          <p:cNvPicPr>
            <a:picLocks noChangeAspect="1"/>
          </p:cNvPicPr>
          <p:nvPr/>
        </p:nvPicPr>
        <p:blipFill>
          <a:blip r:embed="rId4"/>
          <a:stretch>
            <a:fillRect/>
          </a:stretch>
        </p:blipFill>
        <p:spPr>
          <a:xfrm>
            <a:off x="5751513" y="2326342"/>
            <a:ext cx="2328862" cy="2328862"/>
          </a:xfrm>
          <a:prstGeom prst="rect">
            <a:avLst/>
          </a:prstGeom>
        </p:spPr>
      </p:pic>
    </p:spTree>
    <p:extLst>
      <p:ext uri="{BB962C8B-B14F-4D97-AF65-F5344CB8AC3E}">
        <p14:creationId xmlns:p14="http://schemas.microsoft.com/office/powerpoint/2010/main" val="1904496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A7CE8B-1C5B-C86C-0C3A-B0CF738A1150}"/>
              </a:ext>
            </a:extLst>
          </p:cNvPr>
          <p:cNvPicPr>
            <a:picLocks noGrp="1" noChangeAspect="1"/>
          </p:cNvPicPr>
          <p:nvPr>
            <p:ph idx="1"/>
          </p:nvPr>
        </p:nvPicPr>
        <p:blipFill>
          <a:blip r:embed="rId2"/>
          <a:stretch>
            <a:fillRect/>
          </a:stretch>
        </p:blipFill>
        <p:spPr>
          <a:xfrm>
            <a:off x="228600" y="1828800"/>
            <a:ext cx="2590800" cy="2590800"/>
          </a:xfrm>
          <a:prstGeom prst="rect">
            <a:avLst/>
          </a:prstGeom>
        </p:spPr>
      </p:pic>
      <p:sp>
        <p:nvSpPr>
          <p:cNvPr id="3" name="Title 2">
            <a:extLst>
              <a:ext uri="{FF2B5EF4-FFF2-40B4-BE49-F238E27FC236}">
                <a16:creationId xmlns:a16="http://schemas.microsoft.com/office/drawing/2014/main" id="{B5DF4E6B-0FDE-B3AD-F021-E2129110AB6B}"/>
              </a:ext>
            </a:extLst>
          </p:cNvPr>
          <p:cNvSpPr>
            <a:spLocks noGrp="1"/>
          </p:cNvSpPr>
          <p:nvPr>
            <p:ph type="title"/>
          </p:nvPr>
        </p:nvSpPr>
        <p:spPr/>
        <p:txBody>
          <a:bodyPr>
            <a:normAutofit/>
          </a:bodyPr>
          <a:lstStyle/>
          <a:p>
            <a:r>
              <a:rPr lang="en-IN" sz="3200">
                <a:latin typeface="Times New Roman" panose="02020603050405020304" pitchFamily="18" charset="0"/>
                <a:cs typeface="Times New Roman" panose="02020603050405020304" pitchFamily="18" charset="0"/>
              </a:rPr>
              <a:t>IMAGES OF NON AUTISTIC CHILDREN</a:t>
            </a:r>
          </a:p>
        </p:txBody>
      </p:sp>
      <p:sp>
        <p:nvSpPr>
          <p:cNvPr id="4" name="Slide Number Placeholder 3">
            <a:extLst>
              <a:ext uri="{FF2B5EF4-FFF2-40B4-BE49-F238E27FC236}">
                <a16:creationId xmlns:a16="http://schemas.microsoft.com/office/drawing/2014/main" id="{DFAE4584-EFB4-E695-9B05-8931954412A7}"/>
              </a:ext>
            </a:extLst>
          </p:cNvPr>
          <p:cNvSpPr>
            <a:spLocks noGrp="1"/>
          </p:cNvSpPr>
          <p:nvPr>
            <p:ph type="sldNum" sz="quarter" idx="12"/>
          </p:nvPr>
        </p:nvSpPr>
        <p:spPr/>
        <p:txBody>
          <a:bodyPr/>
          <a:lstStyle/>
          <a:p>
            <a:fld id="{560DDDDC-D11B-4C74-A020-68538387A43F}" type="slidenum">
              <a:rPr lang="en-US" altLang="en-US" smtClean="0"/>
              <a:t>31</a:t>
            </a:fld>
            <a:endParaRPr lang="en-US" altLang="en-US"/>
          </a:p>
        </p:txBody>
      </p:sp>
      <p:pic>
        <p:nvPicPr>
          <p:cNvPr id="6" name="Picture 5">
            <a:extLst>
              <a:ext uri="{FF2B5EF4-FFF2-40B4-BE49-F238E27FC236}">
                <a16:creationId xmlns:a16="http://schemas.microsoft.com/office/drawing/2014/main" id="{E87DD571-FAF2-6BE2-B9D7-010467C455BF}"/>
              </a:ext>
            </a:extLst>
          </p:cNvPr>
          <p:cNvPicPr>
            <a:picLocks noChangeAspect="1"/>
          </p:cNvPicPr>
          <p:nvPr/>
        </p:nvPicPr>
        <p:blipFill>
          <a:blip r:embed="rId3"/>
          <a:stretch>
            <a:fillRect/>
          </a:stretch>
        </p:blipFill>
        <p:spPr>
          <a:xfrm>
            <a:off x="3124200" y="1828800"/>
            <a:ext cx="2590800" cy="2590800"/>
          </a:xfrm>
          <a:prstGeom prst="rect">
            <a:avLst/>
          </a:prstGeom>
        </p:spPr>
      </p:pic>
      <p:pic>
        <p:nvPicPr>
          <p:cNvPr id="7" name="Picture 6">
            <a:extLst>
              <a:ext uri="{FF2B5EF4-FFF2-40B4-BE49-F238E27FC236}">
                <a16:creationId xmlns:a16="http://schemas.microsoft.com/office/drawing/2014/main" id="{69E3CD58-3824-4F92-8372-AB7FC4ED6C08}"/>
              </a:ext>
            </a:extLst>
          </p:cNvPr>
          <p:cNvPicPr>
            <a:picLocks noChangeAspect="1"/>
          </p:cNvPicPr>
          <p:nvPr/>
        </p:nvPicPr>
        <p:blipFill>
          <a:blip r:embed="rId4"/>
          <a:stretch>
            <a:fillRect/>
          </a:stretch>
        </p:blipFill>
        <p:spPr>
          <a:xfrm>
            <a:off x="6095999" y="1828799"/>
            <a:ext cx="2590801" cy="2590801"/>
          </a:xfrm>
          <a:prstGeom prst="rect">
            <a:avLst/>
          </a:prstGeom>
        </p:spPr>
      </p:pic>
    </p:spTree>
    <p:extLst>
      <p:ext uri="{BB962C8B-B14F-4D97-AF65-F5344CB8AC3E}">
        <p14:creationId xmlns:p14="http://schemas.microsoft.com/office/powerpoint/2010/main" val="3439088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01B5AE-932B-4F37-26D5-5CFA2D55C206}"/>
              </a:ext>
            </a:extLst>
          </p:cNvPr>
          <p:cNvSpPr>
            <a:spLocks noGrp="1"/>
          </p:cNvSpPr>
          <p:nvPr>
            <p:ph type="sldNum" sz="quarter" idx="12"/>
          </p:nvPr>
        </p:nvSpPr>
        <p:spPr/>
        <p:txBody>
          <a:bodyPr/>
          <a:lstStyle/>
          <a:p>
            <a:fld id="{560DDDDC-D11B-4C74-A020-68538387A43F}" type="slidenum">
              <a:rPr lang="en-US" altLang="en-US" smtClean="0"/>
              <a:t>32</a:t>
            </a:fld>
            <a:endParaRPr lang="en-US" altLang="en-US"/>
          </a:p>
        </p:txBody>
      </p:sp>
      <p:sp>
        <p:nvSpPr>
          <p:cNvPr id="5" name="Rectangle 2">
            <a:extLst>
              <a:ext uri="{FF2B5EF4-FFF2-40B4-BE49-F238E27FC236}">
                <a16:creationId xmlns:a16="http://schemas.microsoft.com/office/drawing/2014/main" id="{B4578ADF-5BF1-7ECD-5E84-C893898CAA85}"/>
              </a:ext>
            </a:extLst>
          </p:cNvPr>
          <p:cNvSpPr>
            <a:spLocks noChangeArrowheads="1"/>
          </p:cNvSpPr>
          <p:nvPr/>
        </p:nvSpPr>
        <p:spPr bwMode="auto">
          <a:xfrm>
            <a:off x="1676400" y="-941780"/>
            <a:ext cx="6056846" cy="33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stStyle>
          <a:p>
            <a:endParaRPr lang="en-IN"/>
          </a:p>
        </p:txBody>
      </p:sp>
      <p:sp>
        <p:nvSpPr>
          <p:cNvPr id="6" name="Rectangle 3">
            <a:extLst>
              <a:ext uri="{FF2B5EF4-FFF2-40B4-BE49-F238E27FC236}">
                <a16:creationId xmlns:a16="http://schemas.microsoft.com/office/drawing/2014/main" id="{6F763655-C2A2-E195-2BA7-B4FFF8DE978A}"/>
              </a:ext>
            </a:extLst>
          </p:cNvPr>
          <p:cNvSpPr>
            <a:spLocks noChangeArrowheads="1"/>
          </p:cNvSpPr>
          <p:nvPr/>
        </p:nvSpPr>
        <p:spPr bwMode="auto">
          <a:xfrm flipV="1">
            <a:off x="1676400" y="7192962"/>
            <a:ext cx="605684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stStyle>
          <a:p>
            <a:endParaRPr lang="en-IN"/>
          </a:p>
        </p:txBody>
      </p:sp>
      <p:pic>
        <p:nvPicPr>
          <p:cNvPr id="3" name="Picture 2">
            <a:extLst>
              <a:ext uri="{FF2B5EF4-FFF2-40B4-BE49-F238E27FC236}">
                <a16:creationId xmlns:a16="http://schemas.microsoft.com/office/drawing/2014/main" id="{1E22C59F-6B35-EF42-8688-F61A2847578E}"/>
              </a:ext>
            </a:extLst>
          </p:cNvPr>
          <p:cNvPicPr>
            <a:picLocks noChangeAspect="1"/>
          </p:cNvPicPr>
          <p:nvPr/>
        </p:nvPicPr>
        <p:blipFill>
          <a:blip r:embed="rId2"/>
          <a:stretch>
            <a:fillRect/>
          </a:stretch>
        </p:blipFill>
        <p:spPr>
          <a:xfrm>
            <a:off x="2214233" y="466539"/>
            <a:ext cx="4715533" cy="5106946"/>
          </a:xfrm>
          <a:prstGeom prst="rect">
            <a:avLst/>
          </a:prstGeom>
        </p:spPr>
      </p:pic>
    </p:spTree>
    <p:extLst>
      <p:ext uri="{BB962C8B-B14F-4D97-AF65-F5344CB8AC3E}">
        <p14:creationId xmlns:p14="http://schemas.microsoft.com/office/powerpoint/2010/main" val="471545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F03171-7AF3-C7C2-BF6C-8BF9D6C0B0D1}"/>
              </a:ext>
            </a:extLst>
          </p:cNvPr>
          <p:cNvSpPr>
            <a:spLocks noGrp="1"/>
          </p:cNvSpPr>
          <p:nvPr>
            <p:ph idx="1"/>
          </p:nvPr>
        </p:nvSpPr>
        <p:spPr>
          <a:xfrm>
            <a:off x="148046" y="485502"/>
            <a:ext cx="8865779" cy="5626100"/>
          </a:xfrm>
        </p:spPr>
        <p:txBody>
          <a:bodyPr/>
          <a:lstStyle/>
          <a:p>
            <a:pPr marL="109537" indent="0" algn="just">
              <a:lnSpc>
                <a:spcPct val="150000"/>
              </a:lnSpc>
              <a:buNone/>
            </a:pPr>
            <a:r>
              <a:rPr lang="en-US" sz="1600" dirty="0">
                <a:latin typeface="Times New Roman" panose="02020603050405020304" pitchFamily="18" charset="0"/>
                <a:cs typeface="Times New Roman" panose="02020603050405020304" pitchFamily="18" charset="0"/>
              </a:rPr>
              <a:t>5. Anchor Boxes: Anchor boxes play a pivotal role in refining the accuracy of  YOLOv5’s bounding box                           </a:t>
            </a:r>
          </a:p>
          <a:p>
            <a:pPr marL="109537" indent="0" algn="just">
              <a:lnSpc>
                <a:spcPct val="150000"/>
              </a:lnSpc>
              <a:buNone/>
            </a:pPr>
            <a:r>
              <a:rPr lang="en-US" sz="1600" dirty="0">
                <a:latin typeface="Times New Roman" panose="02020603050405020304" pitchFamily="18" charset="0"/>
                <a:cs typeface="Times New Roman" panose="02020603050405020304" pitchFamily="18" charset="0"/>
              </a:rPr>
              <a:t>    predictions. These anchor boxes are learned during the training process, adjusting their dimensions</a:t>
            </a:r>
          </a:p>
          <a:p>
            <a:pPr marL="109537" indent="0" algn="just">
              <a:lnSpc>
                <a:spcPct val="150000"/>
              </a:lnSpc>
              <a:buNone/>
            </a:pPr>
            <a:r>
              <a:rPr lang="en-US" sz="1600" dirty="0">
                <a:latin typeface="Times New Roman" panose="02020603050405020304" pitchFamily="18" charset="0"/>
                <a:cs typeface="Times New Roman" panose="02020603050405020304" pitchFamily="18" charset="0"/>
              </a:rPr>
              <a:t>    based on the distribution of object sizes in the dataset.</a:t>
            </a:r>
          </a:p>
          <a:p>
            <a:pPr marL="109537"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09537" indent="0" algn="just">
              <a:lnSpc>
                <a:spcPct val="150000"/>
              </a:lnSpc>
              <a:buNone/>
            </a:pPr>
            <a:r>
              <a:rPr lang="en-US" sz="1600" dirty="0">
                <a:latin typeface="Times New Roman" panose="02020603050405020304" pitchFamily="18" charset="0"/>
                <a:cs typeface="Times New Roman" panose="02020603050405020304" pitchFamily="18" charset="0"/>
              </a:rPr>
              <a:t>6. Output Prediction: The predictions generated by YOLOv5 include essential information for each</a:t>
            </a:r>
          </a:p>
          <a:p>
            <a:pPr marL="109537" indent="0" algn="just">
              <a:lnSpc>
                <a:spcPct val="150000"/>
              </a:lnSpc>
              <a:buNone/>
            </a:pPr>
            <a:r>
              <a:rPr lang="en-US" sz="1600" dirty="0">
                <a:latin typeface="Times New Roman" panose="02020603050405020304" pitchFamily="18" charset="0"/>
                <a:cs typeface="Times New Roman" panose="02020603050405020304" pitchFamily="18" charset="0"/>
              </a:rPr>
              <a:t>     bounding box: coordinates (x, y) for the box center, width, height, </a:t>
            </a:r>
            <a:r>
              <a:rPr lang="en-US" sz="1600" dirty="0" err="1">
                <a:latin typeface="Times New Roman" panose="02020603050405020304" pitchFamily="18" charset="0"/>
                <a:cs typeface="Times New Roman" panose="02020603050405020304" pitchFamily="18" charset="0"/>
              </a:rPr>
              <a:t>confidencscore</a:t>
            </a:r>
            <a:r>
              <a:rPr lang="en-US" sz="1600" dirty="0">
                <a:latin typeface="Times New Roman" panose="02020603050405020304" pitchFamily="18" charset="0"/>
                <a:cs typeface="Times New Roman" panose="02020603050405020304" pitchFamily="18" charset="0"/>
              </a:rPr>
              <a:t>, and class </a:t>
            </a:r>
          </a:p>
          <a:p>
            <a:pPr marL="109537" indent="0" algn="just">
              <a:lnSpc>
                <a:spcPct val="150000"/>
              </a:lnSpc>
              <a:buNone/>
            </a:pPr>
            <a:r>
              <a:rPr lang="en-US" sz="1600" dirty="0">
                <a:latin typeface="Times New Roman" panose="02020603050405020304" pitchFamily="18" charset="0"/>
                <a:cs typeface="Times New Roman" panose="02020603050405020304" pitchFamily="18" charset="0"/>
              </a:rPr>
              <a:t>     probabilities for each predefined class, such as “Autistic or Non Autistic.“</a:t>
            </a:r>
          </a:p>
          <a:p>
            <a:pPr marL="109537"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marL="109537" indent="0" algn="just">
              <a:lnSpc>
                <a:spcPct val="150000"/>
              </a:lnSpc>
              <a:buNone/>
            </a:pPr>
            <a:r>
              <a:rPr lang="en-US" sz="1600" dirty="0">
                <a:latin typeface="Times New Roman" panose="02020603050405020304" pitchFamily="18" charset="0"/>
                <a:cs typeface="Times New Roman" panose="02020603050405020304" pitchFamily="18" charset="0"/>
              </a:rPr>
              <a:t>7. Training: The model undergoes training using the labeled dataset. Backpropagation and optimization</a:t>
            </a:r>
          </a:p>
          <a:p>
            <a:pPr marL="109537" indent="0" algn="just">
              <a:lnSpc>
                <a:spcPct val="150000"/>
              </a:lnSpc>
              <a:buNone/>
            </a:pPr>
            <a:r>
              <a:rPr lang="en-US" sz="1600" dirty="0">
                <a:latin typeface="Times New Roman" panose="02020603050405020304" pitchFamily="18" charset="0"/>
                <a:cs typeface="Times New Roman" panose="02020603050405020304" pitchFamily="18" charset="0"/>
              </a:rPr>
              <a:t>    techniques, such as stochastic gradient descent (SGD) or Adam, are applied to iteratively adjust  the</a:t>
            </a:r>
          </a:p>
          <a:p>
            <a:pPr marL="109537" indent="0" algn="just">
              <a:lnSpc>
                <a:spcPct val="150000"/>
              </a:lnSpc>
              <a:buNone/>
            </a:pPr>
            <a:r>
              <a:rPr lang="en-US" sz="1600" dirty="0">
                <a:latin typeface="Times New Roman" panose="02020603050405020304" pitchFamily="18" charset="0"/>
                <a:cs typeface="Times New Roman" panose="02020603050405020304" pitchFamily="18" charset="0"/>
              </a:rPr>
              <a:t>    model's parameters.</a:t>
            </a:r>
          </a:p>
          <a:p>
            <a:pPr marL="109537"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63C5891-8826-5585-3F4F-410151DFE8F0}"/>
              </a:ext>
            </a:extLst>
          </p:cNvPr>
          <p:cNvSpPr>
            <a:spLocks noGrp="1"/>
          </p:cNvSpPr>
          <p:nvPr>
            <p:ph type="sldNum" sz="quarter" idx="12"/>
          </p:nvPr>
        </p:nvSpPr>
        <p:spPr/>
        <p:txBody>
          <a:bodyPr/>
          <a:lstStyle/>
          <a:p>
            <a:fld id="{560DDDDC-D11B-4C74-A020-68538387A43F}" type="slidenum">
              <a:rPr lang="en-US" altLang="en-US" smtClean="0"/>
              <a:t>33</a:t>
            </a:fld>
            <a:endParaRPr lang="en-US" altLang="en-US"/>
          </a:p>
        </p:txBody>
      </p:sp>
    </p:spTree>
    <p:extLst>
      <p:ext uri="{BB962C8B-B14F-4D97-AF65-F5344CB8AC3E}">
        <p14:creationId xmlns:p14="http://schemas.microsoft.com/office/powerpoint/2010/main" val="373478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752EAF-A48A-0507-191C-93A6C1153244}"/>
              </a:ext>
            </a:extLst>
          </p:cNvPr>
          <p:cNvSpPr>
            <a:spLocks noGrp="1"/>
          </p:cNvSpPr>
          <p:nvPr>
            <p:ph idx="1"/>
          </p:nvPr>
        </p:nvSpPr>
        <p:spPr>
          <a:xfrm>
            <a:off x="457200" y="533400"/>
            <a:ext cx="8229600" cy="5473700"/>
          </a:xfrm>
        </p:spPr>
        <p:txBody>
          <a:bodyPr/>
          <a:lstStyle/>
          <a:p>
            <a:pPr marL="109537" indent="0">
              <a:buNone/>
            </a:pPr>
            <a:r>
              <a:rPr lang="en-IN" sz="1800">
                <a:solidFill>
                  <a:schemeClr val="bg2">
                    <a:lumMod val="75000"/>
                  </a:schemeClr>
                </a:solidFill>
                <a:effectLst/>
                <a:latin typeface="Times New Roman" panose="02020603050405020304" pitchFamily="18" charset="0"/>
                <a:ea typeface="Calibri" panose="020F0502020204030204" pitchFamily="34" charset="0"/>
              </a:rPr>
              <a:t>7.   </a:t>
            </a:r>
            <a:r>
              <a:rPr lang="en-IN" sz="2400">
                <a:effectLst/>
                <a:latin typeface="Times New Roman" panose="02020603050405020304" pitchFamily="18" charset="0"/>
                <a:ea typeface="Calibri" panose="020F0502020204030204" pitchFamily="34" charset="0"/>
              </a:rPr>
              <a:t>Evaluation: </a:t>
            </a:r>
            <a:r>
              <a:rPr lang="en-IN" sz="1800">
                <a:effectLst/>
                <a:latin typeface="Times New Roman" panose="02020603050405020304" pitchFamily="18" charset="0"/>
                <a:ea typeface="Calibri" panose="020F0502020204030204" pitchFamily="34" charset="0"/>
              </a:rPr>
              <a:t>The model's performance is rigorously evaluated on a separate    </a:t>
            </a:r>
          </a:p>
          <a:p>
            <a:pPr marL="109537" indent="0">
              <a:buNone/>
            </a:pPr>
            <a:r>
              <a:rPr lang="en-IN" sz="1800">
                <a:latin typeface="Times New Roman" panose="02020603050405020304" pitchFamily="18" charset="0"/>
                <a:ea typeface="Calibri" panose="020F0502020204030204" pitchFamily="34" charset="0"/>
              </a:rPr>
              <a:t>      validation set. Metrics such as precision, recall, and mean average precision  </a:t>
            </a:r>
          </a:p>
          <a:p>
            <a:pPr marL="109537" indent="0">
              <a:buNone/>
            </a:pPr>
            <a:r>
              <a:rPr lang="en-IN" sz="1800">
                <a:latin typeface="Times New Roman" panose="02020603050405020304" pitchFamily="18" charset="0"/>
                <a:ea typeface="Calibri" panose="020F0502020204030204" pitchFamily="34" charset="0"/>
              </a:rPr>
              <a:t>      (mAP) are calculated to quantitatively assess how well the model generalizes to </a:t>
            </a:r>
          </a:p>
          <a:p>
            <a:pPr marL="109537" indent="0">
              <a:buNone/>
            </a:pPr>
            <a:r>
              <a:rPr lang="en-IN" sz="1800">
                <a:latin typeface="Times New Roman" panose="02020603050405020304" pitchFamily="18" charset="0"/>
                <a:ea typeface="Calibri" panose="020F0502020204030204" pitchFamily="34" charset="0"/>
              </a:rPr>
              <a:t>      new, unseen data</a:t>
            </a:r>
            <a:endParaRPr lang="en-IN" sz="18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4B08697-9C45-EF89-844F-3AFE246C0777}"/>
              </a:ext>
            </a:extLst>
          </p:cNvPr>
          <p:cNvSpPr>
            <a:spLocks noGrp="1"/>
          </p:cNvSpPr>
          <p:nvPr>
            <p:ph type="sldNum" sz="quarter" idx="12"/>
          </p:nvPr>
        </p:nvSpPr>
        <p:spPr/>
        <p:txBody>
          <a:bodyPr/>
          <a:lstStyle/>
          <a:p>
            <a:fld id="{560DDDDC-D11B-4C74-A020-68538387A43F}" type="slidenum">
              <a:rPr lang="en-US" altLang="en-US" smtClean="0"/>
              <a:t>34</a:t>
            </a:fld>
            <a:endParaRPr lang="en-US" altLang="en-US"/>
          </a:p>
        </p:txBody>
      </p:sp>
    </p:spTree>
    <p:extLst>
      <p:ext uri="{BB962C8B-B14F-4D97-AF65-F5344CB8AC3E}">
        <p14:creationId xmlns:p14="http://schemas.microsoft.com/office/powerpoint/2010/main" val="31358271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6669A7-367D-B4B3-16B9-A98A5B8AF18C}"/>
              </a:ext>
            </a:extLst>
          </p:cNvPr>
          <p:cNvPicPr>
            <a:picLocks noGrp="1" noChangeAspect="1"/>
          </p:cNvPicPr>
          <p:nvPr>
            <p:ph idx="1"/>
          </p:nvPr>
        </p:nvPicPr>
        <p:blipFill>
          <a:blip r:embed="rId2"/>
          <a:stretch>
            <a:fillRect/>
          </a:stretch>
        </p:blipFill>
        <p:spPr>
          <a:xfrm>
            <a:off x="457200" y="1676400"/>
            <a:ext cx="2895600" cy="2932254"/>
          </a:xfrm>
          <a:prstGeom prst="rect">
            <a:avLst/>
          </a:prstGeom>
        </p:spPr>
      </p:pic>
      <p:sp>
        <p:nvSpPr>
          <p:cNvPr id="3" name="Title 2">
            <a:extLst>
              <a:ext uri="{FF2B5EF4-FFF2-40B4-BE49-F238E27FC236}">
                <a16:creationId xmlns:a16="http://schemas.microsoft.com/office/drawing/2014/main" id="{16DF1799-65C1-6007-19F3-3CC5455A25AF}"/>
              </a:ext>
            </a:extLst>
          </p:cNvPr>
          <p:cNvSpPr>
            <a:spLocks noGrp="1"/>
          </p:cNvSpPr>
          <p:nvPr>
            <p:ph type="title"/>
          </p:nvPr>
        </p:nvSpPr>
        <p:spPr/>
        <p:txBody>
          <a:bodyPr>
            <a:normAutofit/>
          </a:bodyPr>
          <a:lstStyle/>
          <a:p>
            <a:pPr algn="ctr"/>
            <a:r>
              <a:rPr lang="en-IN" sz="2800">
                <a:latin typeface="Times New Roman" panose="02020603050405020304" pitchFamily="18" charset="0"/>
                <a:cs typeface="Times New Roman" panose="02020603050405020304" pitchFamily="18" charset="0"/>
              </a:rPr>
              <a:t>SCREENSHOT OF AUTISM DETECTION THROUGH YOLOV5 MODEL</a:t>
            </a:r>
          </a:p>
        </p:txBody>
      </p:sp>
      <p:sp>
        <p:nvSpPr>
          <p:cNvPr id="4" name="Slide Number Placeholder 3">
            <a:extLst>
              <a:ext uri="{FF2B5EF4-FFF2-40B4-BE49-F238E27FC236}">
                <a16:creationId xmlns:a16="http://schemas.microsoft.com/office/drawing/2014/main" id="{3A875430-4DFD-3B37-200A-3F2D4D6514A3}"/>
              </a:ext>
            </a:extLst>
          </p:cNvPr>
          <p:cNvSpPr>
            <a:spLocks noGrp="1"/>
          </p:cNvSpPr>
          <p:nvPr>
            <p:ph type="sldNum" sz="quarter" idx="12"/>
          </p:nvPr>
        </p:nvSpPr>
        <p:spPr/>
        <p:txBody>
          <a:bodyPr/>
          <a:lstStyle/>
          <a:p>
            <a:fld id="{560DDDDC-D11B-4C74-A020-68538387A43F}" type="slidenum">
              <a:rPr lang="en-US" altLang="en-US" smtClean="0"/>
              <a:t>35</a:t>
            </a:fld>
            <a:endParaRPr lang="en-US" altLang="en-US"/>
          </a:p>
        </p:txBody>
      </p:sp>
      <p:pic>
        <p:nvPicPr>
          <p:cNvPr id="7" name="Picture 6">
            <a:extLst>
              <a:ext uri="{FF2B5EF4-FFF2-40B4-BE49-F238E27FC236}">
                <a16:creationId xmlns:a16="http://schemas.microsoft.com/office/drawing/2014/main" id="{CB246265-C6AD-8454-E9DC-C0AB41CA2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921" y="1676400"/>
            <a:ext cx="5115639" cy="2896004"/>
          </a:xfrm>
          <a:prstGeom prst="rect">
            <a:avLst/>
          </a:prstGeom>
        </p:spPr>
      </p:pic>
    </p:spTree>
    <p:extLst>
      <p:ext uri="{BB962C8B-B14F-4D97-AF65-F5344CB8AC3E}">
        <p14:creationId xmlns:p14="http://schemas.microsoft.com/office/powerpoint/2010/main" val="746996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ACE688F-C98F-1974-9D67-A03C2CA271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240" y="762000"/>
            <a:ext cx="3736184" cy="4233862"/>
          </a:xfrm>
        </p:spPr>
      </p:pic>
      <p:sp>
        <p:nvSpPr>
          <p:cNvPr id="4" name="Slide Number Placeholder 3">
            <a:extLst>
              <a:ext uri="{FF2B5EF4-FFF2-40B4-BE49-F238E27FC236}">
                <a16:creationId xmlns:a16="http://schemas.microsoft.com/office/drawing/2014/main" id="{CB7140A6-D807-108E-6D17-08E333D1220F}"/>
              </a:ext>
            </a:extLst>
          </p:cNvPr>
          <p:cNvSpPr>
            <a:spLocks noGrp="1"/>
          </p:cNvSpPr>
          <p:nvPr>
            <p:ph type="sldNum" sz="quarter" idx="12"/>
          </p:nvPr>
        </p:nvSpPr>
        <p:spPr/>
        <p:txBody>
          <a:bodyPr/>
          <a:lstStyle/>
          <a:p>
            <a:fld id="{560DDDDC-D11B-4C74-A020-68538387A43F}" type="slidenum">
              <a:rPr lang="en-US" altLang="en-US" smtClean="0"/>
              <a:t>36</a:t>
            </a:fld>
            <a:endParaRPr lang="en-US" altLang="en-US"/>
          </a:p>
        </p:txBody>
      </p:sp>
      <p:pic>
        <p:nvPicPr>
          <p:cNvPr id="8" name="Picture 7">
            <a:extLst>
              <a:ext uri="{FF2B5EF4-FFF2-40B4-BE49-F238E27FC236}">
                <a16:creationId xmlns:a16="http://schemas.microsoft.com/office/drawing/2014/main" id="{AB8653DE-6852-B138-2EEA-AAD73B181C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578" y="733099"/>
            <a:ext cx="3443338" cy="4233862"/>
          </a:xfrm>
          <a:prstGeom prst="rect">
            <a:avLst/>
          </a:prstGeom>
        </p:spPr>
      </p:pic>
    </p:spTree>
    <p:extLst>
      <p:ext uri="{BB962C8B-B14F-4D97-AF65-F5344CB8AC3E}">
        <p14:creationId xmlns:p14="http://schemas.microsoft.com/office/powerpoint/2010/main" val="9361881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2">
            <a:extLst>
              <a:ext uri="{FF2B5EF4-FFF2-40B4-BE49-F238E27FC236}">
                <a16:creationId xmlns:a16="http://schemas.microsoft.com/office/drawing/2014/main" id="{3E9E1CE2-6F89-39ED-86A6-95D85A9A3139}"/>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D12EE8-C686-4E6E-AA1B-D96D062DF10A}" type="slidenum">
              <a:rPr lang="en-US" altLang="en-US">
                <a:latin typeface="Lucida Sans Unicode" panose="020B0602030504020204" pitchFamily="34" charset="0"/>
              </a:rPr>
              <a:pPr eaLnBrk="1" hangingPunct="1"/>
              <a:t>37</a:t>
            </a:fld>
            <a:endParaRPr lang="en-US" altLang="en-US">
              <a:latin typeface="Lucida Sans Unicode" panose="020B0602030504020204" pitchFamily="34" charset="0"/>
            </a:endParaRPr>
          </a:p>
        </p:txBody>
      </p:sp>
      <p:sp>
        <p:nvSpPr>
          <p:cNvPr id="4" name="Title 3">
            <a:extLst>
              <a:ext uri="{FF2B5EF4-FFF2-40B4-BE49-F238E27FC236}">
                <a16:creationId xmlns:a16="http://schemas.microsoft.com/office/drawing/2014/main" id="{0088EB4A-296D-371D-175D-D2E8B09E772C}"/>
              </a:ext>
            </a:extLst>
          </p:cNvPr>
          <p:cNvSpPr>
            <a:spLocks noGrp="1"/>
          </p:cNvSpPr>
          <p:nvPr>
            <p:ph type="title"/>
          </p:nvPr>
        </p:nvSpPr>
        <p:spPr/>
        <p:txBody>
          <a:bodyPr/>
          <a:lstStyle/>
          <a:p>
            <a:pPr eaLnBrk="1" fontAlgn="auto" hangingPunct="1">
              <a:spcAft>
                <a:spcPct val="0"/>
              </a:spcAft>
              <a:defRPr/>
            </a:pPr>
            <a:r>
              <a:rPr lang="en-US" sz="4000">
                <a:latin typeface="Times New Roman" panose="02020603050405020304" pitchFamily="18" charset="0"/>
                <a:cs typeface="Times New Roman" panose="02020603050405020304" pitchFamily="18" charset="0"/>
              </a:rPr>
              <a:t>References</a:t>
            </a:r>
            <a:endParaRPr lang="en-IN"/>
          </a:p>
        </p:txBody>
      </p:sp>
      <p:sp>
        <p:nvSpPr>
          <p:cNvPr id="3" name="Content Placeholder 2">
            <a:extLst>
              <a:ext uri="{FF2B5EF4-FFF2-40B4-BE49-F238E27FC236}">
                <a16:creationId xmlns:a16="http://schemas.microsoft.com/office/drawing/2014/main" id="{1C4CCB46-A657-7B3A-C44C-1ADDE1CB483C}"/>
              </a:ext>
            </a:extLst>
          </p:cNvPr>
          <p:cNvSpPr>
            <a:spLocks noGrp="1"/>
          </p:cNvSpPr>
          <p:nvPr>
            <p:ph idx="1"/>
          </p:nvPr>
        </p:nvSpPr>
        <p:spPr/>
        <p:txBody>
          <a:bodyPr/>
          <a:lstStyle/>
          <a:p>
            <a:pPr algn="l">
              <a:lnSpc>
                <a:spcPct val="150000"/>
              </a:lnSpc>
            </a:pPr>
            <a:r>
              <a:rPr lang="en-IN" sz="14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Autism Assistant: A Platform for Autism Home-Based Therapeutic Intervention by </a:t>
            </a:r>
            <a:r>
              <a:rPr lang="en-IN" sz="1400">
                <a:effectLst/>
                <a:latin typeface="Times New Roman" panose="02020603050405020304" pitchFamily="18" charset="0"/>
                <a:ea typeface="Calibri" panose="020F0502020204030204" pitchFamily="34" charset="0"/>
                <a:cs typeface="Times New Roman" panose="02020603050405020304" pitchFamily="18" charset="0"/>
              </a:rPr>
              <a:t>Mihaela Chistol, Cristina Turcu And Mirela Danubianu from IEEE-2023</a:t>
            </a:r>
            <a:endParaRPr lang="en-US" sz="1400" b="0" i="0" u="none" strike="noStrike" baseline="0">
              <a:latin typeface="Times New Roman" panose="02020603050405020304" pitchFamily="18" charset="0"/>
              <a:cs typeface="Times New Roman" panose="02020603050405020304" pitchFamily="18" charset="0"/>
            </a:endParaRPr>
          </a:p>
          <a:p>
            <a:pPr>
              <a:lnSpc>
                <a:spcPct val="150000"/>
              </a:lnSpc>
            </a:pPr>
            <a:r>
              <a:rPr lang="en-US" sz="1400" b="0" i="0" u="none" strike="noStrike" baseline="0">
                <a:latin typeface="Times New Roman" panose="02020603050405020304" pitchFamily="18" charset="0"/>
                <a:cs typeface="Times New Roman" panose="02020603050405020304" pitchFamily="18" charset="0"/>
              </a:rPr>
              <a:t>A Multimodal Approach for Identifying Autism </a:t>
            </a:r>
            <a:r>
              <a:rPr lang="en-IN" sz="1400" b="0" i="0" u="none" strike="noStrike" baseline="0">
                <a:latin typeface="Times New Roman" panose="02020603050405020304" pitchFamily="18" charset="0"/>
                <a:cs typeface="Times New Roman" panose="02020603050405020304" pitchFamily="18" charset="0"/>
              </a:rPr>
              <a:t>Spectrum Disorders in Children by Junxia Han, Guoqian Jiang , Member, IEEE, Gaoxiang Ouyang , Member, IEEE, And Xiaoli Li from IEEE-2022</a:t>
            </a:r>
          </a:p>
          <a:p>
            <a:pPr algn="l">
              <a:lnSpc>
                <a:spcPct val="150000"/>
              </a:lnSpc>
            </a:pPr>
            <a:r>
              <a:rPr lang="en-US" sz="1400" b="0" i="0" u="none" strike="noStrike" baseline="0">
                <a:latin typeface="Times New Roman" panose="02020603050405020304" pitchFamily="18" charset="0"/>
                <a:cs typeface="Times New Roman" panose="02020603050405020304" pitchFamily="18" charset="0"/>
              </a:rPr>
              <a:t>Automatic Identification of High-Risk Autism Spectrum Disorder: A Feasibility Study Using Video and Audio Data Under </a:t>
            </a:r>
            <a:r>
              <a:rPr lang="en-IN" sz="1400" b="0" i="0" u="none" strike="noStrike" baseline="0">
                <a:latin typeface="Times New Roman" panose="02020603050405020304" pitchFamily="18" charset="0"/>
                <a:cs typeface="Times New Roman" panose="02020603050405020304" pitchFamily="18" charset="0"/>
              </a:rPr>
              <a:t>the Still-Face Paradigm by Chuangao Tang , Student Member, IEEE, Wenming Zheng , Senior Member, IEEE, Yuan Zong , Member, IEEE, Nana Qiu, Cheng Lu , Xilei Zhang, </a:t>
            </a:r>
            <a:r>
              <a:rPr lang="en-US" sz="1400" b="0" i="0" u="none" strike="noStrike" baseline="0">
                <a:latin typeface="Times New Roman" panose="02020603050405020304" pitchFamily="18" charset="0"/>
                <a:cs typeface="Times New Roman" panose="02020603050405020304" pitchFamily="18" charset="0"/>
              </a:rPr>
              <a:t>Xiaoyan Ke, and Cuntai Guan , Fellow, IEEE from IEEE-2020</a:t>
            </a:r>
          </a:p>
          <a:p>
            <a:pPr algn="l">
              <a:lnSpc>
                <a:spcPct val="150000"/>
              </a:lnSpc>
            </a:pPr>
            <a:r>
              <a:rPr lang="en-IN" sz="14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Predicting the Symptom Severity in Autism Spectrum Disorder Based on EEG Metrics by </a:t>
            </a:r>
            <a:r>
              <a:rPr lang="en-IN" sz="1400">
                <a:effectLst/>
                <a:latin typeface="Times New Roman" panose="02020603050405020304" pitchFamily="18" charset="0"/>
                <a:ea typeface="Calibri" panose="020F0502020204030204" pitchFamily="34" charset="0"/>
                <a:cs typeface="Times New Roman" panose="02020603050405020304" pitchFamily="18" charset="0"/>
              </a:rPr>
              <a:t>Yangsong Zhang , Shu Zhang, Baodan Chen from IEEE-2022</a:t>
            </a:r>
          </a:p>
          <a:p>
            <a:pPr algn="l">
              <a:lnSpc>
                <a:spcPct val="150000"/>
              </a:lnSpc>
            </a:pPr>
            <a:r>
              <a:rPr lang="en-IN" sz="14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Computer Aided Autism Diagnosis Using Diffusion Tensor Imaging by </a:t>
            </a:r>
            <a:r>
              <a:rPr lang="en-IN" sz="1400">
                <a:effectLst/>
                <a:latin typeface="Times New Roman" panose="02020603050405020304" pitchFamily="18" charset="0"/>
                <a:ea typeface="Calibri" panose="020F0502020204030204" pitchFamily="34" charset="0"/>
                <a:cs typeface="Times New Roman" panose="02020603050405020304" pitchFamily="18" charset="0"/>
              </a:rPr>
              <a:t>Yaser A. Elnakieb , Mohamed T. Ali, Ahmed Soliman ,Ali H. Mahmoud from IEEE-2020</a:t>
            </a:r>
            <a:endParaRPr lang="en-US" sz="1400" b="0" i="0" u="none" strike="noStrike" baseline="0">
              <a:latin typeface="Times New Roman" panose="02020603050405020304" pitchFamily="18" charset="0"/>
              <a:cs typeface="Times New Roman" panose="02020603050405020304" pitchFamily="18" charset="0"/>
            </a:endParaRPr>
          </a:p>
          <a:p>
            <a:pPr algn="l"/>
            <a:endParaRPr lang="en-US" sz="1200" b="0" i="0" u="none" strike="noStrike" baseline="0">
              <a:latin typeface="Times New Roman" panose="02020603050405020304" pitchFamily="18" charset="0"/>
              <a:cs typeface="Times New Roman" panose="02020603050405020304" pitchFamily="18" charset="0"/>
            </a:endParaRPr>
          </a:p>
          <a:p>
            <a:pPr algn="l"/>
            <a:endParaRPr lang="en-IN" sz="12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a:extLst>
              <a:ext uri="{FF2B5EF4-FFF2-40B4-BE49-F238E27FC236}">
                <a16:creationId xmlns:a16="http://schemas.microsoft.com/office/drawing/2014/main" id="{8C33777B-4F85-5D5B-650C-19E99EC029CC}"/>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7DDEEC-2976-4144-A116-9B449AE92401}" type="slidenum">
              <a:rPr lang="en-US" altLang="en-US">
                <a:latin typeface="Lucida Sans Unicode" panose="020B0602030504020204" pitchFamily="34" charset="0"/>
              </a:rPr>
              <a:pPr eaLnBrk="1" hangingPunct="1"/>
              <a:t>38</a:t>
            </a:fld>
            <a:endParaRPr lang="en-US" altLang="en-US">
              <a:latin typeface="Lucida Sans Unicode" panose="020B0602030504020204" pitchFamily="34" charset="0"/>
            </a:endParaRPr>
          </a:p>
        </p:txBody>
      </p:sp>
      <p:sp>
        <p:nvSpPr>
          <p:cNvPr id="21507" name="TextBox 7">
            <a:extLst>
              <a:ext uri="{FF2B5EF4-FFF2-40B4-BE49-F238E27FC236}">
                <a16:creationId xmlns:a16="http://schemas.microsoft.com/office/drawing/2014/main" id="{825EC6F0-01FB-91BC-0A22-3BC49191AFB4}"/>
              </a:ext>
            </a:extLst>
          </p:cNvPr>
          <p:cNvSpPr txBox="1">
            <a:spLocks noChangeArrowheads="1"/>
          </p:cNvSpPr>
          <p:nvPr/>
        </p:nvSpPr>
        <p:spPr bwMode="auto">
          <a:xfrm>
            <a:off x="4572000" y="2734258"/>
            <a:ext cx="4576763" cy="70802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9538"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ts val="400"/>
              </a:spcBef>
              <a:buClr>
                <a:srgbClr val="2DA2BF"/>
              </a:buClr>
              <a:buSzPct val="68000"/>
              <a:buFont typeface="Wingdings 3" panose="05040102010807070707" pitchFamily="18" charset="2"/>
              <a:buNone/>
            </a:pPr>
            <a:r>
              <a:rPr lang="en-US" altLang="en-US" sz="4000" b="1">
                <a:solidFill>
                  <a:srgbClr val="000000"/>
                </a:solidFill>
                <a:latin typeface="Times New Roman" panose="02020603050405020304" pitchFamily="18" charset="0"/>
                <a:cs typeface="Times New Roman" panose="02020603050405020304" pitchFamily="18" charset="0"/>
              </a:rPr>
              <a:t>THANK YOU</a:t>
            </a:r>
          </a:p>
        </p:txBody>
      </p:sp>
      <p:pic>
        <p:nvPicPr>
          <p:cNvPr id="1028" name="Picture 4">
            <a:extLst>
              <a:ext uri="{FF2B5EF4-FFF2-40B4-BE49-F238E27FC236}">
                <a16:creationId xmlns:a16="http://schemas.microsoft.com/office/drawing/2014/main" id="{D6BA2231-DD35-C060-593B-E81B7BA009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8639" y="762000"/>
            <a:ext cx="472440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59FCDA-4CEB-C179-B98B-1CD6AB5098D1}"/>
              </a:ext>
            </a:extLst>
          </p:cNvPr>
          <p:cNvSpPr>
            <a:spLocks noGrp="1"/>
          </p:cNvSpPr>
          <p:nvPr>
            <p:ph type="sldNum" sz="quarter" idx="12"/>
          </p:nvPr>
        </p:nvSpPr>
        <p:spPr/>
        <p:txBody>
          <a:bodyPr/>
          <a:lstStyle/>
          <a:p>
            <a:fld id="{560DDDDC-D11B-4C74-A020-68538387A43F}" type="slidenum">
              <a:rPr lang="en-US" altLang="en-US" smtClean="0"/>
              <a:t>4</a:t>
            </a:fld>
            <a:endParaRPr lang="en-US" altLang="en-US"/>
          </a:p>
        </p:txBody>
      </p:sp>
      <p:sp>
        <p:nvSpPr>
          <p:cNvPr id="5" name="Title 2">
            <a:extLst>
              <a:ext uri="{FF2B5EF4-FFF2-40B4-BE49-F238E27FC236}">
                <a16:creationId xmlns:a16="http://schemas.microsoft.com/office/drawing/2014/main" id="{AA730486-394D-9BE8-46EC-BC181B9B22B5}"/>
              </a:ext>
            </a:extLst>
          </p:cNvPr>
          <p:cNvSpPr>
            <a:spLocks noGrp="1"/>
          </p:cNvSpPr>
          <p:nvPr>
            <p:ph type="title"/>
          </p:nvPr>
        </p:nvSpPr>
        <p:spPr>
          <a:xfrm>
            <a:off x="0" y="0"/>
            <a:ext cx="8382000" cy="990600"/>
          </a:xfrm>
        </p:spPr>
        <p:txBody>
          <a:bodyPr>
            <a:normAutofit fontScale="90000"/>
          </a:bodyPr>
          <a:lstStyle/>
          <a:p>
            <a:pPr eaLnBrk="1" fontAlgn="auto" hangingPunct="1">
              <a:spcAft>
                <a:spcPct val="0"/>
              </a:spcAft>
              <a:defRPr/>
            </a:pPr>
            <a:br>
              <a:rPr lang="fr-CA" sz="3200" dirty="0">
                <a:ea typeface="黑体" charset="-122"/>
              </a:rPr>
            </a:br>
            <a:br>
              <a:rPr lang="fr-CA" sz="3200" dirty="0">
                <a:latin typeface="Times New Roman" panose="02020603050405020304" pitchFamily="18" charset="0"/>
                <a:ea typeface="黑体" charset="-122"/>
                <a:cs typeface="Times New Roman" panose="02020603050405020304" pitchFamily="18" charset="0"/>
              </a:rPr>
            </a:br>
            <a:r>
              <a:rPr lang="fr-CA" sz="4000" dirty="0" err="1">
                <a:latin typeface="Times New Roman" panose="02020603050405020304" pitchFamily="18" charset="0"/>
                <a:ea typeface="黑体" charset="-122"/>
                <a:cs typeface="Times New Roman" panose="02020603050405020304" pitchFamily="18" charset="0"/>
              </a:rPr>
              <a:t>Existing</a:t>
            </a:r>
            <a:r>
              <a:rPr lang="fr-CA" sz="4000" dirty="0">
                <a:latin typeface="Times New Roman" panose="02020603050405020304" pitchFamily="18" charset="0"/>
                <a:ea typeface="黑体" charset="-122"/>
                <a:cs typeface="Times New Roman" panose="02020603050405020304" pitchFamily="18" charset="0"/>
              </a:rPr>
              <a:t> System</a:t>
            </a:r>
            <a:br>
              <a:rPr lang="fr-CA" sz="3600" dirty="0">
                <a:latin typeface="Poppins ExtraBold" pitchFamily="2" charset="0"/>
                <a:ea typeface="黑体" charset="-122"/>
                <a:cs typeface="Poppins ExtraBold" pitchFamily="2" charset="0"/>
              </a:rPr>
            </a:br>
            <a:endParaRPr lang="en-US" dirty="0">
              <a:latin typeface="Poppins ExtraBold" pitchFamily="2" charset="0"/>
              <a:cs typeface="Poppins ExtraBold" pitchFamily="2" charset="0"/>
            </a:endParaRPr>
          </a:p>
        </p:txBody>
      </p:sp>
      <p:sp>
        <p:nvSpPr>
          <p:cNvPr id="9" name="TextBox 8">
            <a:extLst>
              <a:ext uri="{FF2B5EF4-FFF2-40B4-BE49-F238E27FC236}">
                <a16:creationId xmlns:a16="http://schemas.microsoft.com/office/drawing/2014/main" id="{90B2F8E5-7E93-A3A4-4A59-9E9A7438A0E6}"/>
              </a:ext>
            </a:extLst>
          </p:cNvPr>
          <p:cNvSpPr txBox="1"/>
          <p:nvPr/>
        </p:nvSpPr>
        <p:spPr>
          <a:xfrm>
            <a:off x="30760" y="990600"/>
            <a:ext cx="9144000" cy="2946769"/>
          </a:xfrm>
          <a:prstGeom prst="rect">
            <a:avLst/>
          </a:prstGeom>
          <a:noFill/>
        </p:spPr>
        <p:txBody>
          <a:bodyPr wrap="square">
            <a:spAutoFit/>
          </a:bodyPr>
          <a:lstStyle>
            <a:defPPr>
              <a:defRPr lang="en-US"/>
            </a:defPPr>
          </a:lstStyle>
          <a:p>
            <a:pPr marL="285750" indent="-285750" algn="just">
              <a:lnSpc>
                <a:spcPct val="150000"/>
              </a:lnSpc>
              <a:spcAft>
                <a:spcPts val="800"/>
              </a:spcAft>
              <a:buFont typeface="Wingdings" panose="05000000000000000000" pitchFamily="2" charset="2"/>
              <a:buChar char="Ø"/>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The existing system for ASD prediction primarily relies on clinical assessments conducted by trained professionals, which often involve interviews, questionnaires, and observations. </a:t>
            </a:r>
          </a:p>
          <a:p>
            <a:pPr marL="285750" indent="-285750" algn="just">
              <a:lnSpc>
                <a:spcPct val="150000"/>
              </a:lnSpc>
              <a:spcAft>
                <a:spcPts val="800"/>
              </a:spcAft>
              <a:buFont typeface="Wingdings" panose="05000000000000000000" pitchFamily="2" charset="2"/>
              <a:buChar char="Ø"/>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However, this approach has several limitations, including subjectivity, time-consuming procedures, and the potential for human error. Additionally, the current system may not always detect subtle early signs of ASD, particularly in very young children. </a:t>
            </a:r>
          </a:p>
          <a:p>
            <a:pPr marL="285750" indent="-285750" algn="just">
              <a:lnSpc>
                <a:spcPct val="150000"/>
              </a:lnSpc>
              <a:spcAft>
                <a:spcPts val="800"/>
              </a:spcAft>
              <a:buFont typeface="Wingdings" panose="05000000000000000000" pitchFamily="2" charset="2"/>
              <a:buChar char="Ø"/>
            </a:pPr>
            <a:r>
              <a:rPr lang="en-IN" sz="1400" kern="100">
                <a:effectLst/>
                <a:latin typeface="Times New Roman" panose="02020603050405020304" pitchFamily="18" charset="0"/>
                <a:ea typeface="Calibri" panose="020F0502020204030204" pitchFamily="34" charset="0"/>
                <a:cs typeface="Times New Roman" panose="02020603050405020304" pitchFamily="18" charset="0"/>
              </a:rPr>
              <a:t>While some research has explored the application of machine learning in ASD prediction, it often focuses on specific age groups or relies solely on behavioral analysis, overlooking the potential of incorporating image-based classification. </a:t>
            </a:r>
          </a:p>
          <a:p>
            <a:pPr algn="just">
              <a:lnSpc>
                <a:spcPct val="150000"/>
              </a:lnSpc>
            </a:pPr>
            <a:endParaRPr lang="en-IN"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575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F020-C996-4FBD-A359-2364D4839C40}"/>
              </a:ext>
            </a:extLst>
          </p:cNvPr>
          <p:cNvSpPr>
            <a:spLocks noGrp="1"/>
          </p:cNvSpPr>
          <p:nvPr>
            <p:ph type="title"/>
          </p:nvPr>
        </p:nvSpPr>
        <p:spPr>
          <a:xfrm>
            <a:off x="386753" y="0"/>
            <a:ext cx="8229600" cy="1143000"/>
          </a:xfrm>
        </p:spPr>
        <p:txBody>
          <a:bodyPr/>
          <a:lstStyle/>
          <a:p>
            <a:pPr eaLnBrk="1" fontAlgn="auto" hangingPunct="1">
              <a:spcAft>
                <a:spcPct val="0"/>
              </a:spcAft>
              <a:defRPr/>
            </a:pPr>
            <a:r>
              <a:rPr lang="en-US" sz="4000">
                <a:latin typeface="Times New Roman" panose="02020603050405020304" pitchFamily="18" charset="0"/>
                <a:cs typeface="Times New Roman" panose="02020603050405020304" pitchFamily="18" charset="0"/>
              </a:rPr>
              <a:t>Proposed System</a:t>
            </a:r>
          </a:p>
        </p:txBody>
      </p:sp>
      <p:sp>
        <p:nvSpPr>
          <p:cNvPr id="16388" name="Slide Number Placeholder 3">
            <a:extLst>
              <a:ext uri="{FF2B5EF4-FFF2-40B4-BE49-F238E27FC236}">
                <a16:creationId xmlns:a16="http://schemas.microsoft.com/office/drawing/2014/main" id="{F39EA371-4B12-BC98-1C55-74DE7A11F3A4}"/>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E5B820-FE55-4CF9-9369-79B22638384F}" type="slidenum">
              <a:rPr lang="en-US" altLang="en-US">
                <a:latin typeface="Lucida Sans Unicode" panose="020B0602030504020204" pitchFamily="34" charset="0"/>
              </a:rPr>
              <a:pPr eaLnBrk="1" hangingPunct="1"/>
              <a:t>5</a:t>
            </a:fld>
            <a:endParaRPr lang="en-US" altLang="en-US">
              <a:latin typeface="Lucida Sans Unicode" panose="020B0602030504020204" pitchFamily="34" charset="0"/>
            </a:endParaRPr>
          </a:p>
        </p:txBody>
      </p:sp>
      <p:sp>
        <p:nvSpPr>
          <p:cNvPr id="17412" name="Content Placeholder 3">
            <a:extLst>
              <a:ext uri="{FF2B5EF4-FFF2-40B4-BE49-F238E27FC236}">
                <a16:creationId xmlns:a16="http://schemas.microsoft.com/office/drawing/2014/main" id="{7D51BAC2-0583-514D-FE33-9A6C97651D6D}"/>
              </a:ext>
            </a:extLst>
          </p:cNvPr>
          <p:cNvSpPr>
            <a:spLocks noGrp="1"/>
          </p:cNvSpPr>
          <p:nvPr>
            <p:ph idx="1"/>
          </p:nvPr>
        </p:nvSpPr>
        <p:spPr>
          <a:xfrm>
            <a:off x="304800" y="800100"/>
            <a:ext cx="8229600" cy="5791200"/>
          </a:xfrm>
        </p:spPr>
        <p:txBody>
          <a:bodyPr/>
          <a:lstStyle/>
          <a:p>
            <a:pPr algn="just">
              <a:lnSpc>
                <a:spcPct val="150000"/>
              </a:lnSpc>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The proposed system integrates state-of-the-art machine learning models and deep learning techniques to create a comprehensive Autism Spectrum Disorder (ASD) prediction platform. </a:t>
            </a:r>
          </a:p>
          <a:p>
            <a:pPr algn="just">
              <a:lnSpc>
                <a:spcPct val="150000"/>
              </a:lnSpc>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First,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behavioral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analysis module designed to process data from children aged 0 to 3 years, employing machine learning algorithms to detect subtle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behavioral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cues indicative of ASD.</a:t>
            </a:r>
          </a:p>
          <a:p>
            <a:pPr algn="just">
              <a:lnSpc>
                <a:spcPct val="150000"/>
              </a:lnSpc>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Second</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 parallel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behavioral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analysis module will be implemented to cater to individuals aged 4 to elderly, fine-tuning the analysis process to accommodate the unique characteristics of different age groups. </a:t>
            </a:r>
          </a:p>
          <a:p>
            <a:pPr algn="just">
              <a:lnSpc>
                <a:spcPct val="150000"/>
              </a:lnSpc>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Third</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an image-based classification system utilizing Convolutional Neural Networks (CNNs) will be incorporated, enabling the extraction of visual features for accurate ASD classification. These components will work synergistically, providing a comprehensive and adaptable toolset for early ASD detection across diverse demographics. </a:t>
            </a:r>
          </a:p>
          <a:p>
            <a:pPr marL="109537" indent="0" algn="just">
              <a:lnSpc>
                <a:spcPct val="150000"/>
              </a:lnSpc>
              <a:buNone/>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ltLang="en-US" sz="1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9710031-CAF6-CB39-F803-3F1BCB75B265}"/>
              </a:ext>
            </a:extLst>
          </p:cNvPr>
          <p:cNvGraphicFramePr>
            <a:graphicFrameLocks noGrp="1"/>
          </p:cNvGraphicFramePr>
          <p:nvPr>
            <p:ph idx="1"/>
            <p:extLst>
              <p:ext uri="{D42A27DB-BD31-4B8C-83A1-F6EECF244321}">
                <p14:modId xmlns:p14="http://schemas.microsoft.com/office/powerpoint/2010/main" val="3683656610"/>
              </p:ext>
            </p:extLst>
          </p:nvPr>
        </p:nvGraphicFramePr>
        <p:xfrm>
          <a:off x="609600" y="1079683"/>
          <a:ext cx="8001001" cy="5371272"/>
        </p:xfrm>
        <a:graphic>
          <a:graphicData uri="http://schemas.openxmlformats.org/drawingml/2006/table">
            <a:tbl>
              <a:tblPr firstRow="1" bandRow="1">
                <a:tableStyleId>{5C22544A-7EE6-4342-B048-85BDC9FD1C3A}</a:tableStyleId>
              </a:tblPr>
              <a:tblGrid>
                <a:gridCol w="592666">
                  <a:extLst>
                    <a:ext uri="{9D8B030D-6E8A-4147-A177-3AD203B41FA5}">
                      <a16:colId xmlns:a16="http://schemas.microsoft.com/office/drawing/2014/main" val="20000"/>
                    </a:ext>
                  </a:extLst>
                </a:gridCol>
                <a:gridCol w="2197372">
                  <a:extLst>
                    <a:ext uri="{9D8B030D-6E8A-4147-A177-3AD203B41FA5}">
                      <a16:colId xmlns:a16="http://schemas.microsoft.com/office/drawing/2014/main" val="20001"/>
                    </a:ext>
                  </a:extLst>
                </a:gridCol>
                <a:gridCol w="1861058">
                  <a:extLst>
                    <a:ext uri="{9D8B030D-6E8A-4147-A177-3AD203B41FA5}">
                      <a16:colId xmlns:a16="http://schemas.microsoft.com/office/drawing/2014/main" val="20002"/>
                    </a:ext>
                  </a:extLst>
                </a:gridCol>
                <a:gridCol w="174970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410652">
                <a:tc>
                  <a:txBody>
                    <a:bodyPr/>
                    <a:lstStyle/>
                    <a:p>
                      <a:pPr algn="ctr"/>
                      <a:r>
                        <a:rPr lang="en-US" sz="1400">
                          <a:latin typeface="Times New Roman" panose="02020603050405020304" pitchFamily="18" charset="0"/>
                          <a:cs typeface="Times New Roman" panose="02020603050405020304" pitchFamily="18" charset="0"/>
                        </a:rPr>
                        <a:t>Sl No</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Paper Name</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Authors</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Contributions</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Drawbacks</a:t>
                      </a:r>
                      <a:endParaRPr lang="en-IN" sz="1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2788646">
                <a:tc>
                  <a:txBody>
                    <a:bodyPr/>
                    <a:lstStyle/>
                    <a:p>
                      <a:pPr algn="ctr"/>
                      <a:r>
                        <a:rPr lang="en-US" sz="1100">
                          <a:latin typeface="Times New Roman" panose="02020603050405020304" pitchFamily="18" charset="0"/>
                          <a:cs typeface="Times New Roman" panose="02020603050405020304" pitchFamily="18" charset="0"/>
                        </a:rPr>
                        <a:t>1</a:t>
                      </a:r>
                      <a:endParaRPr lang="en-IN" sz="11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Autism Assistant: A Platform for Autism Home-Based Therapeutic Intervention</a:t>
                      </a:r>
                      <a:endParaRPr kumimoji="0"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Mihaela chistol, Cristina turcu and Mirela danubianu(IEEE-2023)</a:t>
                      </a:r>
                      <a:endPar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br>
                        <a:rPr kumimoji="0" lang="en-US" sz="1100" b="0" i="0" kern="1200">
                          <a:solidFill>
                            <a:schemeClr val="dk1"/>
                          </a:solidFill>
                          <a:effectLst/>
                          <a:latin typeface="+mn-lt"/>
                          <a:ea typeface="+mn-ea"/>
                          <a:cs typeface="+mn-cs"/>
                        </a:rPr>
                      </a:br>
                      <a:endParaRPr kumimoji="0" lang="en-US" sz="1200" b="0" i="0" kern="1200">
                        <a:solidFill>
                          <a:schemeClr val="dk1"/>
                        </a:solidFill>
                        <a:effectLst/>
                        <a:latin typeface="Times New Roman" panose="02020603050405020304" pitchFamily="18" charset="0"/>
                        <a:ea typeface="+mn-ea"/>
                        <a:cs typeface="Times New Roman" panose="02020603050405020304" pitchFamily="18" charset="0"/>
                      </a:endParaRPr>
                    </a:p>
                    <a:p>
                      <a:r>
                        <a:rPr kumimoji="0" lang="en-US" sz="1200" b="0" i="0" kern="1200">
                          <a:solidFill>
                            <a:schemeClr val="dk1"/>
                          </a:solidFill>
                          <a:effectLst/>
                          <a:latin typeface="Times New Roman" panose="02020603050405020304" pitchFamily="18" charset="0"/>
                          <a:ea typeface="+mn-ea"/>
                          <a:cs typeface="Times New Roman" panose="02020603050405020304" pitchFamily="18" charset="0"/>
                        </a:rPr>
                        <a:t>A study aimed to create educational software for home-based therapeutic interventions for Romanian children with Autism Spectrum Disorder (ASD). Employing the Double Diamond Model and Human-Centered Design methodology, the software prioritizes end-users' special needs, incorporating proto-personas, wireframes, and interactive prototypes. </a:t>
                      </a:r>
                    </a:p>
                    <a:p>
                      <a:pPr>
                        <a:lnSpc>
                          <a:spcPct val="107000"/>
                        </a:lnSpc>
                        <a:spcBef>
                          <a:spcPts val="2400"/>
                        </a:spcBef>
                        <a:spcAft>
                          <a:spcPts val="2400"/>
                        </a:spcAft>
                      </a:pPr>
                      <a:r>
                        <a:rPr lang="en-IN" sz="1100" kern="100">
                          <a:solidFill>
                            <a:srgbClr val="000000"/>
                          </a:solidFill>
                          <a:effectLst/>
                          <a:latin typeface="Calibri" panose="020F0502020204030204" pitchFamily="34" charset="0"/>
                          <a:ea typeface="Calibri" panose="020F0502020204030204" pitchFamily="34" charset="0"/>
                          <a:cs typeface="Tunga" panose="020B0502040204020203" pitchFamily="34" charset="0"/>
                        </a:rPr>
                        <a:t>.</a:t>
                      </a:r>
                      <a:endParaRPr lang="en-IN" sz="1100" kern="100">
                        <a:effectLst/>
                        <a:latin typeface="Calibri" panose="020F0502020204030204" pitchFamily="34" charset="0"/>
                        <a:ea typeface="Calibri" panose="020F0502020204030204" pitchFamily="34" charset="0"/>
                        <a:cs typeface="Tunga" panose="020B0502040204020203" pitchFamily="34" charset="0"/>
                      </a:endParaRPr>
                    </a:p>
                  </a:txBody>
                  <a:tcPr marL="9525" marR="9525" marT="9525" marB="9525" anchor="b"/>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The development of new modules for adolescents and young people with autism is required. These modules aim to enhance communication skills and interpersonal relationships by simulating real-life scenarios in a virtual environment using virtual reality technologies</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207821">
                <a:tc>
                  <a:txBody>
                    <a:bodyPr/>
                    <a:lstStyle/>
                    <a:p>
                      <a:pPr algn="ctr"/>
                      <a:r>
                        <a:rPr lang="en-US" sz="1100">
                          <a:latin typeface="Times New Roman" panose="02020603050405020304" pitchFamily="18" charset="0"/>
                          <a:cs typeface="Times New Roman" panose="02020603050405020304" pitchFamily="18" charset="0"/>
                        </a:rPr>
                        <a:t>2</a:t>
                      </a:r>
                      <a:endParaRPr lang="en-IN" sz="11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 Virtual Reality Based System for the Screening and Classification of Autism</a:t>
                      </a:r>
                      <a:endPar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Marta Robles, NegarNamdarian,</a:t>
                      </a:r>
                    </a:p>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Julia Otto(IEEE-2022)</a:t>
                      </a:r>
                      <a:endPar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 system to support the screening of Autism Spectrum Disorders based on a virtual reality social interaction, namely a shopping experience, with an embodied agent</a:t>
                      </a:r>
                      <a:endParaRPr kumimoji="0"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future research should also aim to clinically validate the presented screening tool, pursuing to classify the severity of the disorder.</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
        <p:nvSpPr>
          <p:cNvPr id="14388" name="Slide Number Placeholder 2">
            <a:extLst>
              <a:ext uri="{FF2B5EF4-FFF2-40B4-BE49-F238E27FC236}">
                <a16:creationId xmlns:a16="http://schemas.microsoft.com/office/drawing/2014/main" id="{9FD07DCE-CB51-3D97-1C68-DC72A46E4173}"/>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715E2F-7FAC-4288-A1AA-23EE035D7F97}" type="slidenum">
              <a:rPr lang="en-US" altLang="en-US">
                <a:latin typeface="Lucida Sans Unicode" panose="020B0602030504020204" pitchFamily="34" charset="0"/>
              </a:rPr>
              <a:pPr eaLnBrk="1" hangingPunct="1"/>
              <a:t>6</a:t>
            </a:fld>
            <a:endParaRPr lang="en-US" altLang="en-US">
              <a:latin typeface="Lucida Sans Unicode" panose="020B0602030504020204" pitchFamily="34" charset="0"/>
            </a:endParaRPr>
          </a:p>
        </p:txBody>
      </p:sp>
      <p:sp>
        <p:nvSpPr>
          <p:cNvPr id="4" name="Title 3">
            <a:extLst>
              <a:ext uri="{FF2B5EF4-FFF2-40B4-BE49-F238E27FC236}">
                <a16:creationId xmlns:a16="http://schemas.microsoft.com/office/drawing/2014/main" id="{508D8459-2D87-87A9-E448-B1533786519F}"/>
              </a:ext>
            </a:extLst>
          </p:cNvPr>
          <p:cNvSpPr>
            <a:spLocks noGrp="1"/>
          </p:cNvSpPr>
          <p:nvPr>
            <p:ph type="title"/>
          </p:nvPr>
        </p:nvSpPr>
        <p:spPr>
          <a:xfrm>
            <a:off x="381000" y="0"/>
            <a:ext cx="8229600" cy="1143000"/>
          </a:xfrm>
        </p:spPr>
        <p:txBody>
          <a:bodyPr/>
          <a:lstStyle/>
          <a:p>
            <a:pPr eaLnBrk="1" fontAlgn="auto" hangingPunct="1">
              <a:spcAft>
                <a:spcPct val="0"/>
              </a:spcAft>
              <a:defRPr/>
            </a:pPr>
            <a:r>
              <a:rPr lang="en-US" sz="4000">
                <a:latin typeface="Times New Roman" panose="02020603050405020304" pitchFamily="18" charset="0"/>
                <a:cs typeface="Times New Roman" panose="02020603050405020304" pitchFamily="18" charset="0"/>
              </a:rPr>
              <a:t>Literature Survey</a:t>
            </a:r>
            <a:endParaRPr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E086B-3055-57DD-7CFE-0C332DBBF6C0}"/>
              </a:ext>
            </a:extLst>
          </p:cNvPr>
          <p:cNvSpPr>
            <a:spLocks noGrp="1"/>
          </p:cNvSpPr>
          <p:nvPr>
            <p:ph type="sldNum" sz="quarter" idx="12"/>
          </p:nvPr>
        </p:nvSpPr>
        <p:spPr/>
        <p:txBody>
          <a:bodyPr/>
          <a:lstStyle/>
          <a:p>
            <a:fld id="{560DDDDC-D11B-4C74-A020-68538387A43F}" type="slidenum">
              <a:rPr lang="en-US" altLang="en-US" smtClean="0"/>
              <a:t>7</a:t>
            </a:fld>
            <a:endParaRPr lang="en-US" altLang="en-US"/>
          </a:p>
        </p:txBody>
      </p:sp>
      <p:graphicFrame>
        <p:nvGraphicFramePr>
          <p:cNvPr id="5" name="Table 6">
            <a:extLst>
              <a:ext uri="{FF2B5EF4-FFF2-40B4-BE49-F238E27FC236}">
                <a16:creationId xmlns:a16="http://schemas.microsoft.com/office/drawing/2014/main" id="{91FF0CF2-9EE6-DC23-7B86-F3E7338A8E3B}"/>
              </a:ext>
            </a:extLst>
          </p:cNvPr>
          <p:cNvGraphicFramePr>
            <a:graphicFrameLocks noGrp="1"/>
          </p:cNvGraphicFramePr>
          <p:nvPr>
            <p:ph idx="1"/>
            <p:extLst>
              <p:ext uri="{D42A27DB-BD31-4B8C-83A1-F6EECF244321}">
                <p14:modId xmlns:p14="http://schemas.microsoft.com/office/powerpoint/2010/main" val="222325083"/>
              </p:ext>
            </p:extLst>
          </p:nvPr>
        </p:nvGraphicFramePr>
        <p:xfrm>
          <a:off x="130175" y="352999"/>
          <a:ext cx="8632824" cy="6055739"/>
        </p:xfrm>
        <a:graphic>
          <a:graphicData uri="http://schemas.openxmlformats.org/drawingml/2006/table">
            <a:tbl>
              <a:tblPr firstRow="1" bandRow="1">
                <a:tableStyleId>{5C22544A-7EE6-4342-B048-85BDC9FD1C3A}</a:tableStyleId>
              </a:tblPr>
              <a:tblGrid>
                <a:gridCol w="639468">
                  <a:extLst>
                    <a:ext uri="{9D8B030D-6E8A-4147-A177-3AD203B41FA5}">
                      <a16:colId xmlns:a16="http://schemas.microsoft.com/office/drawing/2014/main" val="20000"/>
                    </a:ext>
                  </a:extLst>
                </a:gridCol>
                <a:gridCol w="2515687">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922304">
                  <a:extLst>
                    <a:ext uri="{9D8B030D-6E8A-4147-A177-3AD203B41FA5}">
                      <a16:colId xmlns:a16="http://schemas.microsoft.com/office/drawing/2014/main" val="20003"/>
                    </a:ext>
                  </a:extLst>
                </a:gridCol>
                <a:gridCol w="1726565">
                  <a:extLst>
                    <a:ext uri="{9D8B030D-6E8A-4147-A177-3AD203B41FA5}">
                      <a16:colId xmlns:a16="http://schemas.microsoft.com/office/drawing/2014/main" val="20004"/>
                    </a:ext>
                  </a:extLst>
                </a:gridCol>
              </a:tblGrid>
              <a:tr h="656588">
                <a:tc>
                  <a:txBody>
                    <a:bodyPr/>
                    <a:lstStyle/>
                    <a:p>
                      <a:pPr algn="ctr"/>
                      <a:r>
                        <a:rPr lang="en-US" sz="1400">
                          <a:latin typeface="Times New Roman" panose="02020603050405020304" pitchFamily="18" charset="0"/>
                          <a:cs typeface="Times New Roman" panose="02020603050405020304" pitchFamily="18" charset="0"/>
                        </a:rPr>
                        <a:t>Sl No</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Paper Name</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Authors</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Contributions</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Drawbacks</a:t>
                      </a:r>
                      <a:endParaRPr lang="en-IN" sz="1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2042327">
                <a:tc>
                  <a:txBody>
                    <a:bodyPr/>
                    <a:lstStyle/>
                    <a:p>
                      <a:pPr algn="ctr"/>
                      <a:r>
                        <a:rPr lang="en-US" sz="1100">
                          <a:latin typeface="Times New Roman" panose="02020603050405020304" pitchFamily="18" charset="0"/>
                          <a:cs typeface="Times New Roman" panose="02020603050405020304" pitchFamily="18" charset="0"/>
                        </a:rPr>
                        <a:t>3</a:t>
                      </a:r>
                    </a:p>
                    <a:p>
                      <a:pPr algn="ctr"/>
                      <a:endParaRPr lang="en-IN" sz="11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Predicting the Symptom Severity in Autism Spectrum Disorder Based on EEG Metrics</a:t>
                      </a:r>
                      <a:endParaRPr lang="en-IN" sz="12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Yangsong Zhang , Shu Zhang, Baodan Chen</a:t>
                      </a:r>
                      <a:r>
                        <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rPr>
                        <a:t> </a:t>
                      </a:r>
                      <a:r>
                        <a:rPr kumimoji="0" lang="en-IN" sz="1100" b="0" i="0" u="none" strike="noStrike" kern="1200" baseline="0">
                          <a:solidFill>
                            <a:schemeClr val="dk1"/>
                          </a:solidFill>
                          <a:latin typeface="Times New Roman" panose="02020603050405020304" pitchFamily="18" charset="0"/>
                          <a:ea typeface="+mn-ea"/>
                          <a:cs typeface="Times New Roman" panose="02020603050405020304" pitchFamily="18" charset="0"/>
                        </a:rPr>
                        <a:t>(IEEE – 2022) </a:t>
                      </a:r>
                    </a:p>
                    <a:p>
                      <a:pPr marL="0" marR="0" lvl="0" indent="0" algn="l" defTabSz="914400" rtl="0" eaLnBrk="1" fontAlgn="auto" latinLnBrk="0" hangingPunct="1">
                        <a:lnSpc>
                          <a:spcPct val="100000"/>
                        </a:lnSpc>
                        <a:spcBef>
                          <a:spcPct val="0"/>
                        </a:spcBef>
                        <a:spcAft>
                          <a:spcPct val="0"/>
                        </a:spcAft>
                        <a:buClrTx/>
                        <a:buSzTx/>
                        <a:buFontTx/>
                        <a:buNone/>
                        <a:defRPr/>
                      </a:pPr>
                      <a:endParaRPr kumimoji="0" lang="en-IN" sz="11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The aim is to investigate whether the ASD symptom severity could be predicted with electroencephalography (EEG) metrics. Based on a publicly available dataset, the EEG brain networks were constructed, and four types of EEG metrics were calculated.Then, we statistically compared the brain network differences among ASD children</a:t>
                      </a:r>
                      <a:endParaRPr kumimoji="0"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The nonliner methods as the deep neural network should be introduced to provide more accurate prediction results.</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052108">
                <a:tc>
                  <a:txBody>
                    <a:bodyPr/>
                    <a:lstStyle/>
                    <a:p>
                      <a:pPr algn="ctr"/>
                      <a:r>
                        <a:rPr lang="en-US" sz="1100">
                          <a:latin typeface="Times New Roman" panose="02020603050405020304" pitchFamily="18" charset="0"/>
                          <a:cs typeface="Times New Roman" panose="02020603050405020304" pitchFamily="18" charset="0"/>
                        </a:rPr>
                        <a:t>4</a:t>
                      </a:r>
                      <a:endParaRPr lang="en-IN" sz="11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 Transdiagnostic Biotype Detection Method for Schizophrenia and Autism Spectrum Disorder Based on Graph Kernel</a:t>
                      </a:r>
                      <a:r>
                        <a:rPr kumimoji="0"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rPr>
                        <a:t>	</a:t>
                      </a: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Yuhui Du, Hui Hao, Ying Xing, Ju Niu, Vince D Calhoun</a:t>
                      </a:r>
                      <a:r>
                        <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rPr>
                        <a:t> </a:t>
                      </a:r>
                      <a:r>
                        <a:rPr kumimoji="0" lang="en-IN" sz="1100" b="0" i="0" u="none" strike="noStrike" kern="1200" baseline="0">
                          <a:solidFill>
                            <a:schemeClr val="dk1"/>
                          </a:solidFill>
                          <a:latin typeface="Times New Roman" panose="02020603050405020304" pitchFamily="18" charset="0"/>
                          <a:ea typeface="+mn-ea"/>
                          <a:cs typeface="Times New Roman" panose="02020603050405020304" pitchFamily="18" charset="0"/>
                        </a:rPr>
                        <a:t>(IEEE - 2021)</a:t>
                      </a:r>
                    </a:p>
                    <a:p>
                      <a:endParaRPr kumimoji="0" lang="en-IN" sz="11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Graph kernel-based clustering method to explore transdiagnostic biotypes using FC estimated from functional magnetic resonance imaging (fMRI) data</a:t>
                      </a:r>
                      <a:endPar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Lacks automatic parameter selection for the biotype detection</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78072076"/>
                  </a:ext>
                </a:extLst>
              </a:tr>
              <a:tr h="1196085">
                <a:tc>
                  <a:txBody>
                    <a:bodyPr/>
                    <a:lstStyle/>
                    <a:p>
                      <a:pPr algn="ctr"/>
                      <a:r>
                        <a:rPr lang="en-US" sz="1100">
                          <a:latin typeface="Times New Roman" panose="02020603050405020304" pitchFamily="18" charset="0"/>
                          <a:cs typeface="Times New Roman" panose="02020603050405020304" pitchFamily="18" charset="0"/>
                        </a:rPr>
                        <a:t>5</a:t>
                      </a:r>
                      <a:endParaRPr lang="en-IN" sz="11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An Immersive Computer-Mediated Caregiver-Child Interaction System for Young Children With Autism Spectrum Disorder</a:t>
                      </a:r>
                      <a:endPar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Guangtao Nie,Akshith Ullal, Zhi Zheng </a:t>
                      </a:r>
                      <a:r>
                        <a:rPr kumimoji="0" lang="en-IN" sz="1100" b="0" i="0" u="none" strike="noStrike" kern="1200" baseline="0">
                          <a:solidFill>
                            <a:schemeClr val="dk1"/>
                          </a:solidFill>
                          <a:latin typeface="Times New Roman" panose="02020603050405020304" pitchFamily="18" charset="0"/>
                          <a:ea typeface="+mn-ea"/>
                          <a:cs typeface="Times New Roman" panose="02020603050405020304" pitchFamily="18" charset="0"/>
                        </a:rPr>
                        <a:t>(IEEE-2021)</a:t>
                      </a:r>
                    </a:p>
                    <a:p>
                      <a:endParaRPr kumimoji="0" lang="en-IN" sz="11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a:lnSpc>
                          <a:spcPct val="107000"/>
                        </a:lnSpc>
                        <a:spcBef>
                          <a:spcPts val="2400"/>
                        </a:spcBef>
                        <a:spcAft>
                          <a:spcPts val="2400"/>
                        </a:spcAft>
                      </a:pPr>
                      <a:r>
                        <a:rPr lang="en-IN" sz="12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first autonomous system designed for teaching IJA skills to children with ASD incorporating caregivers within the loop to enhance the potential for generalization in real-world.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In order to address the aforementioned limitations, in the future, they plan to conduct randomized controlled trials with larger sample sizes. </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37570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F9710031-CAF6-CB39-F803-3F1BCB75B265}"/>
              </a:ext>
            </a:extLst>
          </p:cNvPr>
          <p:cNvGraphicFramePr>
            <a:graphicFrameLocks noGrp="1"/>
          </p:cNvGraphicFramePr>
          <p:nvPr>
            <p:ph idx="1"/>
            <p:extLst>
              <p:ext uri="{D42A27DB-BD31-4B8C-83A1-F6EECF244321}">
                <p14:modId xmlns:p14="http://schemas.microsoft.com/office/powerpoint/2010/main" val="1373392223"/>
              </p:ext>
            </p:extLst>
          </p:nvPr>
        </p:nvGraphicFramePr>
        <p:xfrm>
          <a:off x="130175" y="84136"/>
          <a:ext cx="8785227" cy="6599416"/>
        </p:xfrm>
        <a:graphic>
          <a:graphicData uri="http://schemas.openxmlformats.org/drawingml/2006/table">
            <a:tbl>
              <a:tblPr firstRow="1" bandRow="1">
                <a:tableStyleId>{5C22544A-7EE6-4342-B048-85BDC9FD1C3A}</a:tableStyleId>
              </a:tblPr>
              <a:tblGrid>
                <a:gridCol w="650758">
                  <a:extLst>
                    <a:ext uri="{9D8B030D-6E8A-4147-A177-3AD203B41FA5}">
                      <a16:colId xmlns:a16="http://schemas.microsoft.com/office/drawing/2014/main" val="20000"/>
                    </a:ext>
                  </a:extLst>
                </a:gridCol>
                <a:gridCol w="2442017">
                  <a:extLst>
                    <a:ext uri="{9D8B030D-6E8A-4147-A177-3AD203B41FA5}">
                      <a16:colId xmlns:a16="http://schemas.microsoft.com/office/drawing/2014/main" val="20001"/>
                    </a:ext>
                  </a:extLst>
                </a:gridCol>
                <a:gridCol w="1797617">
                  <a:extLst>
                    <a:ext uri="{9D8B030D-6E8A-4147-A177-3AD203B41FA5}">
                      <a16:colId xmlns:a16="http://schemas.microsoft.com/office/drawing/2014/main" val="20002"/>
                    </a:ext>
                  </a:extLst>
                </a:gridCol>
                <a:gridCol w="2137790">
                  <a:extLst>
                    <a:ext uri="{9D8B030D-6E8A-4147-A177-3AD203B41FA5}">
                      <a16:colId xmlns:a16="http://schemas.microsoft.com/office/drawing/2014/main" val="20003"/>
                    </a:ext>
                  </a:extLst>
                </a:gridCol>
                <a:gridCol w="1757045">
                  <a:extLst>
                    <a:ext uri="{9D8B030D-6E8A-4147-A177-3AD203B41FA5}">
                      <a16:colId xmlns:a16="http://schemas.microsoft.com/office/drawing/2014/main" val="20004"/>
                    </a:ext>
                  </a:extLst>
                </a:gridCol>
              </a:tblGrid>
              <a:tr h="677864">
                <a:tc>
                  <a:txBody>
                    <a:bodyPr/>
                    <a:lstStyle/>
                    <a:p>
                      <a:pPr algn="ctr"/>
                      <a:r>
                        <a:rPr lang="en-US" sz="1400">
                          <a:latin typeface="Times New Roman" panose="02020603050405020304" pitchFamily="18" charset="0"/>
                          <a:cs typeface="Times New Roman" panose="02020603050405020304" pitchFamily="18" charset="0"/>
                        </a:rPr>
                        <a:t>A</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Paper Name</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Authors</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Contributions</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Drawbacks</a:t>
                      </a:r>
                      <a:endParaRPr lang="en-IN" sz="1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2667000">
                <a:tc>
                  <a:txBody>
                    <a:bodyPr/>
                    <a:lstStyle/>
                    <a:p>
                      <a:pPr algn="ctr"/>
                      <a:r>
                        <a:rPr lang="en-US" sz="1100">
                          <a:latin typeface="Times New Roman" panose="02020603050405020304" pitchFamily="18" charset="0"/>
                          <a:cs typeface="Times New Roman" panose="02020603050405020304" pitchFamily="18" charset="0"/>
                        </a:rPr>
                        <a:t>6</a:t>
                      </a:r>
                      <a:endParaRPr lang="en-IN" sz="11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Design of an Interactive Virtual Reality System, InViRS, for Joint Attention Practice in Autistic Children</a:t>
                      </a:r>
                      <a:endParaRPr kumimoji="0"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Ashwaq Z. Amat,Huan Zhao , Amy Swanson(IEEE-2021)</a:t>
                      </a:r>
                      <a:endPar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 novel virtual reality (VR)-based system, called InViRS, in which children with ASD play games allowing them to practice gaze sharing</a:t>
                      </a:r>
                      <a:r>
                        <a:rPr kumimoji="0" lang="en-US" sz="1100" b="0" i="0" u="none" strike="noStrike" kern="1200" baseline="0">
                          <a:solidFill>
                            <a:schemeClr val="dk1"/>
                          </a:solidFill>
                          <a:latin typeface="Times New Roman" panose="02020603050405020304" pitchFamily="18" charset="0"/>
                          <a:ea typeface="+mn-ea"/>
                          <a:cs typeface="Times New Roman" panose="02020603050405020304" pitchFamily="18" charset="0"/>
                        </a:rPr>
                        <a:t>. </a:t>
                      </a: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InViRS as a system is capable of tracking game data in varying configurations, accumulating game performance measures, adaptively changing the difficulty level while simultaneously interacting with participants and providing real-time feedback</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627276">
                <a:tc>
                  <a:txBody>
                    <a:bodyPr/>
                    <a:lstStyle/>
                    <a:p>
                      <a:pPr algn="ctr"/>
                      <a:r>
                        <a:rPr lang="en-US" sz="1100">
                          <a:latin typeface="Times New Roman" panose="02020603050405020304" pitchFamily="18" charset="0"/>
                          <a:cs typeface="Times New Roman" panose="02020603050405020304" pitchFamily="18" charset="0"/>
                        </a:rPr>
                        <a:t>7</a:t>
                      </a:r>
                      <a:endParaRPr lang="en-IN" sz="11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 Novel Grading System for Autism Severity Level Using Task-Based Functional MRI: A Response to Speech Study</a:t>
                      </a:r>
                      <a:endPar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Reem Haweel, Ahmed M. Shalaby, Ali H. Mahmoud, Mohammed Ghazal</a:t>
                      </a:r>
                      <a:r>
                        <a:rPr kumimoji="0" lang="en-IN" sz="1100" b="0" i="0" u="none" strike="noStrike" kern="1200" baseline="0">
                          <a:solidFill>
                            <a:schemeClr val="dk1"/>
                          </a:solidFill>
                          <a:latin typeface="Times New Roman" panose="02020603050405020304" pitchFamily="18" charset="0"/>
                          <a:ea typeface="+mn-ea"/>
                          <a:cs typeface="Times New Roman" panose="02020603050405020304" pitchFamily="18" charset="0"/>
                        </a:rPr>
                        <a:t>(IEEE - 2021) </a:t>
                      </a: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 novel computer-aided grading framework in infants and toddlers (between 12 and 40 months) dependent on the analysis of brain activation in response to a speech experiment</a:t>
                      </a:r>
                      <a:endParaRPr kumimoji="0"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Failed to individually assess the biology of the patient in clinic, anticipate phenotypes, and more importantly prescribe personalized treatments/medicines.</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627276">
                <a:tc>
                  <a:txBody>
                    <a:bodyPr/>
                    <a:lstStyle/>
                    <a:p>
                      <a:pPr algn="ctr"/>
                      <a:r>
                        <a:rPr lang="en-US" sz="1100">
                          <a:latin typeface="Times New Roman" panose="02020603050405020304" pitchFamily="18" charset="0"/>
                          <a:cs typeface="Times New Roman" panose="02020603050405020304" pitchFamily="18" charset="0"/>
                        </a:rPr>
                        <a:t>8</a:t>
                      </a:r>
                      <a:endParaRPr lang="en-IN" sz="1100">
                        <a:latin typeface="Times New Roman" panose="02020603050405020304" pitchFamily="18" charset="0"/>
                        <a:cs typeface="Times New Roman" panose="02020603050405020304" pitchFamily="18" charset="0"/>
                      </a:endParaRPr>
                    </a:p>
                  </a:txBody>
                  <a:tcPr anchor="ctr"/>
                </a:tc>
                <a:tc>
                  <a:txBody>
                    <a:bodyPr/>
                    <a:lstStyle/>
                    <a:p>
                      <a:pPr>
                        <a:lnSpc>
                          <a:spcPct val="107000"/>
                        </a:lnSpc>
                        <a:spcBef>
                          <a:spcPts val="2400"/>
                        </a:spcBef>
                        <a:spcAft>
                          <a:spcPts val="2400"/>
                        </a:spcAft>
                      </a:pPr>
                      <a:r>
                        <a:rPr lang="en-IN" sz="1200" ker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Computer Aided Autism Diagnosis Using Diffusion Tensor Imaging</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Yaser A. Elnakieb , Mohamed T. Ali, Ahmed Soliman ,Ali H. Mahmoud</a:t>
                      </a:r>
                      <a:r>
                        <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rPr>
                        <a:t>(IEEE – 2020) </a:t>
                      </a: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Automated computer aided diagnostic (CAD) system for accurate identification of autism spectrum disorder based on the connectivity of the white matter (WM) tracts</a:t>
                      </a:r>
                      <a:r>
                        <a:rPr kumimoji="0" lang="en-US" sz="1100" b="0" i="0" u="none" strike="noStrike" kern="1200" baseline="0">
                          <a:solidFill>
                            <a:schemeClr val="dk1"/>
                          </a:solidFill>
                          <a:latin typeface="Times New Roman" panose="02020603050405020304" pitchFamily="18" charset="0"/>
                          <a:ea typeface="+mn-ea"/>
                          <a:cs typeface="Times New Roman" panose="02020603050405020304" pitchFamily="18" charset="0"/>
                        </a:rPr>
                        <a:t>	</a:t>
                      </a:r>
                    </a:p>
                    <a:p>
                      <a:endParaRPr lang="en-IN" sz="1100">
                        <a:latin typeface="Times New Roman" panose="02020603050405020304" pitchFamily="18" charset="0"/>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Fails CAD implementation which will be used to incorporate different imaging modalities, such as structural or functional MRI.</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
        <p:nvSpPr>
          <p:cNvPr id="14388" name="Slide Number Placeholder 2">
            <a:extLst>
              <a:ext uri="{FF2B5EF4-FFF2-40B4-BE49-F238E27FC236}">
                <a16:creationId xmlns:a16="http://schemas.microsoft.com/office/drawing/2014/main" id="{9FD07DCE-CB51-3D97-1C68-DC72A46E4173}"/>
              </a:ext>
            </a:extLst>
          </p:cNvPr>
          <p:cNvSpPr>
            <a:spLocks noGrp="1"/>
          </p:cNvSpPr>
          <p:nvPr>
            <p:ph type="sldNum" sz="quarter" idx="12"/>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715E2F-7FAC-4288-A1AA-23EE035D7F97}" type="slidenum">
              <a:rPr lang="en-US" altLang="en-US">
                <a:latin typeface="Lucida Sans Unicode" panose="020B0602030504020204" pitchFamily="34" charset="0"/>
              </a:rPr>
              <a:pPr eaLnBrk="1" hangingPunct="1"/>
              <a:t>8</a:t>
            </a:fld>
            <a:endParaRPr lang="en-US" altLang="en-US">
              <a:latin typeface="Lucida Sans Unicode" panose="020B0602030504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E086B-3055-57DD-7CFE-0C332DBBF6C0}"/>
              </a:ext>
            </a:extLst>
          </p:cNvPr>
          <p:cNvSpPr>
            <a:spLocks noGrp="1"/>
          </p:cNvSpPr>
          <p:nvPr>
            <p:ph type="sldNum" sz="quarter" idx="12"/>
          </p:nvPr>
        </p:nvSpPr>
        <p:spPr/>
        <p:txBody>
          <a:bodyPr/>
          <a:lstStyle/>
          <a:p>
            <a:fld id="{560DDDDC-D11B-4C74-A020-68538387A43F}" type="slidenum">
              <a:rPr lang="en-US" altLang="en-US" smtClean="0"/>
              <a:t>9</a:t>
            </a:fld>
            <a:endParaRPr lang="en-US" altLang="en-US"/>
          </a:p>
        </p:txBody>
      </p:sp>
      <p:graphicFrame>
        <p:nvGraphicFramePr>
          <p:cNvPr id="5" name="Table 6">
            <a:extLst>
              <a:ext uri="{FF2B5EF4-FFF2-40B4-BE49-F238E27FC236}">
                <a16:creationId xmlns:a16="http://schemas.microsoft.com/office/drawing/2014/main" id="{91FF0CF2-9EE6-DC23-7B86-F3E7338A8E3B}"/>
              </a:ext>
            </a:extLst>
          </p:cNvPr>
          <p:cNvGraphicFramePr>
            <a:graphicFrameLocks noGrp="1"/>
          </p:cNvGraphicFramePr>
          <p:nvPr>
            <p:ph idx="1"/>
            <p:extLst>
              <p:ext uri="{D42A27DB-BD31-4B8C-83A1-F6EECF244321}">
                <p14:modId xmlns:p14="http://schemas.microsoft.com/office/powerpoint/2010/main" val="4174326203"/>
              </p:ext>
            </p:extLst>
          </p:nvPr>
        </p:nvGraphicFramePr>
        <p:xfrm>
          <a:off x="96831" y="685800"/>
          <a:ext cx="8762999" cy="5242234"/>
        </p:xfrm>
        <a:graphic>
          <a:graphicData uri="http://schemas.openxmlformats.org/drawingml/2006/table">
            <a:tbl>
              <a:tblPr firstRow="1" bandRow="1">
                <a:tableStyleId>{5C22544A-7EE6-4342-B048-85BDC9FD1C3A}</a:tableStyleId>
              </a:tblPr>
              <a:tblGrid>
                <a:gridCol w="649110">
                  <a:extLst>
                    <a:ext uri="{9D8B030D-6E8A-4147-A177-3AD203B41FA5}">
                      <a16:colId xmlns:a16="http://schemas.microsoft.com/office/drawing/2014/main" val="20000"/>
                    </a:ext>
                  </a:extLst>
                </a:gridCol>
                <a:gridCol w="2758722">
                  <a:extLst>
                    <a:ext uri="{9D8B030D-6E8A-4147-A177-3AD203B41FA5}">
                      <a16:colId xmlns:a16="http://schemas.microsoft.com/office/drawing/2014/main" val="20001"/>
                    </a:ext>
                  </a:extLst>
                </a:gridCol>
                <a:gridCol w="1849967">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1006149">
                <a:tc>
                  <a:txBody>
                    <a:bodyPr/>
                    <a:lstStyle/>
                    <a:p>
                      <a:pPr algn="ctr"/>
                      <a:r>
                        <a:rPr lang="en-US" sz="1400">
                          <a:latin typeface="Times New Roman" panose="02020603050405020304" pitchFamily="18" charset="0"/>
                          <a:cs typeface="Times New Roman" panose="02020603050405020304" pitchFamily="18" charset="0"/>
                        </a:rPr>
                        <a:t>Sl No</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Paper Name</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Authors</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Contributions</a:t>
                      </a:r>
                      <a:endParaRPr lang="en-IN"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a:latin typeface="Times New Roman" panose="02020603050405020304" pitchFamily="18" charset="0"/>
                          <a:cs typeface="Times New Roman" panose="02020603050405020304" pitchFamily="18" charset="0"/>
                        </a:rPr>
                        <a:t>Drawbacks</a:t>
                      </a:r>
                      <a:endParaRPr lang="en-IN" sz="1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1356072">
                <a:tc>
                  <a:txBody>
                    <a:bodyPr/>
                    <a:lstStyle/>
                    <a:p>
                      <a:pPr algn="ctr"/>
                      <a:r>
                        <a:rPr lang="en-US" sz="1100">
                          <a:latin typeface="Times New Roman" panose="02020603050405020304" pitchFamily="18" charset="0"/>
                          <a:cs typeface="Times New Roman" panose="02020603050405020304" pitchFamily="18" charset="0"/>
                        </a:rPr>
                        <a:t>9</a:t>
                      </a:r>
                      <a:endParaRPr lang="en-IN" sz="11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Assessment of Speech and Fine Motor Coordination in Children With Autism </a:t>
                      </a:r>
                      <a:endParaRPr lang="en-IN" sz="12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Tanya Talkar,james R. Williamson , Daniel J. Hannon</a:t>
                      </a:r>
                      <a:r>
                        <a:rPr kumimoji="0" lang="en-IN" sz="1100" b="0" i="0" u="none" strike="noStrike" kern="1200" baseline="0">
                          <a:solidFill>
                            <a:schemeClr val="dk1"/>
                          </a:solidFill>
                          <a:latin typeface="Times New Roman" panose="02020603050405020304" pitchFamily="18" charset="0"/>
                          <a:ea typeface="+mn-ea"/>
                          <a:cs typeface="Times New Roman" panose="02020603050405020304" pitchFamily="18" charset="0"/>
                        </a:rPr>
                        <a:t>(IEEE – 2020)</a:t>
                      </a:r>
                    </a:p>
                  </a:txBody>
                  <a:tcPr anchor="ctr"/>
                </a:tc>
                <a:tc>
                  <a:txBody>
                    <a:bodyPr/>
                    <a:lstStyle/>
                    <a:p>
                      <a:pPr algn="l">
                        <a:lnSpc>
                          <a:spcPct val="107000"/>
                        </a:lnSpc>
                        <a:spcBef>
                          <a:spcPts val="2400"/>
                        </a:spcBef>
                        <a:spcAft>
                          <a:spcPts val="2400"/>
                        </a:spcAft>
                      </a:pPr>
                      <a:r>
                        <a:rPr lang="en-IN" sz="12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correlations of acoustic, video, and handwriting time-series derived from five children with ASD and five children with neurotypical development during speech and handwriting tasks was computed.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Required to work with clinicians to map any insights about lower or higher complexity in speech and handwriting features to existing interventions. </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920395">
                <a:tc>
                  <a:txBody>
                    <a:bodyPr/>
                    <a:lstStyle/>
                    <a:p>
                      <a:pPr algn="ctr"/>
                      <a:r>
                        <a:rPr lang="en-US" sz="1100">
                          <a:latin typeface="Times New Roman" panose="02020603050405020304" pitchFamily="18" charset="0"/>
                          <a:cs typeface="Times New Roman" panose="02020603050405020304" pitchFamily="18" charset="0"/>
                        </a:rPr>
                        <a:t>10</a:t>
                      </a:r>
                      <a:endParaRPr lang="en-IN" sz="110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IN" sz="1200" kern="1200">
                          <a:solidFill>
                            <a:schemeClr val="dk1"/>
                          </a:solidFill>
                          <a:effectLst/>
                          <a:latin typeface="Times New Roman" panose="02020603050405020304" pitchFamily="18" charset="0"/>
                          <a:ea typeface="+mn-ea"/>
                          <a:cs typeface="Times New Roman" panose="02020603050405020304" pitchFamily="18" charset="0"/>
                        </a:rPr>
                        <a:t>Estimating Autism Severity in Young Children From Speech Signals Using a Deep Neural Network</a:t>
                      </a:r>
                      <a:endParaRPr kumimoji="0" lang="en-US"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Marina Eni, Ilan Dinstein, Michal Ilan</a:t>
                      </a:r>
                      <a:r>
                        <a:rPr kumimoji="0" lang="en-IN" sz="1100" b="0" i="0" u="none" strike="noStrike" kern="1200" baseline="0">
                          <a:solidFill>
                            <a:schemeClr val="dk1"/>
                          </a:solidFill>
                          <a:latin typeface="Times New Roman" panose="02020603050405020304" pitchFamily="18" charset="0"/>
                          <a:ea typeface="+mn-ea"/>
                          <a:cs typeface="Times New Roman" panose="02020603050405020304" pitchFamily="18" charset="0"/>
                        </a:rPr>
                        <a:t>(IEEE – 2020)</a:t>
                      </a: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A variety of prosodic, acoustic, and conversational features from speech recordings of Hebrew speaking children who completed an Autism Diagnostic Observation Schedule (ADOS) assessment were extracted</a:t>
                      </a:r>
                      <a:endParaRPr kumimoji="0" lang="en-IN" sz="1200" b="0" i="0" u="none" strike="noStrike" kern="1200" baseline="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r>
                        <a:rPr kumimoji="0" lang="en-IN" sz="1200" kern="1200">
                          <a:solidFill>
                            <a:schemeClr val="dk1"/>
                          </a:solidFill>
                          <a:effectLst/>
                          <a:latin typeface="Times New Roman" panose="02020603050405020304" pitchFamily="18" charset="0"/>
                          <a:ea typeface="+mn-ea"/>
                          <a:cs typeface="Times New Roman" panose="02020603050405020304" pitchFamily="18" charset="0"/>
                        </a:rPr>
                        <a:t>The age of participating children was most strongly correlated with only few extracted features: vocalization rate, the duration of vocalizations, and the total number of vocalizations. Most acoustic and prosodic features were not significantly correlated with age</a:t>
                      </a:r>
                      <a:endParaRPr lang="en-IN" sz="12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78072076"/>
                  </a:ext>
                </a:extLst>
              </a:tr>
            </a:tbl>
          </a:graphicData>
        </a:graphic>
      </p:graphicFrame>
    </p:spTree>
    <p:extLst>
      <p:ext uri="{BB962C8B-B14F-4D97-AF65-F5344CB8AC3E}">
        <p14:creationId xmlns:p14="http://schemas.microsoft.com/office/powerpoint/2010/main" val="22017495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xmlns:p14="http://schemas.microsoft.com/office/powerpoint/2010/main" xmlns:a14="http://schemas.microsoft.com/office/drawing/2010/main" xmlns:p159="http://schemas.microsoft.com/office/powerpoint/2015/09/main">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Arial"/>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Arial"/>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Arial"/>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Arial"/>
        <a:cs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118</TotalTime>
  <Words>3324</Words>
  <Application>Microsoft Office PowerPoint</Application>
  <PresentationFormat>On-screen Show (4:3)</PresentationFormat>
  <Paragraphs>298</Paragraphs>
  <Slides>38</Slides>
  <Notes>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38</vt:i4>
      </vt:variant>
    </vt:vector>
  </HeadingPairs>
  <TitlesOfParts>
    <vt:vector size="53" baseType="lpstr">
      <vt:lpstr>黑体</vt:lpstr>
      <vt:lpstr>Arial</vt:lpstr>
      <vt:lpstr>Calibri</vt:lpstr>
      <vt:lpstr>Lucida Sans Unicode</vt:lpstr>
      <vt:lpstr>Microsoft Sans Serif</vt:lpstr>
      <vt:lpstr>Poppins ExtraBold</vt:lpstr>
      <vt:lpstr>Segoe UI</vt:lpstr>
      <vt:lpstr>Söhne</vt:lpstr>
      <vt:lpstr>Times New Roman</vt:lpstr>
      <vt:lpstr>Verdana</vt:lpstr>
      <vt:lpstr>Wingdings</vt:lpstr>
      <vt:lpstr>Wingdings 2</vt:lpstr>
      <vt:lpstr>Wingdings 3</vt:lpstr>
      <vt:lpstr>Concourse</vt:lpstr>
      <vt:lpstr>Concourse</vt:lpstr>
      <vt:lpstr> Outline </vt:lpstr>
      <vt:lpstr>Abstract</vt:lpstr>
      <vt:lpstr>Introduction</vt:lpstr>
      <vt:lpstr>  Existing System </vt:lpstr>
      <vt:lpstr>Proposed System</vt:lpstr>
      <vt:lpstr>Literature Survey</vt:lpstr>
      <vt:lpstr>PowerPoint Presentation</vt:lpstr>
      <vt:lpstr>PowerPoint Presentation</vt:lpstr>
      <vt:lpstr>PowerPoint Presentation</vt:lpstr>
      <vt:lpstr>Challenges Of Existing System</vt:lpstr>
      <vt:lpstr>Problem Statement</vt:lpstr>
      <vt:lpstr>Objectives Of Project</vt:lpstr>
      <vt:lpstr>Proposed Methodology</vt:lpstr>
      <vt:lpstr>PowerPoint Presentation</vt:lpstr>
      <vt:lpstr>PowerPoint Presentation</vt:lpstr>
      <vt:lpstr>PowerPoint Presentation</vt:lpstr>
      <vt:lpstr>Scope of the Project</vt:lpstr>
      <vt:lpstr>System Requirements</vt:lpstr>
      <vt:lpstr>System Architecture</vt:lpstr>
      <vt:lpstr>Sequence Diagram</vt:lpstr>
      <vt:lpstr>Modules Implemented</vt:lpstr>
      <vt:lpstr>PowerPoint Presentation</vt:lpstr>
      <vt:lpstr>PowerPoint Presentation</vt:lpstr>
      <vt:lpstr>Cleaning the Dataset</vt:lpstr>
      <vt:lpstr>PowerPoint Presentation</vt:lpstr>
      <vt:lpstr>PowerPoint Presentation</vt:lpstr>
      <vt:lpstr>PowerPoint Presentation</vt:lpstr>
      <vt:lpstr>PowerPoint Presentation</vt:lpstr>
      <vt:lpstr>MODULES IMPLEMENTED</vt:lpstr>
      <vt:lpstr> DATASET USED TO TRAIN YOLOv5 MODEL</vt:lpstr>
      <vt:lpstr>IMAGES OF NON AUTISTIC CHILDREN</vt:lpstr>
      <vt:lpstr>PowerPoint Presentation</vt:lpstr>
      <vt:lpstr>PowerPoint Presentation</vt:lpstr>
      <vt:lpstr>PowerPoint Presentation</vt:lpstr>
      <vt:lpstr>SCREENSHOT OF AUTISM DETECTION THROUGH YOLOV5 MODEL</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Roopa</dc:creator>
  <cp:lastModifiedBy>PRATIBHA JAVALAGI</cp:lastModifiedBy>
  <cp:revision>24</cp:revision>
  <dcterms:modified xsi:type="dcterms:W3CDTF">2024-05-28T01:44:18Z</dcterms:modified>
</cp:coreProperties>
</file>