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13DA-AFB2-84C7-DF94-18C9122DA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CB5FA-6490-90B7-814B-893F1D65E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1F127-9F5A-6D89-8245-1D78FB3D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12B15-AB8A-E111-17CE-6A20E089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93700-1CBA-1994-C4EA-1EC7A2AE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3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7A62-B664-2536-0B9B-306B4A51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3BAEF-CA19-6740-01A5-47C551374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F1D4D-5B02-0141-DECE-65B80794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C5E75-FD4E-37A7-8CC9-BA8DA4A5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89DF-B1C6-B678-0E11-E14AEAEF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5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518D7-7022-7A35-99A4-513257DCF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E9B14-3840-62B1-12B3-A07480BEA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C7A31-3033-556B-C6E3-23FC89FA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CB96C-1979-2B9E-6D48-6655D330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A55A-EED0-649E-A0C7-8B4FF133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5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0738-4BD6-F0A6-6CB9-DCCD77E1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72C5-DAE5-9D24-EDE9-F14FFB53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8267-7BB5-7AEE-DEE8-54E01F92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D967-729D-8A71-5CC9-47DAD58B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48F3-C993-A0F9-FD0F-82563AA0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8426-3AE9-31E2-1842-E0A63E8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7FD65-F2AF-088C-B425-ADD54162C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3320-9327-F49D-754F-E6A4D2B1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EECC-1AC5-C505-810C-C98FD416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EE30-69DA-95BC-81E7-11B21925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74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D1BD-02BA-B445-91DA-865288C5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C86B0-54CD-F945-1790-5B68FEDAD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2E9A2-7316-6713-047B-1508B3666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5CA87-C0D4-FBA4-19E2-3DAF4558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33911-FD1C-1D09-9ECA-A974293D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FB9F8-55E8-16B8-B2A7-342C9FF7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18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62CB-F91C-0509-37FB-E1F02C53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7DF1-70DF-D4F4-8180-7740C73CA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8AD0D-0748-6146-1518-5BEDE33FE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3A3A0-A226-0C83-1120-2237D85BF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133D6-B6CD-9EE7-EF53-98FB55B3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2E3B1-E2D5-C3D5-7286-ACA7BF90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71520-25F9-5416-9109-98D42026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A2725-095A-4CD0-E245-1A95D2EB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99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2DA5-D4C9-6E2A-F3DA-7DB0D81E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B99A6-A28A-16E3-A23F-9B951F95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6BC3-8A44-FA97-84F5-F2D7AD40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06291-3109-CACF-AF82-ABDA9C5A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0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7D8C0-1C00-BED4-FE33-DE0D08C3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F631F-45AC-22B3-8E36-28CC521E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BB520-486E-8EFD-D82E-85BBBC89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89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62FF-7F0F-AF28-00EC-8DEEE06B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FF48-FA0C-8B15-BAEA-B147FE7D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CCA7B-F126-04C5-B662-DA13C3849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B916-84EF-9741-1D22-3F69CBB5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01293-F431-C999-DB9B-88050A36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DE10-E0DE-9C01-BE64-AE36CD6D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1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E151-5941-8055-061C-59F6E843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70857-4F70-6912-1BB7-06373E2D8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62EB0-77BE-569E-EC63-3E1B0407C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C2C89-F803-A346-59D1-FEE09603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06371-EF1F-8715-F037-806A5404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7E7E9-8F97-28C9-C591-4BE352BE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6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C10FF-167C-1780-C033-C5B11089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06C5C-01B2-4A39-DC8F-7D690CDC8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41B8-0AA1-06AC-5FFD-DB581E569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F036-AA07-434F-B931-C4159B96DF49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EDBF-34DB-FE7A-0B79-E867DE7CA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C76BF-7BD4-DB34-9FF6-61EB2DB50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90F6-1F6A-42C5-9CE5-E83CC9974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8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7A4C9B-C70C-10B7-D654-DF229A769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2F98AFA-A6D0-0AF7-EFB5-2C9677801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0BF7B5-95E4-8231-F7D4-326DFBF5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4A1F00-B2D3-B2FF-42D6-C6386B200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71" y="124905"/>
            <a:ext cx="116320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Challenge: </a:t>
            </a:r>
            <a:r>
              <a:rPr kumimoji="0" lang="en-US" altLang="en-US" sz="2800" b="1" i="0" u="sng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Analysing</a:t>
            </a: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Historical IPL data and provide insights on IPL 2024 for a sports magazine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D7695FD-4CD0-3794-7729-FA0A4BA0B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1820"/>
            <a:ext cx="1139404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Problem Statement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"Sports Basics" is a sports blog company that entered space recently. They wanted to get more traffic to their website by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 releasing a special edition magazine on IPL 2024. This magazine aims to provide interesting insights and facts for fans,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 analysts and teams based on the last 3 years' data.</a:t>
            </a:r>
          </a:p>
        </p:txBody>
      </p:sp>
    </p:spTree>
    <p:extLst>
      <p:ext uri="{BB962C8B-B14F-4D97-AF65-F5344CB8AC3E}">
        <p14:creationId xmlns:p14="http://schemas.microsoft.com/office/powerpoint/2010/main" val="321329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96616-F91B-1AEA-FB3A-F7D4B5215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64ADADC-D649-DFD1-A0A7-D4B74FEAD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9" y="2151727"/>
            <a:ext cx="1211323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document contains all the meta information regarding the columns described in the CSV files for a comprehensive analysis of IPL matches over the past three years (2021, 2022, 2023). We have provided 4 CSV files: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dim_match_summary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fact_batting_summary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fact_bowling_summary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dim_players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1D535-CF04-3937-72DE-1CCA2D8A1661}"/>
              </a:ext>
            </a:extLst>
          </p:cNvPr>
          <p:cNvSpPr txBox="1"/>
          <p:nvPr/>
        </p:nvSpPr>
        <p:spPr>
          <a:xfrm>
            <a:off x="2948683" y="308225"/>
            <a:ext cx="6236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DATASETS 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EFD07-E72D-1DD4-2631-552D523B9666}"/>
              </a:ext>
            </a:extLst>
          </p:cNvPr>
          <p:cNvSpPr txBox="1"/>
          <p:nvPr/>
        </p:nvSpPr>
        <p:spPr>
          <a:xfrm>
            <a:off x="123290" y="4947007"/>
            <a:ext cx="5650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TOOLS USED BY ME :</a:t>
            </a:r>
          </a:p>
          <a:p>
            <a:r>
              <a:rPr lang="en-IN" dirty="0">
                <a:solidFill>
                  <a:schemeClr val="bg1"/>
                </a:solidFill>
              </a:rPr>
              <a:t>EXCEL</a:t>
            </a:r>
          </a:p>
          <a:p>
            <a:r>
              <a:rPr lang="en-IN" dirty="0">
                <a:solidFill>
                  <a:schemeClr val="bg1"/>
                </a:solidFill>
              </a:rPr>
              <a:t>POWERBI</a:t>
            </a:r>
          </a:p>
        </p:txBody>
      </p:sp>
    </p:spTree>
    <p:extLst>
      <p:ext uri="{BB962C8B-B14F-4D97-AF65-F5344CB8AC3E}">
        <p14:creationId xmlns:p14="http://schemas.microsoft.com/office/powerpoint/2010/main" val="51837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56697-DAB0-2548-4623-4FFD1B96E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31D88-C435-5B16-BE22-2D38893DD8BF}"/>
              </a:ext>
            </a:extLst>
          </p:cNvPr>
          <p:cNvSpPr txBox="1"/>
          <p:nvPr/>
        </p:nvSpPr>
        <p:spPr>
          <a:xfrm>
            <a:off x="1715783" y="297951"/>
            <a:ext cx="80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PRIMARY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0E5C0-E0DF-D8A2-144F-CCB1F2F3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5692"/>
            <a:ext cx="12191999" cy="4333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BD1E02-96E8-ADC1-39A4-9A2F402EB414}"/>
              </a:ext>
            </a:extLst>
          </p:cNvPr>
          <p:cNvSpPr txBox="1"/>
          <p:nvPr/>
        </p:nvSpPr>
        <p:spPr>
          <a:xfrm>
            <a:off x="765421" y="1255692"/>
            <a:ext cx="13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4629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38DA8-4168-9138-FF1B-1565BFD26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D0C2C7-44AA-7F2A-7AB8-23AE52161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99"/>
            <a:ext cx="12192000" cy="2654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D6AE6D-9A25-57CD-EC28-BB00489F7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5753"/>
            <a:ext cx="12192000" cy="332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55F172-A65C-E304-872C-4AC727C6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3F4EF-1CF1-CB6B-843F-AE483F0E700B}"/>
              </a:ext>
            </a:extLst>
          </p:cNvPr>
          <p:cNvSpPr txBox="1"/>
          <p:nvPr/>
        </p:nvSpPr>
        <p:spPr>
          <a:xfrm>
            <a:off x="2589088" y="236306"/>
            <a:ext cx="7387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Candara" panose="020E0502030303020204" pitchFamily="34" charset="0"/>
              </a:rPr>
              <a:t>SUPER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D4800-801E-57E8-BA35-9C56A95AD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2" y="1437996"/>
            <a:ext cx="11332395" cy="4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8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B4B18B-8447-CFA3-52E0-D2638DF80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B1A99-96D3-7B00-28F5-BDE44FA3C441}"/>
              </a:ext>
            </a:extLst>
          </p:cNvPr>
          <p:cNvSpPr txBox="1"/>
          <p:nvPr/>
        </p:nvSpPr>
        <p:spPr>
          <a:xfrm>
            <a:off x="1606193" y="308225"/>
            <a:ext cx="897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ORANGE CAP/PURPLE CAP PLAYER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4C51D-E95D-93B6-36B9-588AB29DC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3" y="1105612"/>
            <a:ext cx="10726219" cy="544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9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84625-98EA-1F9E-B31B-1999A057F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0AB4C2-9C97-FB2F-DD70-9AFBD5D3F362}"/>
              </a:ext>
            </a:extLst>
          </p:cNvPr>
          <p:cNvSpPr txBox="1"/>
          <p:nvPr/>
        </p:nvSpPr>
        <p:spPr>
          <a:xfrm>
            <a:off x="2558265" y="452063"/>
            <a:ext cx="7459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PREDICTIVE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B93E0-D3D6-0FED-29A1-E578D931D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40520"/>
            <a:ext cx="10972799" cy="49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14E194-E26E-AD9A-AE10-0A8A2873F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32E44F-E35A-753C-E8CD-29DAB476E24D}"/>
              </a:ext>
            </a:extLst>
          </p:cNvPr>
          <p:cNvSpPr txBox="1"/>
          <p:nvPr/>
        </p:nvSpPr>
        <p:spPr>
          <a:xfrm>
            <a:off x="1746607" y="410966"/>
            <a:ext cx="8209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Candara" panose="020E0502030303020204" pitchFamily="34" charset="0"/>
              </a:rPr>
              <a:t>THANK YOU!!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3E2A6-2CA5-E654-92B0-3CC059746D51}"/>
              </a:ext>
            </a:extLst>
          </p:cNvPr>
          <p:cNvSpPr txBox="1"/>
          <p:nvPr/>
        </p:nvSpPr>
        <p:spPr>
          <a:xfrm>
            <a:off x="380144" y="1674688"/>
            <a:ext cx="115995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 WOULD LIKE TO EXPRESS MY GRATITUDE TO THE </a:t>
            </a:r>
            <a:r>
              <a:rPr lang="en-IN" sz="4000" b="1" dirty="0">
                <a:solidFill>
                  <a:schemeClr val="bg1"/>
                </a:solidFill>
              </a:rPr>
              <a:t>CODEBASICS </a:t>
            </a:r>
            <a:r>
              <a:rPr lang="en-IN" dirty="0">
                <a:solidFill>
                  <a:schemeClr val="bg1"/>
                </a:solidFill>
              </a:rPr>
              <a:t>TEAM FOR PROVIDING THIS RESUME CHALLENGE.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839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 Narrow</vt:lpstr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pratibha verma</dc:creator>
  <cp:lastModifiedBy>pratibha verma</cp:lastModifiedBy>
  <cp:revision>1</cp:revision>
  <dcterms:created xsi:type="dcterms:W3CDTF">2024-04-07T16:35:40Z</dcterms:created>
  <dcterms:modified xsi:type="dcterms:W3CDTF">2024-04-07T16:38:29Z</dcterms:modified>
</cp:coreProperties>
</file>