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9" r:id="rId5"/>
    <p:sldId id="270" r:id="rId6"/>
    <p:sldId id="271" r:id="rId7"/>
    <p:sldId id="272" r:id="rId8"/>
    <p:sldId id="273" r:id="rId9"/>
    <p:sldId id="274" r:id="rId10"/>
    <p:sldId id="277" r:id="rId11"/>
    <p:sldId id="27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C13D7-DDD1-462E-B966-E8E547C4FF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B1BABAB-FBB9-4055-9101-1D070065DE5F}">
      <dgm:prSet phldrT="[Text]"/>
      <dgm:spPr>
        <a:ln>
          <a:solidFill>
            <a:schemeClr val="accent2"/>
          </a:solidFill>
        </a:ln>
      </dgm:spPr>
      <dgm:t>
        <a:bodyPr/>
        <a:lstStyle/>
        <a:p>
          <a:r>
            <a:rPr lang="en-IN" dirty="0"/>
            <a:t>ORANGE CAP/PURPLE CAP PLAYERS</a:t>
          </a:r>
        </a:p>
      </dgm:t>
    </dgm:pt>
    <dgm:pt modelId="{AB285F09-5385-47D3-B69F-CABD2FF1B155}" type="parTrans" cxnId="{DFB75E73-27A8-4028-817D-11F491CE35A7}">
      <dgm:prSet/>
      <dgm:spPr/>
      <dgm:t>
        <a:bodyPr/>
        <a:lstStyle/>
        <a:p>
          <a:endParaRPr lang="en-IN"/>
        </a:p>
      </dgm:t>
    </dgm:pt>
    <dgm:pt modelId="{CC45133C-AF71-4489-819D-73AB7B02CABC}" type="sibTrans" cxnId="{DFB75E73-27A8-4028-817D-11F491CE35A7}">
      <dgm:prSet/>
      <dgm:spPr/>
      <dgm:t>
        <a:bodyPr/>
        <a:lstStyle/>
        <a:p>
          <a:endParaRPr lang="en-IN"/>
        </a:p>
      </dgm:t>
    </dgm:pt>
    <dgm:pt modelId="{862D921B-591E-44FC-B87F-756A865125B3}" type="pres">
      <dgm:prSet presAssocID="{964C13D7-DDD1-462E-B966-E8E547C4FF62}" presName="Name0" presStyleCnt="0">
        <dgm:presLayoutVars>
          <dgm:dir/>
          <dgm:animLvl val="lvl"/>
          <dgm:resizeHandles val="exact"/>
        </dgm:presLayoutVars>
      </dgm:prSet>
      <dgm:spPr/>
    </dgm:pt>
    <dgm:pt modelId="{9F1E27B0-0F8F-4CE5-B2C4-1701964EE675}" type="pres">
      <dgm:prSet presAssocID="{AB1BABAB-FBB9-4055-9101-1D070065DE5F}" presName="parTxOnly" presStyleLbl="node1" presStyleIdx="0" presStyleCnt="1" custLinFactNeighborX="9335" custLinFactNeighborY="4833">
        <dgm:presLayoutVars>
          <dgm:chMax val="0"/>
          <dgm:chPref val="0"/>
          <dgm:bulletEnabled val="1"/>
        </dgm:presLayoutVars>
      </dgm:prSet>
      <dgm:spPr/>
    </dgm:pt>
  </dgm:ptLst>
  <dgm:cxnLst>
    <dgm:cxn modelId="{C7C9EF13-7D9A-4ADC-A3E9-B55BDF278E57}" type="presOf" srcId="{AB1BABAB-FBB9-4055-9101-1D070065DE5F}" destId="{9F1E27B0-0F8F-4CE5-B2C4-1701964EE675}" srcOrd="0" destOrd="0" presId="urn:microsoft.com/office/officeart/2005/8/layout/chevron1"/>
    <dgm:cxn modelId="{DFB75E73-27A8-4028-817D-11F491CE35A7}" srcId="{964C13D7-DDD1-462E-B966-E8E547C4FF62}" destId="{AB1BABAB-FBB9-4055-9101-1D070065DE5F}" srcOrd="0" destOrd="0" parTransId="{AB285F09-5385-47D3-B69F-CABD2FF1B155}" sibTransId="{CC45133C-AF71-4489-819D-73AB7B02CABC}"/>
    <dgm:cxn modelId="{466DDBA1-FD28-4796-98FF-411D7166466B}" type="presOf" srcId="{964C13D7-DDD1-462E-B966-E8E547C4FF62}" destId="{862D921B-591E-44FC-B87F-756A865125B3}" srcOrd="0" destOrd="0" presId="urn:microsoft.com/office/officeart/2005/8/layout/chevron1"/>
    <dgm:cxn modelId="{C1BFF359-0078-4B9C-BAFA-BB6065C3F7A7}" type="presParOf" srcId="{862D921B-591E-44FC-B87F-756A865125B3}" destId="{9F1E27B0-0F8F-4CE5-B2C4-1701964EE67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061E27B-F219-4DE6-B50E-7DDCCCFEDDE4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990006-B58A-46F3-AA64-000D6409DD80}">
      <dgm:prSet phldrT="[Text]"/>
      <dgm:spPr/>
      <dgm:t>
        <a:bodyPr/>
        <a:lstStyle/>
        <a:p>
          <a:r>
            <a:rPr lang="en-IN" dirty="0"/>
            <a:t>NAME</a:t>
          </a:r>
        </a:p>
      </dgm:t>
    </dgm:pt>
    <dgm:pt modelId="{A4E74258-1269-4633-902F-99A78E897E0E}" type="parTrans" cxnId="{EE3AD320-0FA4-44C0-B7E6-75E6694FA269}">
      <dgm:prSet/>
      <dgm:spPr/>
      <dgm:t>
        <a:bodyPr/>
        <a:lstStyle/>
        <a:p>
          <a:endParaRPr lang="en-IN"/>
        </a:p>
      </dgm:t>
    </dgm:pt>
    <dgm:pt modelId="{1FEB15A5-E674-4CE2-9F5B-8E38D7C7B396}" type="sibTrans" cxnId="{EE3AD320-0FA4-44C0-B7E6-75E6694FA269}">
      <dgm:prSet/>
      <dgm:spPr/>
      <dgm:t>
        <a:bodyPr/>
        <a:lstStyle/>
        <a:p>
          <a:endParaRPr lang="en-IN"/>
        </a:p>
      </dgm:t>
    </dgm:pt>
    <dgm:pt modelId="{639A3585-AF7A-441A-813C-2F1AAAE8D8C7}">
      <dgm:prSet phldrT="[Text]"/>
      <dgm:spPr/>
      <dgm:t>
        <a:bodyPr/>
        <a:lstStyle/>
        <a:p>
          <a:r>
            <a:rPr lang="en-IN" dirty="0"/>
            <a:t>RASHID KHAN</a:t>
          </a:r>
        </a:p>
      </dgm:t>
    </dgm:pt>
    <dgm:pt modelId="{F99068C2-A143-4252-8C99-9FC45FD3FA3A}" type="parTrans" cxnId="{2791115C-87F7-48BB-9508-EDDEE46DA3FD}">
      <dgm:prSet/>
      <dgm:spPr/>
      <dgm:t>
        <a:bodyPr/>
        <a:lstStyle/>
        <a:p>
          <a:endParaRPr lang="en-IN"/>
        </a:p>
      </dgm:t>
    </dgm:pt>
    <dgm:pt modelId="{CB70F9E0-6C98-4C16-8058-06ADE8EF0BA9}" type="sibTrans" cxnId="{2791115C-87F7-48BB-9508-EDDEE46DA3FD}">
      <dgm:prSet/>
      <dgm:spPr/>
      <dgm:t>
        <a:bodyPr/>
        <a:lstStyle/>
        <a:p>
          <a:endParaRPr lang="en-IN"/>
        </a:p>
      </dgm:t>
    </dgm:pt>
    <dgm:pt modelId="{A2727758-F441-4527-A614-652F9161B216}">
      <dgm:prSet phldrT="[Text]"/>
      <dgm:spPr/>
      <dgm:t>
        <a:bodyPr/>
        <a:lstStyle/>
        <a:p>
          <a:r>
            <a:rPr lang="en-IN" dirty="0"/>
            <a:t>TEAM</a:t>
          </a:r>
        </a:p>
      </dgm:t>
    </dgm:pt>
    <dgm:pt modelId="{1B01BF78-B72F-4257-8495-8C55A06F4E83}" type="parTrans" cxnId="{2811247E-70BB-4409-80C0-610395827A34}">
      <dgm:prSet/>
      <dgm:spPr/>
      <dgm:t>
        <a:bodyPr/>
        <a:lstStyle/>
        <a:p>
          <a:endParaRPr lang="en-IN"/>
        </a:p>
      </dgm:t>
    </dgm:pt>
    <dgm:pt modelId="{0EBE5F02-B88C-446C-B44A-83CCC2E3E763}" type="sibTrans" cxnId="{2811247E-70BB-4409-80C0-610395827A34}">
      <dgm:prSet/>
      <dgm:spPr/>
      <dgm:t>
        <a:bodyPr/>
        <a:lstStyle/>
        <a:p>
          <a:endParaRPr lang="en-IN"/>
        </a:p>
      </dgm:t>
    </dgm:pt>
    <dgm:pt modelId="{1C01CC2E-5E78-4380-8473-2C854C81D493}">
      <dgm:prSet phldrT="[Text]"/>
      <dgm:spPr/>
      <dgm:t>
        <a:bodyPr/>
        <a:lstStyle/>
        <a:p>
          <a:r>
            <a:rPr lang="en-IN" dirty="0"/>
            <a:t>SUNRISERS</a:t>
          </a:r>
        </a:p>
      </dgm:t>
    </dgm:pt>
    <dgm:pt modelId="{CCE278E3-8395-4BF2-9D58-DA894AE862CF}" type="parTrans" cxnId="{3EB2E71E-0FEB-4620-8339-DFC7E90CD75A}">
      <dgm:prSet/>
      <dgm:spPr/>
      <dgm:t>
        <a:bodyPr/>
        <a:lstStyle/>
        <a:p>
          <a:endParaRPr lang="en-IN"/>
        </a:p>
      </dgm:t>
    </dgm:pt>
    <dgm:pt modelId="{7D03689E-E7AC-4FF3-9BB8-E864A4D74D1C}" type="sibTrans" cxnId="{3EB2E71E-0FEB-4620-8339-DFC7E90CD75A}">
      <dgm:prSet/>
      <dgm:spPr/>
      <dgm:t>
        <a:bodyPr/>
        <a:lstStyle/>
        <a:p>
          <a:endParaRPr lang="en-IN"/>
        </a:p>
      </dgm:t>
    </dgm:pt>
    <dgm:pt modelId="{82F03224-9A67-49E7-B4C2-C23BDC5BAD77}" type="pres">
      <dgm:prSet presAssocID="{5061E27B-F219-4DE6-B50E-7DDCCCFEDDE4}" presName="Name0" presStyleCnt="0">
        <dgm:presLayoutVars>
          <dgm:dir/>
          <dgm:animLvl val="lvl"/>
          <dgm:resizeHandles val="exact"/>
        </dgm:presLayoutVars>
      </dgm:prSet>
      <dgm:spPr/>
    </dgm:pt>
    <dgm:pt modelId="{4611719F-DDD1-4744-9CD4-3AA7015400CE}" type="pres">
      <dgm:prSet presAssocID="{92990006-B58A-46F3-AA64-000D6409DD80}" presName="linNode" presStyleCnt="0"/>
      <dgm:spPr/>
    </dgm:pt>
    <dgm:pt modelId="{76D3CF5A-874C-4CC6-AEDF-3CC72D05994E}" type="pres">
      <dgm:prSet presAssocID="{92990006-B58A-46F3-AA64-000D6409DD80}" presName="parTx" presStyleLbl="revTx" presStyleIdx="0" presStyleCnt="2">
        <dgm:presLayoutVars>
          <dgm:chMax val="1"/>
          <dgm:bulletEnabled val="1"/>
        </dgm:presLayoutVars>
      </dgm:prSet>
      <dgm:spPr/>
    </dgm:pt>
    <dgm:pt modelId="{891BBA91-6043-4DCF-BBED-346C2756CF36}" type="pres">
      <dgm:prSet presAssocID="{92990006-B58A-46F3-AA64-000D6409DD80}" presName="bracket" presStyleLbl="parChTrans1D1" presStyleIdx="0" presStyleCnt="2"/>
      <dgm:spPr/>
    </dgm:pt>
    <dgm:pt modelId="{A79C836A-3768-4A8B-A0E8-9395D631852F}" type="pres">
      <dgm:prSet presAssocID="{92990006-B58A-46F3-AA64-000D6409DD80}" presName="spH" presStyleCnt="0"/>
      <dgm:spPr/>
    </dgm:pt>
    <dgm:pt modelId="{5B5F25A4-378F-464B-AA94-4032C36C1D95}" type="pres">
      <dgm:prSet presAssocID="{92990006-B58A-46F3-AA64-000D6409DD80}" presName="desTx" presStyleLbl="node1" presStyleIdx="0" presStyleCnt="2">
        <dgm:presLayoutVars>
          <dgm:bulletEnabled val="1"/>
        </dgm:presLayoutVars>
      </dgm:prSet>
      <dgm:spPr/>
    </dgm:pt>
    <dgm:pt modelId="{8FB1C962-14B2-49D4-91E0-2A6B89431AB9}" type="pres">
      <dgm:prSet presAssocID="{1FEB15A5-E674-4CE2-9F5B-8E38D7C7B396}" presName="spV" presStyleCnt="0"/>
      <dgm:spPr/>
    </dgm:pt>
    <dgm:pt modelId="{D10775F1-C1EE-469F-9F53-30ED845E3CE6}" type="pres">
      <dgm:prSet presAssocID="{A2727758-F441-4527-A614-652F9161B216}" presName="linNode" presStyleCnt="0"/>
      <dgm:spPr/>
    </dgm:pt>
    <dgm:pt modelId="{74FBF8E7-3A56-4FA7-AD1E-9454C192DC3E}" type="pres">
      <dgm:prSet presAssocID="{A2727758-F441-4527-A614-652F9161B216}" presName="parTx" presStyleLbl="revTx" presStyleIdx="1" presStyleCnt="2">
        <dgm:presLayoutVars>
          <dgm:chMax val="1"/>
          <dgm:bulletEnabled val="1"/>
        </dgm:presLayoutVars>
      </dgm:prSet>
      <dgm:spPr/>
    </dgm:pt>
    <dgm:pt modelId="{B061B9A2-997D-4F93-B3BB-8F24CBB4D44A}" type="pres">
      <dgm:prSet presAssocID="{A2727758-F441-4527-A614-652F9161B216}" presName="bracket" presStyleLbl="parChTrans1D1" presStyleIdx="1" presStyleCnt="2"/>
      <dgm:spPr/>
    </dgm:pt>
    <dgm:pt modelId="{008CBA0E-379D-4523-8EB0-807084D04D79}" type="pres">
      <dgm:prSet presAssocID="{A2727758-F441-4527-A614-652F9161B216}" presName="spH" presStyleCnt="0"/>
      <dgm:spPr/>
    </dgm:pt>
    <dgm:pt modelId="{0D0FF1E4-6D36-4270-A17A-9C37FB366A5C}" type="pres">
      <dgm:prSet presAssocID="{A2727758-F441-4527-A614-652F9161B216}" presName="desTx" presStyleLbl="node1" presStyleIdx="1" presStyleCnt="2">
        <dgm:presLayoutVars>
          <dgm:bulletEnabled val="1"/>
        </dgm:presLayoutVars>
      </dgm:prSet>
      <dgm:spPr/>
    </dgm:pt>
  </dgm:ptLst>
  <dgm:cxnLst>
    <dgm:cxn modelId="{06D1170C-48F4-4FFD-B4EF-999ED68B4A5C}" type="presOf" srcId="{A2727758-F441-4527-A614-652F9161B216}" destId="{74FBF8E7-3A56-4FA7-AD1E-9454C192DC3E}" srcOrd="0" destOrd="0" presId="urn:diagrams.loki3.com/BracketList"/>
    <dgm:cxn modelId="{5AD33A14-CF69-42BF-BF4D-4AC1CAE6054F}" type="presOf" srcId="{5061E27B-F219-4DE6-B50E-7DDCCCFEDDE4}" destId="{82F03224-9A67-49E7-B4C2-C23BDC5BAD77}" srcOrd="0" destOrd="0" presId="urn:diagrams.loki3.com/BracketList"/>
    <dgm:cxn modelId="{3EB2E71E-0FEB-4620-8339-DFC7E90CD75A}" srcId="{A2727758-F441-4527-A614-652F9161B216}" destId="{1C01CC2E-5E78-4380-8473-2C854C81D493}" srcOrd="0" destOrd="0" parTransId="{CCE278E3-8395-4BF2-9D58-DA894AE862CF}" sibTransId="{7D03689E-E7AC-4FF3-9BB8-E864A4D74D1C}"/>
    <dgm:cxn modelId="{EE3AD320-0FA4-44C0-B7E6-75E6694FA269}" srcId="{5061E27B-F219-4DE6-B50E-7DDCCCFEDDE4}" destId="{92990006-B58A-46F3-AA64-000D6409DD80}" srcOrd="0" destOrd="0" parTransId="{A4E74258-1269-4633-902F-99A78E897E0E}" sibTransId="{1FEB15A5-E674-4CE2-9F5B-8E38D7C7B396}"/>
    <dgm:cxn modelId="{2791115C-87F7-48BB-9508-EDDEE46DA3FD}" srcId="{92990006-B58A-46F3-AA64-000D6409DD80}" destId="{639A3585-AF7A-441A-813C-2F1AAAE8D8C7}" srcOrd="0" destOrd="0" parTransId="{F99068C2-A143-4252-8C99-9FC45FD3FA3A}" sibTransId="{CB70F9E0-6C98-4C16-8058-06ADE8EF0BA9}"/>
    <dgm:cxn modelId="{2811247E-70BB-4409-80C0-610395827A34}" srcId="{5061E27B-F219-4DE6-B50E-7DDCCCFEDDE4}" destId="{A2727758-F441-4527-A614-652F9161B216}" srcOrd="1" destOrd="0" parTransId="{1B01BF78-B72F-4257-8495-8C55A06F4E83}" sibTransId="{0EBE5F02-B88C-446C-B44A-83CCC2E3E763}"/>
    <dgm:cxn modelId="{72DD6A9B-06BD-4D84-956B-E82D37B48DBD}" type="presOf" srcId="{92990006-B58A-46F3-AA64-000D6409DD80}" destId="{76D3CF5A-874C-4CC6-AEDF-3CC72D05994E}" srcOrd="0" destOrd="0" presId="urn:diagrams.loki3.com/BracketList"/>
    <dgm:cxn modelId="{DCC5E2C7-F3D8-4B20-B448-DD916D7FD504}" type="presOf" srcId="{1C01CC2E-5E78-4380-8473-2C854C81D493}" destId="{0D0FF1E4-6D36-4270-A17A-9C37FB366A5C}" srcOrd="0" destOrd="0" presId="urn:diagrams.loki3.com/BracketList"/>
    <dgm:cxn modelId="{C30FAEF8-682E-472E-83CB-9D92AD366BB6}" type="presOf" srcId="{639A3585-AF7A-441A-813C-2F1AAAE8D8C7}" destId="{5B5F25A4-378F-464B-AA94-4032C36C1D95}" srcOrd="0" destOrd="0" presId="urn:diagrams.loki3.com/BracketList"/>
    <dgm:cxn modelId="{FA74C4FB-97ED-4A82-BC6A-137CDB2DA521}" type="presParOf" srcId="{82F03224-9A67-49E7-B4C2-C23BDC5BAD77}" destId="{4611719F-DDD1-4744-9CD4-3AA7015400CE}" srcOrd="0" destOrd="0" presId="urn:diagrams.loki3.com/BracketList"/>
    <dgm:cxn modelId="{ED1872D5-7734-42B0-82F4-E5D1A80C3D16}" type="presParOf" srcId="{4611719F-DDD1-4744-9CD4-3AA7015400CE}" destId="{76D3CF5A-874C-4CC6-AEDF-3CC72D05994E}" srcOrd="0" destOrd="0" presId="urn:diagrams.loki3.com/BracketList"/>
    <dgm:cxn modelId="{B38E8D0C-25A8-490C-AB8F-2E73202649F4}" type="presParOf" srcId="{4611719F-DDD1-4744-9CD4-3AA7015400CE}" destId="{891BBA91-6043-4DCF-BBED-346C2756CF36}" srcOrd="1" destOrd="0" presId="urn:diagrams.loki3.com/BracketList"/>
    <dgm:cxn modelId="{177C09C0-4121-418C-9028-AADCB5AE381A}" type="presParOf" srcId="{4611719F-DDD1-4744-9CD4-3AA7015400CE}" destId="{A79C836A-3768-4A8B-A0E8-9395D631852F}" srcOrd="2" destOrd="0" presId="urn:diagrams.loki3.com/BracketList"/>
    <dgm:cxn modelId="{5D62AB17-862D-4E30-9366-0545F91E2B2B}" type="presParOf" srcId="{4611719F-DDD1-4744-9CD4-3AA7015400CE}" destId="{5B5F25A4-378F-464B-AA94-4032C36C1D95}" srcOrd="3" destOrd="0" presId="urn:diagrams.loki3.com/BracketList"/>
    <dgm:cxn modelId="{0FF3F5DB-562F-4233-843D-C7495DDE9027}" type="presParOf" srcId="{82F03224-9A67-49E7-B4C2-C23BDC5BAD77}" destId="{8FB1C962-14B2-49D4-91E0-2A6B89431AB9}" srcOrd="1" destOrd="0" presId="urn:diagrams.loki3.com/BracketList"/>
    <dgm:cxn modelId="{C90864A2-0D50-4021-A3B4-6057D8A535BE}" type="presParOf" srcId="{82F03224-9A67-49E7-B4C2-C23BDC5BAD77}" destId="{D10775F1-C1EE-469F-9F53-30ED845E3CE6}" srcOrd="2" destOrd="0" presId="urn:diagrams.loki3.com/BracketList"/>
    <dgm:cxn modelId="{46587517-98D5-4A11-AF3A-6299E1F43D98}" type="presParOf" srcId="{D10775F1-C1EE-469F-9F53-30ED845E3CE6}" destId="{74FBF8E7-3A56-4FA7-AD1E-9454C192DC3E}" srcOrd="0" destOrd="0" presId="urn:diagrams.loki3.com/BracketList"/>
    <dgm:cxn modelId="{9AE2C649-861D-493C-A4A7-AFBE493F172A}" type="presParOf" srcId="{D10775F1-C1EE-469F-9F53-30ED845E3CE6}" destId="{B061B9A2-997D-4F93-B3BB-8F24CBB4D44A}" srcOrd="1" destOrd="0" presId="urn:diagrams.loki3.com/BracketList"/>
    <dgm:cxn modelId="{947FEB47-2003-4530-87E8-2DFD029D70C8}" type="presParOf" srcId="{D10775F1-C1EE-469F-9F53-30ED845E3CE6}" destId="{008CBA0E-379D-4523-8EB0-807084D04D79}" srcOrd="2" destOrd="0" presId="urn:diagrams.loki3.com/BracketList"/>
    <dgm:cxn modelId="{21653E46-F1EC-4D2A-BE4D-EE949C12A6E8}" type="presParOf" srcId="{D10775F1-C1EE-469F-9F53-30ED845E3CE6}" destId="{0D0FF1E4-6D36-4270-A17A-9C37FB366A5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061E27B-F219-4DE6-B50E-7DDCCCFEDDE4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990006-B58A-46F3-AA64-000D6409DD80}">
      <dgm:prSet phldrT="[Text]"/>
      <dgm:spPr/>
      <dgm:t>
        <a:bodyPr/>
        <a:lstStyle/>
        <a:p>
          <a:r>
            <a:rPr lang="en-IN" dirty="0"/>
            <a:t>NAME</a:t>
          </a:r>
        </a:p>
      </dgm:t>
    </dgm:pt>
    <dgm:pt modelId="{A4E74258-1269-4633-902F-99A78E897E0E}" type="parTrans" cxnId="{EE3AD320-0FA4-44C0-B7E6-75E6694FA269}">
      <dgm:prSet/>
      <dgm:spPr/>
      <dgm:t>
        <a:bodyPr/>
        <a:lstStyle/>
        <a:p>
          <a:endParaRPr lang="en-IN"/>
        </a:p>
      </dgm:t>
    </dgm:pt>
    <dgm:pt modelId="{1FEB15A5-E674-4CE2-9F5B-8E38D7C7B396}" type="sibTrans" cxnId="{EE3AD320-0FA4-44C0-B7E6-75E6694FA269}">
      <dgm:prSet/>
      <dgm:spPr/>
      <dgm:t>
        <a:bodyPr/>
        <a:lstStyle/>
        <a:p>
          <a:endParaRPr lang="en-IN"/>
        </a:p>
      </dgm:t>
    </dgm:pt>
    <dgm:pt modelId="{639A3585-AF7A-441A-813C-2F1AAAE8D8C7}">
      <dgm:prSet phldrT="[Text]"/>
      <dgm:spPr/>
      <dgm:t>
        <a:bodyPr/>
        <a:lstStyle/>
        <a:p>
          <a:r>
            <a:rPr lang="en-IN" dirty="0"/>
            <a:t>MOHSIN KHAN</a:t>
          </a:r>
        </a:p>
      </dgm:t>
    </dgm:pt>
    <dgm:pt modelId="{F99068C2-A143-4252-8C99-9FC45FD3FA3A}" type="parTrans" cxnId="{2791115C-87F7-48BB-9508-EDDEE46DA3FD}">
      <dgm:prSet/>
      <dgm:spPr/>
      <dgm:t>
        <a:bodyPr/>
        <a:lstStyle/>
        <a:p>
          <a:endParaRPr lang="en-IN"/>
        </a:p>
      </dgm:t>
    </dgm:pt>
    <dgm:pt modelId="{CB70F9E0-6C98-4C16-8058-06ADE8EF0BA9}" type="sibTrans" cxnId="{2791115C-87F7-48BB-9508-EDDEE46DA3FD}">
      <dgm:prSet/>
      <dgm:spPr/>
      <dgm:t>
        <a:bodyPr/>
        <a:lstStyle/>
        <a:p>
          <a:endParaRPr lang="en-IN"/>
        </a:p>
      </dgm:t>
    </dgm:pt>
    <dgm:pt modelId="{A2727758-F441-4527-A614-652F9161B216}">
      <dgm:prSet phldrT="[Text]"/>
      <dgm:spPr/>
      <dgm:t>
        <a:bodyPr/>
        <a:lstStyle/>
        <a:p>
          <a:r>
            <a:rPr lang="en-IN" dirty="0"/>
            <a:t>TEAM</a:t>
          </a:r>
        </a:p>
      </dgm:t>
    </dgm:pt>
    <dgm:pt modelId="{1B01BF78-B72F-4257-8495-8C55A06F4E83}" type="parTrans" cxnId="{2811247E-70BB-4409-80C0-610395827A34}">
      <dgm:prSet/>
      <dgm:spPr/>
      <dgm:t>
        <a:bodyPr/>
        <a:lstStyle/>
        <a:p>
          <a:endParaRPr lang="en-IN"/>
        </a:p>
      </dgm:t>
    </dgm:pt>
    <dgm:pt modelId="{0EBE5F02-B88C-446C-B44A-83CCC2E3E763}" type="sibTrans" cxnId="{2811247E-70BB-4409-80C0-610395827A34}">
      <dgm:prSet/>
      <dgm:spPr/>
      <dgm:t>
        <a:bodyPr/>
        <a:lstStyle/>
        <a:p>
          <a:endParaRPr lang="en-IN"/>
        </a:p>
      </dgm:t>
    </dgm:pt>
    <dgm:pt modelId="{1C01CC2E-5E78-4380-8473-2C854C81D493}">
      <dgm:prSet phldrT="[Text]"/>
      <dgm:spPr/>
      <dgm:t>
        <a:bodyPr/>
        <a:lstStyle/>
        <a:p>
          <a:r>
            <a:rPr lang="en-IN" dirty="0"/>
            <a:t>SUPER GIANTS</a:t>
          </a:r>
        </a:p>
      </dgm:t>
    </dgm:pt>
    <dgm:pt modelId="{CCE278E3-8395-4BF2-9D58-DA894AE862CF}" type="parTrans" cxnId="{3EB2E71E-0FEB-4620-8339-DFC7E90CD75A}">
      <dgm:prSet/>
      <dgm:spPr/>
      <dgm:t>
        <a:bodyPr/>
        <a:lstStyle/>
        <a:p>
          <a:endParaRPr lang="en-IN"/>
        </a:p>
      </dgm:t>
    </dgm:pt>
    <dgm:pt modelId="{7D03689E-E7AC-4FF3-9BB8-E864A4D74D1C}" type="sibTrans" cxnId="{3EB2E71E-0FEB-4620-8339-DFC7E90CD75A}">
      <dgm:prSet/>
      <dgm:spPr/>
      <dgm:t>
        <a:bodyPr/>
        <a:lstStyle/>
        <a:p>
          <a:endParaRPr lang="en-IN"/>
        </a:p>
      </dgm:t>
    </dgm:pt>
    <dgm:pt modelId="{82F03224-9A67-49E7-B4C2-C23BDC5BAD77}" type="pres">
      <dgm:prSet presAssocID="{5061E27B-F219-4DE6-B50E-7DDCCCFEDDE4}" presName="Name0" presStyleCnt="0">
        <dgm:presLayoutVars>
          <dgm:dir/>
          <dgm:animLvl val="lvl"/>
          <dgm:resizeHandles val="exact"/>
        </dgm:presLayoutVars>
      </dgm:prSet>
      <dgm:spPr/>
    </dgm:pt>
    <dgm:pt modelId="{4611719F-DDD1-4744-9CD4-3AA7015400CE}" type="pres">
      <dgm:prSet presAssocID="{92990006-B58A-46F3-AA64-000D6409DD80}" presName="linNode" presStyleCnt="0"/>
      <dgm:spPr/>
    </dgm:pt>
    <dgm:pt modelId="{76D3CF5A-874C-4CC6-AEDF-3CC72D05994E}" type="pres">
      <dgm:prSet presAssocID="{92990006-B58A-46F3-AA64-000D6409DD80}" presName="parTx" presStyleLbl="revTx" presStyleIdx="0" presStyleCnt="2">
        <dgm:presLayoutVars>
          <dgm:chMax val="1"/>
          <dgm:bulletEnabled val="1"/>
        </dgm:presLayoutVars>
      </dgm:prSet>
      <dgm:spPr/>
    </dgm:pt>
    <dgm:pt modelId="{891BBA91-6043-4DCF-BBED-346C2756CF36}" type="pres">
      <dgm:prSet presAssocID="{92990006-B58A-46F3-AA64-000D6409DD80}" presName="bracket" presStyleLbl="parChTrans1D1" presStyleIdx="0" presStyleCnt="2"/>
      <dgm:spPr/>
    </dgm:pt>
    <dgm:pt modelId="{A79C836A-3768-4A8B-A0E8-9395D631852F}" type="pres">
      <dgm:prSet presAssocID="{92990006-B58A-46F3-AA64-000D6409DD80}" presName="spH" presStyleCnt="0"/>
      <dgm:spPr/>
    </dgm:pt>
    <dgm:pt modelId="{5B5F25A4-378F-464B-AA94-4032C36C1D95}" type="pres">
      <dgm:prSet presAssocID="{92990006-B58A-46F3-AA64-000D6409DD80}" presName="desTx" presStyleLbl="node1" presStyleIdx="0" presStyleCnt="2">
        <dgm:presLayoutVars>
          <dgm:bulletEnabled val="1"/>
        </dgm:presLayoutVars>
      </dgm:prSet>
      <dgm:spPr/>
    </dgm:pt>
    <dgm:pt modelId="{8FB1C962-14B2-49D4-91E0-2A6B89431AB9}" type="pres">
      <dgm:prSet presAssocID="{1FEB15A5-E674-4CE2-9F5B-8E38D7C7B396}" presName="spV" presStyleCnt="0"/>
      <dgm:spPr/>
    </dgm:pt>
    <dgm:pt modelId="{D10775F1-C1EE-469F-9F53-30ED845E3CE6}" type="pres">
      <dgm:prSet presAssocID="{A2727758-F441-4527-A614-652F9161B216}" presName="linNode" presStyleCnt="0"/>
      <dgm:spPr/>
    </dgm:pt>
    <dgm:pt modelId="{74FBF8E7-3A56-4FA7-AD1E-9454C192DC3E}" type="pres">
      <dgm:prSet presAssocID="{A2727758-F441-4527-A614-652F9161B216}" presName="parTx" presStyleLbl="revTx" presStyleIdx="1" presStyleCnt="2">
        <dgm:presLayoutVars>
          <dgm:chMax val="1"/>
          <dgm:bulletEnabled val="1"/>
        </dgm:presLayoutVars>
      </dgm:prSet>
      <dgm:spPr/>
    </dgm:pt>
    <dgm:pt modelId="{B061B9A2-997D-4F93-B3BB-8F24CBB4D44A}" type="pres">
      <dgm:prSet presAssocID="{A2727758-F441-4527-A614-652F9161B216}" presName="bracket" presStyleLbl="parChTrans1D1" presStyleIdx="1" presStyleCnt="2"/>
      <dgm:spPr/>
    </dgm:pt>
    <dgm:pt modelId="{008CBA0E-379D-4523-8EB0-807084D04D79}" type="pres">
      <dgm:prSet presAssocID="{A2727758-F441-4527-A614-652F9161B216}" presName="spH" presStyleCnt="0"/>
      <dgm:spPr/>
    </dgm:pt>
    <dgm:pt modelId="{0D0FF1E4-6D36-4270-A17A-9C37FB366A5C}" type="pres">
      <dgm:prSet presAssocID="{A2727758-F441-4527-A614-652F9161B216}" presName="desTx" presStyleLbl="node1" presStyleIdx="1" presStyleCnt="2">
        <dgm:presLayoutVars>
          <dgm:bulletEnabled val="1"/>
        </dgm:presLayoutVars>
      </dgm:prSet>
      <dgm:spPr/>
    </dgm:pt>
  </dgm:ptLst>
  <dgm:cxnLst>
    <dgm:cxn modelId="{06D1170C-48F4-4FFD-B4EF-999ED68B4A5C}" type="presOf" srcId="{A2727758-F441-4527-A614-652F9161B216}" destId="{74FBF8E7-3A56-4FA7-AD1E-9454C192DC3E}" srcOrd="0" destOrd="0" presId="urn:diagrams.loki3.com/BracketList"/>
    <dgm:cxn modelId="{5AD33A14-CF69-42BF-BF4D-4AC1CAE6054F}" type="presOf" srcId="{5061E27B-F219-4DE6-B50E-7DDCCCFEDDE4}" destId="{82F03224-9A67-49E7-B4C2-C23BDC5BAD77}" srcOrd="0" destOrd="0" presId="urn:diagrams.loki3.com/BracketList"/>
    <dgm:cxn modelId="{3EB2E71E-0FEB-4620-8339-DFC7E90CD75A}" srcId="{A2727758-F441-4527-A614-652F9161B216}" destId="{1C01CC2E-5E78-4380-8473-2C854C81D493}" srcOrd="0" destOrd="0" parTransId="{CCE278E3-8395-4BF2-9D58-DA894AE862CF}" sibTransId="{7D03689E-E7AC-4FF3-9BB8-E864A4D74D1C}"/>
    <dgm:cxn modelId="{EE3AD320-0FA4-44C0-B7E6-75E6694FA269}" srcId="{5061E27B-F219-4DE6-B50E-7DDCCCFEDDE4}" destId="{92990006-B58A-46F3-AA64-000D6409DD80}" srcOrd="0" destOrd="0" parTransId="{A4E74258-1269-4633-902F-99A78E897E0E}" sibTransId="{1FEB15A5-E674-4CE2-9F5B-8E38D7C7B396}"/>
    <dgm:cxn modelId="{2791115C-87F7-48BB-9508-EDDEE46DA3FD}" srcId="{92990006-B58A-46F3-AA64-000D6409DD80}" destId="{639A3585-AF7A-441A-813C-2F1AAAE8D8C7}" srcOrd="0" destOrd="0" parTransId="{F99068C2-A143-4252-8C99-9FC45FD3FA3A}" sibTransId="{CB70F9E0-6C98-4C16-8058-06ADE8EF0BA9}"/>
    <dgm:cxn modelId="{2811247E-70BB-4409-80C0-610395827A34}" srcId="{5061E27B-F219-4DE6-B50E-7DDCCCFEDDE4}" destId="{A2727758-F441-4527-A614-652F9161B216}" srcOrd="1" destOrd="0" parTransId="{1B01BF78-B72F-4257-8495-8C55A06F4E83}" sibTransId="{0EBE5F02-B88C-446C-B44A-83CCC2E3E763}"/>
    <dgm:cxn modelId="{72DD6A9B-06BD-4D84-956B-E82D37B48DBD}" type="presOf" srcId="{92990006-B58A-46F3-AA64-000D6409DD80}" destId="{76D3CF5A-874C-4CC6-AEDF-3CC72D05994E}" srcOrd="0" destOrd="0" presId="urn:diagrams.loki3.com/BracketList"/>
    <dgm:cxn modelId="{DCC5E2C7-F3D8-4B20-B448-DD916D7FD504}" type="presOf" srcId="{1C01CC2E-5E78-4380-8473-2C854C81D493}" destId="{0D0FF1E4-6D36-4270-A17A-9C37FB366A5C}" srcOrd="0" destOrd="0" presId="urn:diagrams.loki3.com/BracketList"/>
    <dgm:cxn modelId="{C30FAEF8-682E-472E-83CB-9D92AD366BB6}" type="presOf" srcId="{639A3585-AF7A-441A-813C-2F1AAAE8D8C7}" destId="{5B5F25A4-378F-464B-AA94-4032C36C1D95}" srcOrd="0" destOrd="0" presId="urn:diagrams.loki3.com/BracketList"/>
    <dgm:cxn modelId="{FA74C4FB-97ED-4A82-BC6A-137CDB2DA521}" type="presParOf" srcId="{82F03224-9A67-49E7-B4C2-C23BDC5BAD77}" destId="{4611719F-DDD1-4744-9CD4-3AA7015400CE}" srcOrd="0" destOrd="0" presId="urn:diagrams.loki3.com/BracketList"/>
    <dgm:cxn modelId="{ED1872D5-7734-42B0-82F4-E5D1A80C3D16}" type="presParOf" srcId="{4611719F-DDD1-4744-9CD4-3AA7015400CE}" destId="{76D3CF5A-874C-4CC6-AEDF-3CC72D05994E}" srcOrd="0" destOrd="0" presId="urn:diagrams.loki3.com/BracketList"/>
    <dgm:cxn modelId="{B38E8D0C-25A8-490C-AB8F-2E73202649F4}" type="presParOf" srcId="{4611719F-DDD1-4744-9CD4-3AA7015400CE}" destId="{891BBA91-6043-4DCF-BBED-346C2756CF36}" srcOrd="1" destOrd="0" presId="urn:diagrams.loki3.com/BracketList"/>
    <dgm:cxn modelId="{177C09C0-4121-418C-9028-AADCB5AE381A}" type="presParOf" srcId="{4611719F-DDD1-4744-9CD4-3AA7015400CE}" destId="{A79C836A-3768-4A8B-A0E8-9395D631852F}" srcOrd="2" destOrd="0" presId="urn:diagrams.loki3.com/BracketList"/>
    <dgm:cxn modelId="{5D62AB17-862D-4E30-9366-0545F91E2B2B}" type="presParOf" srcId="{4611719F-DDD1-4744-9CD4-3AA7015400CE}" destId="{5B5F25A4-378F-464B-AA94-4032C36C1D95}" srcOrd="3" destOrd="0" presId="urn:diagrams.loki3.com/BracketList"/>
    <dgm:cxn modelId="{0FF3F5DB-562F-4233-843D-C7495DDE9027}" type="presParOf" srcId="{82F03224-9A67-49E7-B4C2-C23BDC5BAD77}" destId="{8FB1C962-14B2-49D4-91E0-2A6B89431AB9}" srcOrd="1" destOrd="0" presId="urn:diagrams.loki3.com/BracketList"/>
    <dgm:cxn modelId="{C90864A2-0D50-4021-A3B4-6057D8A535BE}" type="presParOf" srcId="{82F03224-9A67-49E7-B4C2-C23BDC5BAD77}" destId="{D10775F1-C1EE-469F-9F53-30ED845E3CE6}" srcOrd="2" destOrd="0" presId="urn:diagrams.loki3.com/BracketList"/>
    <dgm:cxn modelId="{46587517-98D5-4A11-AF3A-6299E1F43D98}" type="presParOf" srcId="{D10775F1-C1EE-469F-9F53-30ED845E3CE6}" destId="{74FBF8E7-3A56-4FA7-AD1E-9454C192DC3E}" srcOrd="0" destOrd="0" presId="urn:diagrams.loki3.com/BracketList"/>
    <dgm:cxn modelId="{9AE2C649-861D-493C-A4A7-AFBE493F172A}" type="presParOf" srcId="{D10775F1-C1EE-469F-9F53-30ED845E3CE6}" destId="{B061B9A2-997D-4F93-B3BB-8F24CBB4D44A}" srcOrd="1" destOrd="0" presId="urn:diagrams.loki3.com/BracketList"/>
    <dgm:cxn modelId="{947FEB47-2003-4530-87E8-2DFD029D70C8}" type="presParOf" srcId="{D10775F1-C1EE-469F-9F53-30ED845E3CE6}" destId="{008CBA0E-379D-4523-8EB0-807084D04D79}" srcOrd="2" destOrd="0" presId="urn:diagrams.loki3.com/BracketList"/>
    <dgm:cxn modelId="{21653E46-F1EC-4D2A-BE4D-EE949C12A6E8}" type="presParOf" srcId="{D10775F1-C1EE-469F-9F53-30ED845E3CE6}" destId="{0D0FF1E4-6D36-4270-A17A-9C37FB366A5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061E27B-F219-4DE6-B50E-7DDCCCFEDDE4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990006-B58A-46F3-AA64-000D6409DD80}">
      <dgm:prSet phldrT="[Text]"/>
      <dgm:spPr/>
      <dgm:t>
        <a:bodyPr/>
        <a:lstStyle/>
        <a:p>
          <a:r>
            <a:rPr lang="en-IN" dirty="0"/>
            <a:t>NAME</a:t>
          </a:r>
        </a:p>
      </dgm:t>
    </dgm:pt>
    <dgm:pt modelId="{A4E74258-1269-4633-902F-99A78E897E0E}" type="parTrans" cxnId="{EE3AD320-0FA4-44C0-B7E6-75E6694FA269}">
      <dgm:prSet/>
      <dgm:spPr/>
      <dgm:t>
        <a:bodyPr/>
        <a:lstStyle/>
        <a:p>
          <a:endParaRPr lang="en-IN"/>
        </a:p>
      </dgm:t>
    </dgm:pt>
    <dgm:pt modelId="{1FEB15A5-E674-4CE2-9F5B-8E38D7C7B396}" type="sibTrans" cxnId="{EE3AD320-0FA4-44C0-B7E6-75E6694FA269}">
      <dgm:prSet/>
      <dgm:spPr/>
      <dgm:t>
        <a:bodyPr/>
        <a:lstStyle/>
        <a:p>
          <a:endParaRPr lang="en-IN"/>
        </a:p>
      </dgm:t>
    </dgm:pt>
    <dgm:pt modelId="{639A3585-AF7A-441A-813C-2F1AAAE8D8C7}">
      <dgm:prSet phldrT="[Text]"/>
      <dgm:spPr/>
      <dgm:t>
        <a:bodyPr/>
        <a:lstStyle/>
        <a:p>
          <a:r>
            <a:rPr lang="en-IN" dirty="0"/>
            <a:t>MARKWOOD</a:t>
          </a:r>
        </a:p>
      </dgm:t>
    </dgm:pt>
    <dgm:pt modelId="{F99068C2-A143-4252-8C99-9FC45FD3FA3A}" type="parTrans" cxnId="{2791115C-87F7-48BB-9508-EDDEE46DA3FD}">
      <dgm:prSet/>
      <dgm:spPr/>
      <dgm:t>
        <a:bodyPr/>
        <a:lstStyle/>
        <a:p>
          <a:endParaRPr lang="en-IN"/>
        </a:p>
      </dgm:t>
    </dgm:pt>
    <dgm:pt modelId="{CB70F9E0-6C98-4C16-8058-06ADE8EF0BA9}" type="sibTrans" cxnId="{2791115C-87F7-48BB-9508-EDDEE46DA3FD}">
      <dgm:prSet/>
      <dgm:spPr/>
      <dgm:t>
        <a:bodyPr/>
        <a:lstStyle/>
        <a:p>
          <a:endParaRPr lang="en-IN"/>
        </a:p>
      </dgm:t>
    </dgm:pt>
    <dgm:pt modelId="{A2727758-F441-4527-A614-652F9161B216}">
      <dgm:prSet phldrT="[Text]"/>
      <dgm:spPr/>
      <dgm:t>
        <a:bodyPr/>
        <a:lstStyle/>
        <a:p>
          <a:r>
            <a:rPr lang="en-IN" dirty="0"/>
            <a:t>TEAM</a:t>
          </a:r>
        </a:p>
      </dgm:t>
    </dgm:pt>
    <dgm:pt modelId="{1B01BF78-B72F-4257-8495-8C55A06F4E83}" type="parTrans" cxnId="{2811247E-70BB-4409-80C0-610395827A34}">
      <dgm:prSet/>
      <dgm:spPr/>
      <dgm:t>
        <a:bodyPr/>
        <a:lstStyle/>
        <a:p>
          <a:endParaRPr lang="en-IN"/>
        </a:p>
      </dgm:t>
    </dgm:pt>
    <dgm:pt modelId="{0EBE5F02-B88C-446C-B44A-83CCC2E3E763}" type="sibTrans" cxnId="{2811247E-70BB-4409-80C0-610395827A34}">
      <dgm:prSet/>
      <dgm:spPr/>
      <dgm:t>
        <a:bodyPr/>
        <a:lstStyle/>
        <a:p>
          <a:endParaRPr lang="en-IN"/>
        </a:p>
      </dgm:t>
    </dgm:pt>
    <dgm:pt modelId="{1C01CC2E-5E78-4380-8473-2C854C81D493}">
      <dgm:prSet phldrT="[Text]"/>
      <dgm:spPr/>
      <dgm:t>
        <a:bodyPr/>
        <a:lstStyle/>
        <a:p>
          <a:r>
            <a:rPr lang="en-IN" dirty="0"/>
            <a:t>SUPER GIANTS</a:t>
          </a:r>
        </a:p>
      </dgm:t>
    </dgm:pt>
    <dgm:pt modelId="{CCE278E3-8395-4BF2-9D58-DA894AE862CF}" type="parTrans" cxnId="{3EB2E71E-0FEB-4620-8339-DFC7E90CD75A}">
      <dgm:prSet/>
      <dgm:spPr/>
      <dgm:t>
        <a:bodyPr/>
        <a:lstStyle/>
        <a:p>
          <a:endParaRPr lang="en-IN"/>
        </a:p>
      </dgm:t>
    </dgm:pt>
    <dgm:pt modelId="{7D03689E-E7AC-4FF3-9BB8-E864A4D74D1C}" type="sibTrans" cxnId="{3EB2E71E-0FEB-4620-8339-DFC7E90CD75A}">
      <dgm:prSet/>
      <dgm:spPr/>
      <dgm:t>
        <a:bodyPr/>
        <a:lstStyle/>
        <a:p>
          <a:endParaRPr lang="en-IN"/>
        </a:p>
      </dgm:t>
    </dgm:pt>
    <dgm:pt modelId="{82F03224-9A67-49E7-B4C2-C23BDC5BAD77}" type="pres">
      <dgm:prSet presAssocID="{5061E27B-F219-4DE6-B50E-7DDCCCFEDDE4}" presName="Name0" presStyleCnt="0">
        <dgm:presLayoutVars>
          <dgm:dir/>
          <dgm:animLvl val="lvl"/>
          <dgm:resizeHandles val="exact"/>
        </dgm:presLayoutVars>
      </dgm:prSet>
      <dgm:spPr/>
    </dgm:pt>
    <dgm:pt modelId="{4611719F-DDD1-4744-9CD4-3AA7015400CE}" type="pres">
      <dgm:prSet presAssocID="{92990006-B58A-46F3-AA64-000D6409DD80}" presName="linNode" presStyleCnt="0"/>
      <dgm:spPr/>
    </dgm:pt>
    <dgm:pt modelId="{76D3CF5A-874C-4CC6-AEDF-3CC72D05994E}" type="pres">
      <dgm:prSet presAssocID="{92990006-B58A-46F3-AA64-000D6409DD80}" presName="parTx" presStyleLbl="revTx" presStyleIdx="0" presStyleCnt="2">
        <dgm:presLayoutVars>
          <dgm:chMax val="1"/>
          <dgm:bulletEnabled val="1"/>
        </dgm:presLayoutVars>
      </dgm:prSet>
      <dgm:spPr/>
    </dgm:pt>
    <dgm:pt modelId="{891BBA91-6043-4DCF-BBED-346C2756CF36}" type="pres">
      <dgm:prSet presAssocID="{92990006-B58A-46F3-AA64-000D6409DD80}" presName="bracket" presStyleLbl="parChTrans1D1" presStyleIdx="0" presStyleCnt="2"/>
      <dgm:spPr/>
    </dgm:pt>
    <dgm:pt modelId="{A79C836A-3768-4A8B-A0E8-9395D631852F}" type="pres">
      <dgm:prSet presAssocID="{92990006-B58A-46F3-AA64-000D6409DD80}" presName="spH" presStyleCnt="0"/>
      <dgm:spPr/>
    </dgm:pt>
    <dgm:pt modelId="{5B5F25A4-378F-464B-AA94-4032C36C1D95}" type="pres">
      <dgm:prSet presAssocID="{92990006-B58A-46F3-AA64-000D6409DD80}" presName="desTx" presStyleLbl="node1" presStyleIdx="0" presStyleCnt="2">
        <dgm:presLayoutVars>
          <dgm:bulletEnabled val="1"/>
        </dgm:presLayoutVars>
      </dgm:prSet>
      <dgm:spPr/>
    </dgm:pt>
    <dgm:pt modelId="{8FB1C962-14B2-49D4-91E0-2A6B89431AB9}" type="pres">
      <dgm:prSet presAssocID="{1FEB15A5-E674-4CE2-9F5B-8E38D7C7B396}" presName="spV" presStyleCnt="0"/>
      <dgm:spPr/>
    </dgm:pt>
    <dgm:pt modelId="{D10775F1-C1EE-469F-9F53-30ED845E3CE6}" type="pres">
      <dgm:prSet presAssocID="{A2727758-F441-4527-A614-652F9161B216}" presName="linNode" presStyleCnt="0"/>
      <dgm:spPr/>
    </dgm:pt>
    <dgm:pt modelId="{74FBF8E7-3A56-4FA7-AD1E-9454C192DC3E}" type="pres">
      <dgm:prSet presAssocID="{A2727758-F441-4527-A614-652F9161B216}" presName="parTx" presStyleLbl="revTx" presStyleIdx="1" presStyleCnt="2">
        <dgm:presLayoutVars>
          <dgm:chMax val="1"/>
          <dgm:bulletEnabled val="1"/>
        </dgm:presLayoutVars>
      </dgm:prSet>
      <dgm:spPr/>
    </dgm:pt>
    <dgm:pt modelId="{B061B9A2-997D-4F93-B3BB-8F24CBB4D44A}" type="pres">
      <dgm:prSet presAssocID="{A2727758-F441-4527-A614-652F9161B216}" presName="bracket" presStyleLbl="parChTrans1D1" presStyleIdx="1" presStyleCnt="2"/>
      <dgm:spPr/>
    </dgm:pt>
    <dgm:pt modelId="{008CBA0E-379D-4523-8EB0-807084D04D79}" type="pres">
      <dgm:prSet presAssocID="{A2727758-F441-4527-A614-652F9161B216}" presName="spH" presStyleCnt="0"/>
      <dgm:spPr/>
    </dgm:pt>
    <dgm:pt modelId="{0D0FF1E4-6D36-4270-A17A-9C37FB366A5C}" type="pres">
      <dgm:prSet presAssocID="{A2727758-F441-4527-A614-652F9161B216}" presName="desTx" presStyleLbl="node1" presStyleIdx="1" presStyleCnt="2">
        <dgm:presLayoutVars>
          <dgm:bulletEnabled val="1"/>
        </dgm:presLayoutVars>
      </dgm:prSet>
      <dgm:spPr/>
    </dgm:pt>
  </dgm:ptLst>
  <dgm:cxnLst>
    <dgm:cxn modelId="{06D1170C-48F4-4FFD-B4EF-999ED68B4A5C}" type="presOf" srcId="{A2727758-F441-4527-A614-652F9161B216}" destId="{74FBF8E7-3A56-4FA7-AD1E-9454C192DC3E}" srcOrd="0" destOrd="0" presId="urn:diagrams.loki3.com/BracketList"/>
    <dgm:cxn modelId="{5AD33A14-CF69-42BF-BF4D-4AC1CAE6054F}" type="presOf" srcId="{5061E27B-F219-4DE6-B50E-7DDCCCFEDDE4}" destId="{82F03224-9A67-49E7-B4C2-C23BDC5BAD77}" srcOrd="0" destOrd="0" presId="urn:diagrams.loki3.com/BracketList"/>
    <dgm:cxn modelId="{3EB2E71E-0FEB-4620-8339-DFC7E90CD75A}" srcId="{A2727758-F441-4527-A614-652F9161B216}" destId="{1C01CC2E-5E78-4380-8473-2C854C81D493}" srcOrd="0" destOrd="0" parTransId="{CCE278E3-8395-4BF2-9D58-DA894AE862CF}" sibTransId="{7D03689E-E7AC-4FF3-9BB8-E864A4D74D1C}"/>
    <dgm:cxn modelId="{EE3AD320-0FA4-44C0-B7E6-75E6694FA269}" srcId="{5061E27B-F219-4DE6-B50E-7DDCCCFEDDE4}" destId="{92990006-B58A-46F3-AA64-000D6409DD80}" srcOrd="0" destOrd="0" parTransId="{A4E74258-1269-4633-902F-99A78E897E0E}" sibTransId="{1FEB15A5-E674-4CE2-9F5B-8E38D7C7B396}"/>
    <dgm:cxn modelId="{2791115C-87F7-48BB-9508-EDDEE46DA3FD}" srcId="{92990006-B58A-46F3-AA64-000D6409DD80}" destId="{639A3585-AF7A-441A-813C-2F1AAAE8D8C7}" srcOrd="0" destOrd="0" parTransId="{F99068C2-A143-4252-8C99-9FC45FD3FA3A}" sibTransId="{CB70F9E0-6C98-4C16-8058-06ADE8EF0BA9}"/>
    <dgm:cxn modelId="{2811247E-70BB-4409-80C0-610395827A34}" srcId="{5061E27B-F219-4DE6-B50E-7DDCCCFEDDE4}" destId="{A2727758-F441-4527-A614-652F9161B216}" srcOrd="1" destOrd="0" parTransId="{1B01BF78-B72F-4257-8495-8C55A06F4E83}" sibTransId="{0EBE5F02-B88C-446C-B44A-83CCC2E3E763}"/>
    <dgm:cxn modelId="{72DD6A9B-06BD-4D84-956B-E82D37B48DBD}" type="presOf" srcId="{92990006-B58A-46F3-AA64-000D6409DD80}" destId="{76D3CF5A-874C-4CC6-AEDF-3CC72D05994E}" srcOrd="0" destOrd="0" presId="urn:diagrams.loki3.com/BracketList"/>
    <dgm:cxn modelId="{DCC5E2C7-F3D8-4B20-B448-DD916D7FD504}" type="presOf" srcId="{1C01CC2E-5E78-4380-8473-2C854C81D493}" destId="{0D0FF1E4-6D36-4270-A17A-9C37FB366A5C}" srcOrd="0" destOrd="0" presId="urn:diagrams.loki3.com/BracketList"/>
    <dgm:cxn modelId="{C30FAEF8-682E-472E-83CB-9D92AD366BB6}" type="presOf" srcId="{639A3585-AF7A-441A-813C-2F1AAAE8D8C7}" destId="{5B5F25A4-378F-464B-AA94-4032C36C1D95}" srcOrd="0" destOrd="0" presId="urn:diagrams.loki3.com/BracketList"/>
    <dgm:cxn modelId="{FA74C4FB-97ED-4A82-BC6A-137CDB2DA521}" type="presParOf" srcId="{82F03224-9A67-49E7-B4C2-C23BDC5BAD77}" destId="{4611719F-DDD1-4744-9CD4-3AA7015400CE}" srcOrd="0" destOrd="0" presId="urn:diagrams.loki3.com/BracketList"/>
    <dgm:cxn modelId="{ED1872D5-7734-42B0-82F4-E5D1A80C3D16}" type="presParOf" srcId="{4611719F-DDD1-4744-9CD4-3AA7015400CE}" destId="{76D3CF5A-874C-4CC6-AEDF-3CC72D05994E}" srcOrd="0" destOrd="0" presId="urn:diagrams.loki3.com/BracketList"/>
    <dgm:cxn modelId="{B38E8D0C-25A8-490C-AB8F-2E73202649F4}" type="presParOf" srcId="{4611719F-DDD1-4744-9CD4-3AA7015400CE}" destId="{891BBA91-6043-4DCF-BBED-346C2756CF36}" srcOrd="1" destOrd="0" presId="urn:diagrams.loki3.com/BracketList"/>
    <dgm:cxn modelId="{177C09C0-4121-418C-9028-AADCB5AE381A}" type="presParOf" srcId="{4611719F-DDD1-4744-9CD4-3AA7015400CE}" destId="{A79C836A-3768-4A8B-A0E8-9395D631852F}" srcOrd="2" destOrd="0" presId="urn:diagrams.loki3.com/BracketList"/>
    <dgm:cxn modelId="{5D62AB17-862D-4E30-9366-0545F91E2B2B}" type="presParOf" srcId="{4611719F-DDD1-4744-9CD4-3AA7015400CE}" destId="{5B5F25A4-378F-464B-AA94-4032C36C1D95}" srcOrd="3" destOrd="0" presId="urn:diagrams.loki3.com/BracketList"/>
    <dgm:cxn modelId="{0FF3F5DB-562F-4233-843D-C7495DDE9027}" type="presParOf" srcId="{82F03224-9A67-49E7-B4C2-C23BDC5BAD77}" destId="{8FB1C962-14B2-49D4-91E0-2A6B89431AB9}" srcOrd="1" destOrd="0" presId="urn:diagrams.loki3.com/BracketList"/>
    <dgm:cxn modelId="{C90864A2-0D50-4021-A3B4-6057D8A535BE}" type="presParOf" srcId="{82F03224-9A67-49E7-B4C2-C23BDC5BAD77}" destId="{D10775F1-C1EE-469F-9F53-30ED845E3CE6}" srcOrd="2" destOrd="0" presId="urn:diagrams.loki3.com/BracketList"/>
    <dgm:cxn modelId="{46587517-98D5-4A11-AF3A-6299E1F43D98}" type="presParOf" srcId="{D10775F1-C1EE-469F-9F53-30ED845E3CE6}" destId="{74FBF8E7-3A56-4FA7-AD1E-9454C192DC3E}" srcOrd="0" destOrd="0" presId="urn:diagrams.loki3.com/BracketList"/>
    <dgm:cxn modelId="{9AE2C649-861D-493C-A4A7-AFBE493F172A}" type="presParOf" srcId="{D10775F1-C1EE-469F-9F53-30ED845E3CE6}" destId="{B061B9A2-997D-4F93-B3BB-8F24CBB4D44A}" srcOrd="1" destOrd="0" presId="urn:diagrams.loki3.com/BracketList"/>
    <dgm:cxn modelId="{947FEB47-2003-4530-87E8-2DFD029D70C8}" type="presParOf" srcId="{D10775F1-C1EE-469F-9F53-30ED845E3CE6}" destId="{008CBA0E-379D-4523-8EB0-807084D04D79}" srcOrd="2" destOrd="0" presId="urn:diagrams.loki3.com/BracketList"/>
    <dgm:cxn modelId="{21653E46-F1EC-4D2A-BE4D-EE949C12A6E8}" type="presParOf" srcId="{D10775F1-C1EE-469F-9F53-30ED845E3CE6}" destId="{0D0FF1E4-6D36-4270-A17A-9C37FB366A5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61E27B-F219-4DE6-B50E-7DDCCCFEDDE4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990006-B58A-46F3-AA64-000D6409DD80}">
      <dgm:prSet phldrT="[Text]"/>
      <dgm:spPr/>
      <dgm:t>
        <a:bodyPr/>
        <a:lstStyle/>
        <a:p>
          <a:r>
            <a:rPr lang="en-IN" dirty="0"/>
            <a:t>NAME</a:t>
          </a:r>
        </a:p>
      </dgm:t>
    </dgm:pt>
    <dgm:pt modelId="{A4E74258-1269-4633-902F-99A78E897E0E}" type="parTrans" cxnId="{EE3AD320-0FA4-44C0-B7E6-75E6694FA269}">
      <dgm:prSet/>
      <dgm:spPr/>
      <dgm:t>
        <a:bodyPr/>
        <a:lstStyle/>
        <a:p>
          <a:endParaRPr lang="en-IN"/>
        </a:p>
      </dgm:t>
    </dgm:pt>
    <dgm:pt modelId="{1FEB15A5-E674-4CE2-9F5B-8E38D7C7B396}" type="sibTrans" cxnId="{EE3AD320-0FA4-44C0-B7E6-75E6694FA269}">
      <dgm:prSet/>
      <dgm:spPr/>
      <dgm:t>
        <a:bodyPr/>
        <a:lstStyle/>
        <a:p>
          <a:endParaRPr lang="en-IN"/>
        </a:p>
      </dgm:t>
    </dgm:pt>
    <dgm:pt modelId="{639A3585-AF7A-441A-813C-2F1AAAE8D8C7}">
      <dgm:prSet phldrT="[Text]"/>
      <dgm:spPr/>
      <dgm:t>
        <a:bodyPr/>
        <a:lstStyle/>
        <a:p>
          <a:r>
            <a:rPr lang="en-IN" dirty="0"/>
            <a:t>SHUBHMAN GILL</a:t>
          </a:r>
        </a:p>
      </dgm:t>
    </dgm:pt>
    <dgm:pt modelId="{F99068C2-A143-4252-8C99-9FC45FD3FA3A}" type="parTrans" cxnId="{2791115C-87F7-48BB-9508-EDDEE46DA3FD}">
      <dgm:prSet/>
      <dgm:spPr/>
      <dgm:t>
        <a:bodyPr/>
        <a:lstStyle/>
        <a:p>
          <a:endParaRPr lang="en-IN"/>
        </a:p>
      </dgm:t>
    </dgm:pt>
    <dgm:pt modelId="{CB70F9E0-6C98-4C16-8058-06ADE8EF0BA9}" type="sibTrans" cxnId="{2791115C-87F7-48BB-9508-EDDEE46DA3FD}">
      <dgm:prSet/>
      <dgm:spPr/>
      <dgm:t>
        <a:bodyPr/>
        <a:lstStyle/>
        <a:p>
          <a:endParaRPr lang="en-IN"/>
        </a:p>
      </dgm:t>
    </dgm:pt>
    <dgm:pt modelId="{A2727758-F441-4527-A614-652F9161B216}">
      <dgm:prSet phldrT="[Text]"/>
      <dgm:spPr/>
      <dgm:t>
        <a:bodyPr/>
        <a:lstStyle/>
        <a:p>
          <a:r>
            <a:rPr lang="en-IN" dirty="0"/>
            <a:t>TEAM</a:t>
          </a:r>
        </a:p>
      </dgm:t>
    </dgm:pt>
    <dgm:pt modelId="{1B01BF78-B72F-4257-8495-8C55A06F4E83}" type="parTrans" cxnId="{2811247E-70BB-4409-80C0-610395827A34}">
      <dgm:prSet/>
      <dgm:spPr/>
      <dgm:t>
        <a:bodyPr/>
        <a:lstStyle/>
        <a:p>
          <a:endParaRPr lang="en-IN"/>
        </a:p>
      </dgm:t>
    </dgm:pt>
    <dgm:pt modelId="{0EBE5F02-B88C-446C-B44A-83CCC2E3E763}" type="sibTrans" cxnId="{2811247E-70BB-4409-80C0-610395827A34}">
      <dgm:prSet/>
      <dgm:spPr/>
      <dgm:t>
        <a:bodyPr/>
        <a:lstStyle/>
        <a:p>
          <a:endParaRPr lang="en-IN"/>
        </a:p>
      </dgm:t>
    </dgm:pt>
    <dgm:pt modelId="{1C01CC2E-5E78-4380-8473-2C854C81D493}">
      <dgm:prSet phldrT="[Text]"/>
      <dgm:spPr/>
      <dgm:t>
        <a:bodyPr/>
        <a:lstStyle/>
        <a:p>
          <a:r>
            <a:rPr lang="en-IN" dirty="0"/>
            <a:t>KKR</a:t>
          </a:r>
        </a:p>
      </dgm:t>
    </dgm:pt>
    <dgm:pt modelId="{CCE278E3-8395-4BF2-9D58-DA894AE862CF}" type="parTrans" cxnId="{3EB2E71E-0FEB-4620-8339-DFC7E90CD75A}">
      <dgm:prSet/>
      <dgm:spPr/>
      <dgm:t>
        <a:bodyPr/>
        <a:lstStyle/>
        <a:p>
          <a:endParaRPr lang="en-IN"/>
        </a:p>
      </dgm:t>
    </dgm:pt>
    <dgm:pt modelId="{7D03689E-E7AC-4FF3-9BB8-E864A4D74D1C}" type="sibTrans" cxnId="{3EB2E71E-0FEB-4620-8339-DFC7E90CD75A}">
      <dgm:prSet/>
      <dgm:spPr/>
      <dgm:t>
        <a:bodyPr/>
        <a:lstStyle/>
        <a:p>
          <a:endParaRPr lang="en-IN"/>
        </a:p>
      </dgm:t>
    </dgm:pt>
    <dgm:pt modelId="{82F03224-9A67-49E7-B4C2-C23BDC5BAD77}" type="pres">
      <dgm:prSet presAssocID="{5061E27B-F219-4DE6-B50E-7DDCCCFEDDE4}" presName="Name0" presStyleCnt="0">
        <dgm:presLayoutVars>
          <dgm:dir/>
          <dgm:animLvl val="lvl"/>
          <dgm:resizeHandles val="exact"/>
        </dgm:presLayoutVars>
      </dgm:prSet>
      <dgm:spPr/>
    </dgm:pt>
    <dgm:pt modelId="{4611719F-DDD1-4744-9CD4-3AA7015400CE}" type="pres">
      <dgm:prSet presAssocID="{92990006-B58A-46F3-AA64-000D6409DD80}" presName="linNode" presStyleCnt="0"/>
      <dgm:spPr/>
    </dgm:pt>
    <dgm:pt modelId="{76D3CF5A-874C-4CC6-AEDF-3CC72D05994E}" type="pres">
      <dgm:prSet presAssocID="{92990006-B58A-46F3-AA64-000D6409DD80}" presName="parTx" presStyleLbl="revTx" presStyleIdx="0" presStyleCnt="2">
        <dgm:presLayoutVars>
          <dgm:chMax val="1"/>
          <dgm:bulletEnabled val="1"/>
        </dgm:presLayoutVars>
      </dgm:prSet>
      <dgm:spPr/>
    </dgm:pt>
    <dgm:pt modelId="{891BBA91-6043-4DCF-BBED-346C2756CF36}" type="pres">
      <dgm:prSet presAssocID="{92990006-B58A-46F3-AA64-000D6409DD80}" presName="bracket" presStyleLbl="parChTrans1D1" presStyleIdx="0" presStyleCnt="2"/>
      <dgm:spPr/>
    </dgm:pt>
    <dgm:pt modelId="{A79C836A-3768-4A8B-A0E8-9395D631852F}" type="pres">
      <dgm:prSet presAssocID="{92990006-B58A-46F3-AA64-000D6409DD80}" presName="spH" presStyleCnt="0"/>
      <dgm:spPr/>
    </dgm:pt>
    <dgm:pt modelId="{5B5F25A4-378F-464B-AA94-4032C36C1D95}" type="pres">
      <dgm:prSet presAssocID="{92990006-B58A-46F3-AA64-000D6409DD80}" presName="desTx" presStyleLbl="node1" presStyleIdx="0" presStyleCnt="2">
        <dgm:presLayoutVars>
          <dgm:bulletEnabled val="1"/>
        </dgm:presLayoutVars>
      </dgm:prSet>
      <dgm:spPr/>
    </dgm:pt>
    <dgm:pt modelId="{8FB1C962-14B2-49D4-91E0-2A6B89431AB9}" type="pres">
      <dgm:prSet presAssocID="{1FEB15A5-E674-4CE2-9F5B-8E38D7C7B396}" presName="spV" presStyleCnt="0"/>
      <dgm:spPr/>
    </dgm:pt>
    <dgm:pt modelId="{D10775F1-C1EE-469F-9F53-30ED845E3CE6}" type="pres">
      <dgm:prSet presAssocID="{A2727758-F441-4527-A614-652F9161B216}" presName="linNode" presStyleCnt="0"/>
      <dgm:spPr/>
    </dgm:pt>
    <dgm:pt modelId="{74FBF8E7-3A56-4FA7-AD1E-9454C192DC3E}" type="pres">
      <dgm:prSet presAssocID="{A2727758-F441-4527-A614-652F9161B216}" presName="parTx" presStyleLbl="revTx" presStyleIdx="1" presStyleCnt="2">
        <dgm:presLayoutVars>
          <dgm:chMax val="1"/>
          <dgm:bulletEnabled val="1"/>
        </dgm:presLayoutVars>
      </dgm:prSet>
      <dgm:spPr/>
    </dgm:pt>
    <dgm:pt modelId="{B061B9A2-997D-4F93-B3BB-8F24CBB4D44A}" type="pres">
      <dgm:prSet presAssocID="{A2727758-F441-4527-A614-652F9161B216}" presName="bracket" presStyleLbl="parChTrans1D1" presStyleIdx="1" presStyleCnt="2"/>
      <dgm:spPr/>
    </dgm:pt>
    <dgm:pt modelId="{008CBA0E-379D-4523-8EB0-807084D04D79}" type="pres">
      <dgm:prSet presAssocID="{A2727758-F441-4527-A614-652F9161B216}" presName="spH" presStyleCnt="0"/>
      <dgm:spPr/>
    </dgm:pt>
    <dgm:pt modelId="{0D0FF1E4-6D36-4270-A17A-9C37FB366A5C}" type="pres">
      <dgm:prSet presAssocID="{A2727758-F441-4527-A614-652F9161B216}" presName="desTx" presStyleLbl="node1" presStyleIdx="1" presStyleCnt="2">
        <dgm:presLayoutVars>
          <dgm:bulletEnabled val="1"/>
        </dgm:presLayoutVars>
      </dgm:prSet>
      <dgm:spPr/>
    </dgm:pt>
  </dgm:ptLst>
  <dgm:cxnLst>
    <dgm:cxn modelId="{06D1170C-48F4-4FFD-B4EF-999ED68B4A5C}" type="presOf" srcId="{A2727758-F441-4527-A614-652F9161B216}" destId="{74FBF8E7-3A56-4FA7-AD1E-9454C192DC3E}" srcOrd="0" destOrd="0" presId="urn:diagrams.loki3.com/BracketList"/>
    <dgm:cxn modelId="{5AD33A14-CF69-42BF-BF4D-4AC1CAE6054F}" type="presOf" srcId="{5061E27B-F219-4DE6-B50E-7DDCCCFEDDE4}" destId="{82F03224-9A67-49E7-B4C2-C23BDC5BAD77}" srcOrd="0" destOrd="0" presId="urn:diagrams.loki3.com/BracketList"/>
    <dgm:cxn modelId="{3EB2E71E-0FEB-4620-8339-DFC7E90CD75A}" srcId="{A2727758-F441-4527-A614-652F9161B216}" destId="{1C01CC2E-5E78-4380-8473-2C854C81D493}" srcOrd="0" destOrd="0" parTransId="{CCE278E3-8395-4BF2-9D58-DA894AE862CF}" sibTransId="{7D03689E-E7AC-4FF3-9BB8-E864A4D74D1C}"/>
    <dgm:cxn modelId="{EE3AD320-0FA4-44C0-B7E6-75E6694FA269}" srcId="{5061E27B-F219-4DE6-B50E-7DDCCCFEDDE4}" destId="{92990006-B58A-46F3-AA64-000D6409DD80}" srcOrd="0" destOrd="0" parTransId="{A4E74258-1269-4633-902F-99A78E897E0E}" sibTransId="{1FEB15A5-E674-4CE2-9F5B-8E38D7C7B396}"/>
    <dgm:cxn modelId="{2791115C-87F7-48BB-9508-EDDEE46DA3FD}" srcId="{92990006-B58A-46F3-AA64-000D6409DD80}" destId="{639A3585-AF7A-441A-813C-2F1AAAE8D8C7}" srcOrd="0" destOrd="0" parTransId="{F99068C2-A143-4252-8C99-9FC45FD3FA3A}" sibTransId="{CB70F9E0-6C98-4C16-8058-06ADE8EF0BA9}"/>
    <dgm:cxn modelId="{2811247E-70BB-4409-80C0-610395827A34}" srcId="{5061E27B-F219-4DE6-B50E-7DDCCCFEDDE4}" destId="{A2727758-F441-4527-A614-652F9161B216}" srcOrd="1" destOrd="0" parTransId="{1B01BF78-B72F-4257-8495-8C55A06F4E83}" sibTransId="{0EBE5F02-B88C-446C-B44A-83CCC2E3E763}"/>
    <dgm:cxn modelId="{72DD6A9B-06BD-4D84-956B-E82D37B48DBD}" type="presOf" srcId="{92990006-B58A-46F3-AA64-000D6409DD80}" destId="{76D3CF5A-874C-4CC6-AEDF-3CC72D05994E}" srcOrd="0" destOrd="0" presId="urn:diagrams.loki3.com/BracketList"/>
    <dgm:cxn modelId="{DCC5E2C7-F3D8-4B20-B448-DD916D7FD504}" type="presOf" srcId="{1C01CC2E-5E78-4380-8473-2C854C81D493}" destId="{0D0FF1E4-6D36-4270-A17A-9C37FB366A5C}" srcOrd="0" destOrd="0" presId="urn:diagrams.loki3.com/BracketList"/>
    <dgm:cxn modelId="{C30FAEF8-682E-472E-83CB-9D92AD366BB6}" type="presOf" srcId="{639A3585-AF7A-441A-813C-2F1AAAE8D8C7}" destId="{5B5F25A4-378F-464B-AA94-4032C36C1D95}" srcOrd="0" destOrd="0" presId="urn:diagrams.loki3.com/BracketList"/>
    <dgm:cxn modelId="{FA74C4FB-97ED-4A82-BC6A-137CDB2DA521}" type="presParOf" srcId="{82F03224-9A67-49E7-B4C2-C23BDC5BAD77}" destId="{4611719F-DDD1-4744-9CD4-3AA7015400CE}" srcOrd="0" destOrd="0" presId="urn:diagrams.loki3.com/BracketList"/>
    <dgm:cxn modelId="{ED1872D5-7734-42B0-82F4-E5D1A80C3D16}" type="presParOf" srcId="{4611719F-DDD1-4744-9CD4-3AA7015400CE}" destId="{76D3CF5A-874C-4CC6-AEDF-3CC72D05994E}" srcOrd="0" destOrd="0" presId="urn:diagrams.loki3.com/BracketList"/>
    <dgm:cxn modelId="{B38E8D0C-25A8-490C-AB8F-2E73202649F4}" type="presParOf" srcId="{4611719F-DDD1-4744-9CD4-3AA7015400CE}" destId="{891BBA91-6043-4DCF-BBED-346C2756CF36}" srcOrd="1" destOrd="0" presId="urn:diagrams.loki3.com/BracketList"/>
    <dgm:cxn modelId="{177C09C0-4121-418C-9028-AADCB5AE381A}" type="presParOf" srcId="{4611719F-DDD1-4744-9CD4-3AA7015400CE}" destId="{A79C836A-3768-4A8B-A0E8-9395D631852F}" srcOrd="2" destOrd="0" presId="urn:diagrams.loki3.com/BracketList"/>
    <dgm:cxn modelId="{5D62AB17-862D-4E30-9366-0545F91E2B2B}" type="presParOf" srcId="{4611719F-DDD1-4744-9CD4-3AA7015400CE}" destId="{5B5F25A4-378F-464B-AA94-4032C36C1D95}" srcOrd="3" destOrd="0" presId="urn:diagrams.loki3.com/BracketList"/>
    <dgm:cxn modelId="{0FF3F5DB-562F-4233-843D-C7495DDE9027}" type="presParOf" srcId="{82F03224-9A67-49E7-B4C2-C23BDC5BAD77}" destId="{8FB1C962-14B2-49D4-91E0-2A6B89431AB9}" srcOrd="1" destOrd="0" presId="urn:diagrams.loki3.com/BracketList"/>
    <dgm:cxn modelId="{C90864A2-0D50-4021-A3B4-6057D8A535BE}" type="presParOf" srcId="{82F03224-9A67-49E7-B4C2-C23BDC5BAD77}" destId="{D10775F1-C1EE-469F-9F53-30ED845E3CE6}" srcOrd="2" destOrd="0" presId="urn:diagrams.loki3.com/BracketList"/>
    <dgm:cxn modelId="{46587517-98D5-4A11-AF3A-6299E1F43D98}" type="presParOf" srcId="{D10775F1-C1EE-469F-9F53-30ED845E3CE6}" destId="{74FBF8E7-3A56-4FA7-AD1E-9454C192DC3E}" srcOrd="0" destOrd="0" presId="urn:diagrams.loki3.com/BracketList"/>
    <dgm:cxn modelId="{9AE2C649-861D-493C-A4A7-AFBE493F172A}" type="presParOf" srcId="{D10775F1-C1EE-469F-9F53-30ED845E3CE6}" destId="{B061B9A2-997D-4F93-B3BB-8F24CBB4D44A}" srcOrd="1" destOrd="0" presId="urn:diagrams.loki3.com/BracketList"/>
    <dgm:cxn modelId="{947FEB47-2003-4530-87E8-2DFD029D70C8}" type="presParOf" srcId="{D10775F1-C1EE-469F-9F53-30ED845E3CE6}" destId="{008CBA0E-379D-4523-8EB0-807084D04D79}" srcOrd="2" destOrd="0" presId="urn:diagrams.loki3.com/BracketList"/>
    <dgm:cxn modelId="{21653E46-F1EC-4D2A-BE4D-EE949C12A6E8}" type="presParOf" srcId="{D10775F1-C1EE-469F-9F53-30ED845E3CE6}" destId="{0D0FF1E4-6D36-4270-A17A-9C37FB366A5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61E27B-F219-4DE6-B50E-7DDCCCFEDDE4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990006-B58A-46F3-AA64-000D6409DD80}">
      <dgm:prSet phldrT="[Text]"/>
      <dgm:spPr/>
      <dgm:t>
        <a:bodyPr/>
        <a:lstStyle/>
        <a:p>
          <a:r>
            <a:rPr lang="en-IN" dirty="0"/>
            <a:t>NAME</a:t>
          </a:r>
        </a:p>
      </dgm:t>
    </dgm:pt>
    <dgm:pt modelId="{A4E74258-1269-4633-902F-99A78E897E0E}" type="parTrans" cxnId="{EE3AD320-0FA4-44C0-B7E6-75E6694FA269}">
      <dgm:prSet/>
      <dgm:spPr/>
      <dgm:t>
        <a:bodyPr/>
        <a:lstStyle/>
        <a:p>
          <a:endParaRPr lang="en-IN"/>
        </a:p>
      </dgm:t>
    </dgm:pt>
    <dgm:pt modelId="{1FEB15A5-E674-4CE2-9F5B-8E38D7C7B396}" type="sibTrans" cxnId="{EE3AD320-0FA4-44C0-B7E6-75E6694FA269}">
      <dgm:prSet/>
      <dgm:spPr/>
      <dgm:t>
        <a:bodyPr/>
        <a:lstStyle/>
        <a:p>
          <a:endParaRPr lang="en-IN"/>
        </a:p>
      </dgm:t>
    </dgm:pt>
    <dgm:pt modelId="{639A3585-AF7A-441A-813C-2F1AAAE8D8C7}">
      <dgm:prSet phldrT="[Text]"/>
      <dgm:spPr/>
      <dgm:t>
        <a:bodyPr/>
        <a:lstStyle/>
        <a:p>
          <a:r>
            <a:rPr lang="en-IN" dirty="0"/>
            <a:t>FAFDU PLESSIS</a:t>
          </a:r>
        </a:p>
      </dgm:t>
    </dgm:pt>
    <dgm:pt modelId="{F99068C2-A143-4252-8C99-9FC45FD3FA3A}" type="parTrans" cxnId="{2791115C-87F7-48BB-9508-EDDEE46DA3FD}">
      <dgm:prSet/>
      <dgm:spPr/>
      <dgm:t>
        <a:bodyPr/>
        <a:lstStyle/>
        <a:p>
          <a:endParaRPr lang="en-IN"/>
        </a:p>
      </dgm:t>
    </dgm:pt>
    <dgm:pt modelId="{CB70F9E0-6C98-4C16-8058-06ADE8EF0BA9}" type="sibTrans" cxnId="{2791115C-87F7-48BB-9508-EDDEE46DA3FD}">
      <dgm:prSet/>
      <dgm:spPr/>
      <dgm:t>
        <a:bodyPr/>
        <a:lstStyle/>
        <a:p>
          <a:endParaRPr lang="en-IN"/>
        </a:p>
      </dgm:t>
    </dgm:pt>
    <dgm:pt modelId="{A2727758-F441-4527-A614-652F9161B216}">
      <dgm:prSet phldrT="[Text]"/>
      <dgm:spPr/>
      <dgm:t>
        <a:bodyPr/>
        <a:lstStyle/>
        <a:p>
          <a:r>
            <a:rPr lang="en-IN" dirty="0"/>
            <a:t>TEAM</a:t>
          </a:r>
        </a:p>
      </dgm:t>
    </dgm:pt>
    <dgm:pt modelId="{1B01BF78-B72F-4257-8495-8C55A06F4E83}" type="parTrans" cxnId="{2811247E-70BB-4409-80C0-610395827A34}">
      <dgm:prSet/>
      <dgm:spPr/>
      <dgm:t>
        <a:bodyPr/>
        <a:lstStyle/>
        <a:p>
          <a:endParaRPr lang="en-IN"/>
        </a:p>
      </dgm:t>
    </dgm:pt>
    <dgm:pt modelId="{0EBE5F02-B88C-446C-B44A-83CCC2E3E763}" type="sibTrans" cxnId="{2811247E-70BB-4409-80C0-610395827A34}">
      <dgm:prSet/>
      <dgm:spPr/>
      <dgm:t>
        <a:bodyPr/>
        <a:lstStyle/>
        <a:p>
          <a:endParaRPr lang="en-IN"/>
        </a:p>
      </dgm:t>
    </dgm:pt>
    <dgm:pt modelId="{1C01CC2E-5E78-4380-8473-2C854C81D493}">
      <dgm:prSet phldrT="[Text]"/>
      <dgm:spPr/>
      <dgm:t>
        <a:bodyPr/>
        <a:lstStyle/>
        <a:p>
          <a:r>
            <a:rPr lang="en-IN" dirty="0"/>
            <a:t>SUPER KINGS</a:t>
          </a:r>
        </a:p>
      </dgm:t>
    </dgm:pt>
    <dgm:pt modelId="{CCE278E3-8395-4BF2-9D58-DA894AE862CF}" type="parTrans" cxnId="{3EB2E71E-0FEB-4620-8339-DFC7E90CD75A}">
      <dgm:prSet/>
      <dgm:spPr/>
      <dgm:t>
        <a:bodyPr/>
        <a:lstStyle/>
        <a:p>
          <a:endParaRPr lang="en-IN"/>
        </a:p>
      </dgm:t>
    </dgm:pt>
    <dgm:pt modelId="{7D03689E-E7AC-4FF3-9BB8-E864A4D74D1C}" type="sibTrans" cxnId="{3EB2E71E-0FEB-4620-8339-DFC7E90CD75A}">
      <dgm:prSet/>
      <dgm:spPr/>
      <dgm:t>
        <a:bodyPr/>
        <a:lstStyle/>
        <a:p>
          <a:endParaRPr lang="en-IN"/>
        </a:p>
      </dgm:t>
    </dgm:pt>
    <dgm:pt modelId="{82F03224-9A67-49E7-B4C2-C23BDC5BAD77}" type="pres">
      <dgm:prSet presAssocID="{5061E27B-F219-4DE6-B50E-7DDCCCFEDDE4}" presName="Name0" presStyleCnt="0">
        <dgm:presLayoutVars>
          <dgm:dir/>
          <dgm:animLvl val="lvl"/>
          <dgm:resizeHandles val="exact"/>
        </dgm:presLayoutVars>
      </dgm:prSet>
      <dgm:spPr/>
    </dgm:pt>
    <dgm:pt modelId="{4611719F-DDD1-4744-9CD4-3AA7015400CE}" type="pres">
      <dgm:prSet presAssocID="{92990006-B58A-46F3-AA64-000D6409DD80}" presName="linNode" presStyleCnt="0"/>
      <dgm:spPr/>
    </dgm:pt>
    <dgm:pt modelId="{76D3CF5A-874C-4CC6-AEDF-3CC72D05994E}" type="pres">
      <dgm:prSet presAssocID="{92990006-B58A-46F3-AA64-000D6409DD80}" presName="parTx" presStyleLbl="revTx" presStyleIdx="0" presStyleCnt="2">
        <dgm:presLayoutVars>
          <dgm:chMax val="1"/>
          <dgm:bulletEnabled val="1"/>
        </dgm:presLayoutVars>
      </dgm:prSet>
      <dgm:spPr/>
    </dgm:pt>
    <dgm:pt modelId="{891BBA91-6043-4DCF-BBED-346C2756CF36}" type="pres">
      <dgm:prSet presAssocID="{92990006-B58A-46F3-AA64-000D6409DD80}" presName="bracket" presStyleLbl="parChTrans1D1" presStyleIdx="0" presStyleCnt="2"/>
      <dgm:spPr/>
    </dgm:pt>
    <dgm:pt modelId="{A79C836A-3768-4A8B-A0E8-9395D631852F}" type="pres">
      <dgm:prSet presAssocID="{92990006-B58A-46F3-AA64-000D6409DD80}" presName="spH" presStyleCnt="0"/>
      <dgm:spPr/>
    </dgm:pt>
    <dgm:pt modelId="{5B5F25A4-378F-464B-AA94-4032C36C1D95}" type="pres">
      <dgm:prSet presAssocID="{92990006-B58A-46F3-AA64-000D6409DD80}" presName="desTx" presStyleLbl="node1" presStyleIdx="0" presStyleCnt="2">
        <dgm:presLayoutVars>
          <dgm:bulletEnabled val="1"/>
        </dgm:presLayoutVars>
      </dgm:prSet>
      <dgm:spPr/>
    </dgm:pt>
    <dgm:pt modelId="{8FB1C962-14B2-49D4-91E0-2A6B89431AB9}" type="pres">
      <dgm:prSet presAssocID="{1FEB15A5-E674-4CE2-9F5B-8E38D7C7B396}" presName="spV" presStyleCnt="0"/>
      <dgm:spPr/>
    </dgm:pt>
    <dgm:pt modelId="{D10775F1-C1EE-469F-9F53-30ED845E3CE6}" type="pres">
      <dgm:prSet presAssocID="{A2727758-F441-4527-A614-652F9161B216}" presName="linNode" presStyleCnt="0"/>
      <dgm:spPr/>
    </dgm:pt>
    <dgm:pt modelId="{74FBF8E7-3A56-4FA7-AD1E-9454C192DC3E}" type="pres">
      <dgm:prSet presAssocID="{A2727758-F441-4527-A614-652F9161B216}" presName="parTx" presStyleLbl="revTx" presStyleIdx="1" presStyleCnt="2">
        <dgm:presLayoutVars>
          <dgm:chMax val="1"/>
          <dgm:bulletEnabled val="1"/>
        </dgm:presLayoutVars>
      </dgm:prSet>
      <dgm:spPr/>
    </dgm:pt>
    <dgm:pt modelId="{B061B9A2-997D-4F93-B3BB-8F24CBB4D44A}" type="pres">
      <dgm:prSet presAssocID="{A2727758-F441-4527-A614-652F9161B216}" presName="bracket" presStyleLbl="parChTrans1D1" presStyleIdx="1" presStyleCnt="2"/>
      <dgm:spPr/>
    </dgm:pt>
    <dgm:pt modelId="{008CBA0E-379D-4523-8EB0-807084D04D79}" type="pres">
      <dgm:prSet presAssocID="{A2727758-F441-4527-A614-652F9161B216}" presName="spH" presStyleCnt="0"/>
      <dgm:spPr/>
    </dgm:pt>
    <dgm:pt modelId="{0D0FF1E4-6D36-4270-A17A-9C37FB366A5C}" type="pres">
      <dgm:prSet presAssocID="{A2727758-F441-4527-A614-652F9161B216}" presName="desTx" presStyleLbl="node1" presStyleIdx="1" presStyleCnt="2">
        <dgm:presLayoutVars>
          <dgm:bulletEnabled val="1"/>
        </dgm:presLayoutVars>
      </dgm:prSet>
      <dgm:spPr/>
    </dgm:pt>
  </dgm:ptLst>
  <dgm:cxnLst>
    <dgm:cxn modelId="{06D1170C-48F4-4FFD-B4EF-999ED68B4A5C}" type="presOf" srcId="{A2727758-F441-4527-A614-652F9161B216}" destId="{74FBF8E7-3A56-4FA7-AD1E-9454C192DC3E}" srcOrd="0" destOrd="0" presId="urn:diagrams.loki3.com/BracketList"/>
    <dgm:cxn modelId="{5AD33A14-CF69-42BF-BF4D-4AC1CAE6054F}" type="presOf" srcId="{5061E27B-F219-4DE6-B50E-7DDCCCFEDDE4}" destId="{82F03224-9A67-49E7-B4C2-C23BDC5BAD77}" srcOrd="0" destOrd="0" presId="urn:diagrams.loki3.com/BracketList"/>
    <dgm:cxn modelId="{3EB2E71E-0FEB-4620-8339-DFC7E90CD75A}" srcId="{A2727758-F441-4527-A614-652F9161B216}" destId="{1C01CC2E-5E78-4380-8473-2C854C81D493}" srcOrd="0" destOrd="0" parTransId="{CCE278E3-8395-4BF2-9D58-DA894AE862CF}" sibTransId="{7D03689E-E7AC-4FF3-9BB8-E864A4D74D1C}"/>
    <dgm:cxn modelId="{EE3AD320-0FA4-44C0-B7E6-75E6694FA269}" srcId="{5061E27B-F219-4DE6-B50E-7DDCCCFEDDE4}" destId="{92990006-B58A-46F3-AA64-000D6409DD80}" srcOrd="0" destOrd="0" parTransId="{A4E74258-1269-4633-902F-99A78E897E0E}" sibTransId="{1FEB15A5-E674-4CE2-9F5B-8E38D7C7B396}"/>
    <dgm:cxn modelId="{2791115C-87F7-48BB-9508-EDDEE46DA3FD}" srcId="{92990006-B58A-46F3-AA64-000D6409DD80}" destId="{639A3585-AF7A-441A-813C-2F1AAAE8D8C7}" srcOrd="0" destOrd="0" parTransId="{F99068C2-A143-4252-8C99-9FC45FD3FA3A}" sibTransId="{CB70F9E0-6C98-4C16-8058-06ADE8EF0BA9}"/>
    <dgm:cxn modelId="{2811247E-70BB-4409-80C0-610395827A34}" srcId="{5061E27B-F219-4DE6-B50E-7DDCCCFEDDE4}" destId="{A2727758-F441-4527-A614-652F9161B216}" srcOrd="1" destOrd="0" parTransId="{1B01BF78-B72F-4257-8495-8C55A06F4E83}" sibTransId="{0EBE5F02-B88C-446C-B44A-83CCC2E3E763}"/>
    <dgm:cxn modelId="{72DD6A9B-06BD-4D84-956B-E82D37B48DBD}" type="presOf" srcId="{92990006-B58A-46F3-AA64-000D6409DD80}" destId="{76D3CF5A-874C-4CC6-AEDF-3CC72D05994E}" srcOrd="0" destOrd="0" presId="urn:diagrams.loki3.com/BracketList"/>
    <dgm:cxn modelId="{DCC5E2C7-F3D8-4B20-B448-DD916D7FD504}" type="presOf" srcId="{1C01CC2E-5E78-4380-8473-2C854C81D493}" destId="{0D0FF1E4-6D36-4270-A17A-9C37FB366A5C}" srcOrd="0" destOrd="0" presId="urn:diagrams.loki3.com/BracketList"/>
    <dgm:cxn modelId="{C30FAEF8-682E-472E-83CB-9D92AD366BB6}" type="presOf" srcId="{639A3585-AF7A-441A-813C-2F1AAAE8D8C7}" destId="{5B5F25A4-378F-464B-AA94-4032C36C1D95}" srcOrd="0" destOrd="0" presId="urn:diagrams.loki3.com/BracketList"/>
    <dgm:cxn modelId="{FA74C4FB-97ED-4A82-BC6A-137CDB2DA521}" type="presParOf" srcId="{82F03224-9A67-49E7-B4C2-C23BDC5BAD77}" destId="{4611719F-DDD1-4744-9CD4-3AA7015400CE}" srcOrd="0" destOrd="0" presId="urn:diagrams.loki3.com/BracketList"/>
    <dgm:cxn modelId="{ED1872D5-7734-42B0-82F4-E5D1A80C3D16}" type="presParOf" srcId="{4611719F-DDD1-4744-9CD4-3AA7015400CE}" destId="{76D3CF5A-874C-4CC6-AEDF-3CC72D05994E}" srcOrd="0" destOrd="0" presId="urn:diagrams.loki3.com/BracketList"/>
    <dgm:cxn modelId="{B38E8D0C-25A8-490C-AB8F-2E73202649F4}" type="presParOf" srcId="{4611719F-DDD1-4744-9CD4-3AA7015400CE}" destId="{891BBA91-6043-4DCF-BBED-346C2756CF36}" srcOrd="1" destOrd="0" presId="urn:diagrams.loki3.com/BracketList"/>
    <dgm:cxn modelId="{177C09C0-4121-418C-9028-AADCB5AE381A}" type="presParOf" srcId="{4611719F-DDD1-4744-9CD4-3AA7015400CE}" destId="{A79C836A-3768-4A8B-A0E8-9395D631852F}" srcOrd="2" destOrd="0" presId="urn:diagrams.loki3.com/BracketList"/>
    <dgm:cxn modelId="{5D62AB17-862D-4E30-9366-0545F91E2B2B}" type="presParOf" srcId="{4611719F-DDD1-4744-9CD4-3AA7015400CE}" destId="{5B5F25A4-378F-464B-AA94-4032C36C1D95}" srcOrd="3" destOrd="0" presId="urn:diagrams.loki3.com/BracketList"/>
    <dgm:cxn modelId="{0FF3F5DB-562F-4233-843D-C7495DDE9027}" type="presParOf" srcId="{82F03224-9A67-49E7-B4C2-C23BDC5BAD77}" destId="{8FB1C962-14B2-49D4-91E0-2A6B89431AB9}" srcOrd="1" destOrd="0" presId="urn:diagrams.loki3.com/BracketList"/>
    <dgm:cxn modelId="{C90864A2-0D50-4021-A3B4-6057D8A535BE}" type="presParOf" srcId="{82F03224-9A67-49E7-B4C2-C23BDC5BAD77}" destId="{D10775F1-C1EE-469F-9F53-30ED845E3CE6}" srcOrd="2" destOrd="0" presId="urn:diagrams.loki3.com/BracketList"/>
    <dgm:cxn modelId="{46587517-98D5-4A11-AF3A-6299E1F43D98}" type="presParOf" srcId="{D10775F1-C1EE-469F-9F53-30ED845E3CE6}" destId="{74FBF8E7-3A56-4FA7-AD1E-9454C192DC3E}" srcOrd="0" destOrd="0" presId="urn:diagrams.loki3.com/BracketList"/>
    <dgm:cxn modelId="{9AE2C649-861D-493C-A4A7-AFBE493F172A}" type="presParOf" srcId="{D10775F1-C1EE-469F-9F53-30ED845E3CE6}" destId="{B061B9A2-997D-4F93-B3BB-8F24CBB4D44A}" srcOrd="1" destOrd="0" presId="urn:diagrams.loki3.com/BracketList"/>
    <dgm:cxn modelId="{947FEB47-2003-4530-87E8-2DFD029D70C8}" type="presParOf" srcId="{D10775F1-C1EE-469F-9F53-30ED845E3CE6}" destId="{008CBA0E-379D-4523-8EB0-807084D04D79}" srcOrd="2" destOrd="0" presId="urn:diagrams.loki3.com/BracketList"/>
    <dgm:cxn modelId="{21653E46-F1EC-4D2A-BE4D-EE949C12A6E8}" type="presParOf" srcId="{D10775F1-C1EE-469F-9F53-30ED845E3CE6}" destId="{0D0FF1E4-6D36-4270-A17A-9C37FB366A5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61E27B-F219-4DE6-B50E-7DDCCCFEDDE4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990006-B58A-46F3-AA64-000D6409DD80}">
      <dgm:prSet phldrT="[Text]"/>
      <dgm:spPr/>
      <dgm:t>
        <a:bodyPr/>
        <a:lstStyle/>
        <a:p>
          <a:r>
            <a:rPr lang="en-IN" dirty="0"/>
            <a:t>NAME</a:t>
          </a:r>
        </a:p>
      </dgm:t>
    </dgm:pt>
    <dgm:pt modelId="{A4E74258-1269-4633-902F-99A78E897E0E}" type="parTrans" cxnId="{EE3AD320-0FA4-44C0-B7E6-75E6694FA269}">
      <dgm:prSet/>
      <dgm:spPr/>
      <dgm:t>
        <a:bodyPr/>
        <a:lstStyle/>
        <a:p>
          <a:endParaRPr lang="en-IN"/>
        </a:p>
      </dgm:t>
    </dgm:pt>
    <dgm:pt modelId="{1FEB15A5-E674-4CE2-9F5B-8E38D7C7B396}" type="sibTrans" cxnId="{EE3AD320-0FA4-44C0-B7E6-75E6694FA269}">
      <dgm:prSet/>
      <dgm:spPr/>
      <dgm:t>
        <a:bodyPr/>
        <a:lstStyle/>
        <a:p>
          <a:endParaRPr lang="en-IN"/>
        </a:p>
      </dgm:t>
    </dgm:pt>
    <dgm:pt modelId="{A2727758-F441-4527-A614-652F9161B216}">
      <dgm:prSet phldrT="[Text]"/>
      <dgm:spPr/>
      <dgm:t>
        <a:bodyPr/>
        <a:lstStyle/>
        <a:p>
          <a:r>
            <a:rPr lang="en-IN" dirty="0"/>
            <a:t>TEAM</a:t>
          </a:r>
        </a:p>
      </dgm:t>
    </dgm:pt>
    <dgm:pt modelId="{1B01BF78-B72F-4257-8495-8C55A06F4E83}" type="parTrans" cxnId="{2811247E-70BB-4409-80C0-610395827A34}">
      <dgm:prSet/>
      <dgm:spPr/>
      <dgm:t>
        <a:bodyPr/>
        <a:lstStyle/>
        <a:p>
          <a:endParaRPr lang="en-IN"/>
        </a:p>
      </dgm:t>
    </dgm:pt>
    <dgm:pt modelId="{0EBE5F02-B88C-446C-B44A-83CCC2E3E763}" type="sibTrans" cxnId="{2811247E-70BB-4409-80C0-610395827A34}">
      <dgm:prSet/>
      <dgm:spPr/>
      <dgm:t>
        <a:bodyPr/>
        <a:lstStyle/>
        <a:p>
          <a:endParaRPr lang="en-IN"/>
        </a:p>
      </dgm:t>
    </dgm:pt>
    <dgm:pt modelId="{1C01CC2E-5E78-4380-8473-2C854C81D493}">
      <dgm:prSet phldrT="[Text]"/>
      <dgm:spPr/>
      <dgm:t>
        <a:bodyPr/>
        <a:lstStyle/>
        <a:p>
          <a:r>
            <a:rPr lang="en-IN" dirty="0"/>
            <a:t>MUMBAI</a:t>
          </a:r>
        </a:p>
      </dgm:t>
    </dgm:pt>
    <dgm:pt modelId="{CCE278E3-8395-4BF2-9D58-DA894AE862CF}" type="parTrans" cxnId="{3EB2E71E-0FEB-4620-8339-DFC7E90CD75A}">
      <dgm:prSet/>
      <dgm:spPr/>
      <dgm:t>
        <a:bodyPr/>
        <a:lstStyle/>
        <a:p>
          <a:endParaRPr lang="en-IN"/>
        </a:p>
      </dgm:t>
    </dgm:pt>
    <dgm:pt modelId="{7D03689E-E7AC-4FF3-9BB8-E864A4D74D1C}" type="sibTrans" cxnId="{3EB2E71E-0FEB-4620-8339-DFC7E90CD75A}">
      <dgm:prSet/>
      <dgm:spPr/>
      <dgm:t>
        <a:bodyPr/>
        <a:lstStyle/>
        <a:p>
          <a:endParaRPr lang="en-IN"/>
        </a:p>
      </dgm:t>
    </dgm:pt>
    <dgm:pt modelId="{639A3585-AF7A-441A-813C-2F1AAAE8D8C7}">
      <dgm:prSet phldrT="[Text]"/>
      <dgm:spPr/>
      <dgm:t>
        <a:bodyPr/>
        <a:lstStyle/>
        <a:p>
          <a:r>
            <a:rPr lang="en-IN" dirty="0"/>
            <a:t>SURYA KUMAR YADAV</a:t>
          </a:r>
        </a:p>
      </dgm:t>
    </dgm:pt>
    <dgm:pt modelId="{CB70F9E0-6C98-4C16-8058-06ADE8EF0BA9}" type="sibTrans" cxnId="{2791115C-87F7-48BB-9508-EDDEE46DA3FD}">
      <dgm:prSet/>
      <dgm:spPr/>
      <dgm:t>
        <a:bodyPr/>
        <a:lstStyle/>
        <a:p>
          <a:endParaRPr lang="en-IN"/>
        </a:p>
      </dgm:t>
    </dgm:pt>
    <dgm:pt modelId="{F99068C2-A143-4252-8C99-9FC45FD3FA3A}" type="parTrans" cxnId="{2791115C-87F7-48BB-9508-EDDEE46DA3FD}">
      <dgm:prSet/>
      <dgm:spPr/>
      <dgm:t>
        <a:bodyPr/>
        <a:lstStyle/>
        <a:p>
          <a:endParaRPr lang="en-IN"/>
        </a:p>
      </dgm:t>
    </dgm:pt>
    <dgm:pt modelId="{82F03224-9A67-49E7-B4C2-C23BDC5BAD77}" type="pres">
      <dgm:prSet presAssocID="{5061E27B-F219-4DE6-B50E-7DDCCCFEDDE4}" presName="Name0" presStyleCnt="0">
        <dgm:presLayoutVars>
          <dgm:dir/>
          <dgm:animLvl val="lvl"/>
          <dgm:resizeHandles val="exact"/>
        </dgm:presLayoutVars>
      </dgm:prSet>
      <dgm:spPr/>
    </dgm:pt>
    <dgm:pt modelId="{4611719F-DDD1-4744-9CD4-3AA7015400CE}" type="pres">
      <dgm:prSet presAssocID="{92990006-B58A-46F3-AA64-000D6409DD80}" presName="linNode" presStyleCnt="0"/>
      <dgm:spPr/>
    </dgm:pt>
    <dgm:pt modelId="{76D3CF5A-874C-4CC6-AEDF-3CC72D05994E}" type="pres">
      <dgm:prSet presAssocID="{92990006-B58A-46F3-AA64-000D6409DD80}" presName="parTx" presStyleLbl="revTx" presStyleIdx="0" presStyleCnt="2">
        <dgm:presLayoutVars>
          <dgm:chMax val="1"/>
          <dgm:bulletEnabled val="1"/>
        </dgm:presLayoutVars>
      </dgm:prSet>
      <dgm:spPr/>
    </dgm:pt>
    <dgm:pt modelId="{891BBA91-6043-4DCF-BBED-346C2756CF36}" type="pres">
      <dgm:prSet presAssocID="{92990006-B58A-46F3-AA64-000D6409DD80}" presName="bracket" presStyleLbl="parChTrans1D1" presStyleIdx="0" presStyleCnt="2"/>
      <dgm:spPr/>
    </dgm:pt>
    <dgm:pt modelId="{A79C836A-3768-4A8B-A0E8-9395D631852F}" type="pres">
      <dgm:prSet presAssocID="{92990006-B58A-46F3-AA64-000D6409DD80}" presName="spH" presStyleCnt="0"/>
      <dgm:spPr/>
    </dgm:pt>
    <dgm:pt modelId="{5B5F25A4-378F-464B-AA94-4032C36C1D95}" type="pres">
      <dgm:prSet presAssocID="{92990006-B58A-46F3-AA64-000D6409DD80}" presName="desTx" presStyleLbl="node1" presStyleIdx="0" presStyleCnt="2">
        <dgm:presLayoutVars>
          <dgm:bulletEnabled val="1"/>
        </dgm:presLayoutVars>
      </dgm:prSet>
      <dgm:spPr/>
    </dgm:pt>
    <dgm:pt modelId="{8FB1C962-14B2-49D4-91E0-2A6B89431AB9}" type="pres">
      <dgm:prSet presAssocID="{1FEB15A5-E674-4CE2-9F5B-8E38D7C7B396}" presName="spV" presStyleCnt="0"/>
      <dgm:spPr/>
    </dgm:pt>
    <dgm:pt modelId="{D10775F1-C1EE-469F-9F53-30ED845E3CE6}" type="pres">
      <dgm:prSet presAssocID="{A2727758-F441-4527-A614-652F9161B216}" presName="linNode" presStyleCnt="0"/>
      <dgm:spPr/>
    </dgm:pt>
    <dgm:pt modelId="{74FBF8E7-3A56-4FA7-AD1E-9454C192DC3E}" type="pres">
      <dgm:prSet presAssocID="{A2727758-F441-4527-A614-652F9161B216}" presName="parTx" presStyleLbl="revTx" presStyleIdx="1" presStyleCnt="2">
        <dgm:presLayoutVars>
          <dgm:chMax val="1"/>
          <dgm:bulletEnabled val="1"/>
        </dgm:presLayoutVars>
      </dgm:prSet>
      <dgm:spPr/>
    </dgm:pt>
    <dgm:pt modelId="{B061B9A2-997D-4F93-B3BB-8F24CBB4D44A}" type="pres">
      <dgm:prSet presAssocID="{A2727758-F441-4527-A614-652F9161B216}" presName="bracket" presStyleLbl="parChTrans1D1" presStyleIdx="1" presStyleCnt="2"/>
      <dgm:spPr/>
    </dgm:pt>
    <dgm:pt modelId="{008CBA0E-379D-4523-8EB0-807084D04D79}" type="pres">
      <dgm:prSet presAssocID="{A2727758-F441-4527-A614-652F9161B216}" presName="spH" presStyleCnt="0"/>
      <dgm:spPr/>
    </dgm:pt>
    <dgm:pt modelId="{0D0FF1E4-6D36-4270-A17A-9C37FB366A5C}" type="pres">
      <dgm:prSet presAssocID="{A2727758-F441-4527-A614-652F9161B216}" presName="desTx" presStyleLbl="node1" presStyleIdx="1" presStyleCnt="2">
        <dgm:presLayoutVars>
          <dgm:bulletEnabled val="1"/>
        </dgm:presLayoutVars>
      </dgm:prSet>
      <dgm:spPr/>
    </dgm:pt>
  </dgm:ptLst>
  <dgm:cxnLst>
    <dgm:cxn modelId="{06D1170C-48F4-4FFD-B4EF-999ED68B4A5C}" type="presOf" srcId="{A2727758-F441-4527-A614-652F9161B216}" destId="{74FBF8E7-3A56-4FA7-AD1E-9454C192DC3E}" srcOrd="0" destOrd="0" presId="urn:diagrams.loki3.com/BracketList"/>
    <dgm:cxn modelId="{5AD33A14-CF69-42BF-BF4D-4AC1CAE6054F}" type="presOf" srcId="{5061E27B-F219-4DE6-B50E-7DDCCCFEDDE4}" destId="{82F03224-9A67-49E7-B4C2-C23BDC5BAD77}" srcOrd="0" destOrd="0" presId="urn:diagrams.loki3.com/BracketList"/>
    <dgm:cxn modelId="{3EB2E71E-0FEB-4620-8339-DFC7E90CD75A}" srcId="{A2727758-F441-4527-A614-652F9161B216}" destId="{1C01CC2E-5E78-4380-8473-2C854C81D493}" srcOrd="0" destOrd="0" parTransId="{CCE278E3-8395-4BF2-9D58-DA894AE862CF}" sibTransId="{7D03689E-E7AC-4FF3-9BB8-E864A4D74D1C}"/>
    <dgm:cxn modelId="{EE3AD320-0FA4-44C0-B7E6-75E6694FA269}" srcId="{5061E27B-F219-4DE6-B50E-7DDCCCFEDDE4}" destId="{92990006-B58A-46F3-AA64-000D6409DD80}" srcOrd="0" destOrd="0" parTransId="{A4E74258-1269-4633-902F-99A78E897E0E}" sibTransId="{1FEB15A5-E674-4CE2-9F5B-8E38D7C7B396}"/>
    <dgm:cxn modelId="{2791115C-87F7-48BB-9508-EDDEE46DA3FD}" srcId="{92990006-B58A-46F3-AA64-000D6409DD80}" destId="{639A3585-AF7A-441A-813C-2F1AAAE8D8C7}" srcOrd="0" destOrd="0" parTransId="{F99068C2-A143-4252-8C99-9FC45FD3FA3A}" sibTransId="{CB70F9E0-6C98-4C16-8058-06ADE8EF0BA9}"/>
    <dgm:cxn modelId="{2811247E-70BB-4409-80C0-610395827A34}" srcId="{5061E27B-F219-4DE6-B50E-7DDCCCFEDDE4}" destId="{A2727758-F441-4527-A614-652F9161B216}" srcOrd="1" destOrd="0" parTransId="{1B01BF78-B72F-4257-8495-8C55A06F4E83}" sibTransId="{0EBE5F02-B88C-446C-B44A-83CCC2E3E763}"/>
    <dgm:cxn modelId="{72DD6A9B-06BD-4D84-956B-E82D37B48DBD}" type="presOf" srcId="{92990006-B58A-46F3-AA64-000D6409DD80}" destId="{76D3CF5A-874C-4CC6-AEDF-3CC72D05994E}" srcOrd="0" destOrd="0" presId="urn:diagrams.loki3.com/BracketList"/>
    <dgm:cxn modelId="{DCC5E2C7-F3D8-4B20-B448-DD916D7FD504}" type="presOf" srcId="{1C01CC2E-5E78-4380-8473-2C854C81D493}" destId="{0D0FF1E4-6D36-4270-A17A-9C37FB366A5C}" srcOrd="0" destOrd="0" presId="urn:diagrams.loki3.com/BracketList"/>
    <dgm:cxn modelId="{C30FAEF8-682E-472E-83CB-9D92AD366BB6}" type="presOf" srcId="{639A3585-AF7A-441A-813C-2F1AAAE8D8C7}" destId="{5B5F25A4-378F-464B-AA94-4032C36C1D95}" srcOrd="0" destOrd="0" presId="urn:diagrams.loki3.com/BracketList"/>
    <dgm:cxn modelId="{FA74C4FB-97ED-4A82-BC6A-137CDB2DA521}" type="presParOf" srcId="{82F03224-9A67-49E7-B4C2-C23BDC5BAD77}" destId="{4611719F-DDD1-4744-9CD4-3AA7015400CE}" srcOrd="0" destOrd="0" presId="urn:diagrams.loki3.com/BracketList"/>
    <dgm:cxn modelId="{ED1872D5-7734-42B0-82F4-E5D1A80C3D16}" type="presParOf" srcId="{4611719F-DDD1-4744-9CD4-3AA7015400CE}" destId="{76D3CF5A-874C-4CC6-AEDF-3CC72D05994E}" srcOrd="0" destOrd="0" presId="urn:diagrams.loki3.com/BracketList"/>
    <dgm:cxn modelId="{B38E8D0C-25A8-490C-AB8F-2E73202649F4}" type="presParOf" srcId="{4611719F-DDD1-4744-9CD4-3AA7015400CE}" destId="{891BBA91-6043-4DCF-BBED-346C2756CF36}" srcOrd="1" destOrd="0" presId="urn:diagrams.loki3.com/BracketList"/>
    <dgm:cxn modelId="{177C09C0-4121-418C-9028-AADCB5AE381A}" type="presParOf" srcId="{4611719F-DDD1-4744-9CD4-3AA7015400CE}" destId="{A79C836A-3768-4A8B-A0E8-9395D631852F}" srcOrd="2" destOrd="0" presId="urn:diagrams.loki3.com/BracketList"/>
    <dgm:cxn modelId="{5D62AB17-862D-4E30-9366-0545F91E2B2B}" type="presParOf" srcId="{4611719F-DDD1-4744-9CD4-3AA7015400CE}" destId="{5B5F25A4-378F-464B-AA94-4032C36C1D95}" srcOrd="3" destOrd="0" presId="urn:diagrams.loki3.com/BracketList"/>
    <dgm:cxn modelId="{0FF3F5DB-562F-4233-843D-C7495DDE9027}" type="presParOf" srcId="{82F03224-9A67-49E7-B4C2-C23BDC5BAD77}" destId="{8FB1C962-14B2-49D4-91E0-2A6B89431AB9}" srcOrd="1" destOrd="0" presId="urn:diagrams.loki3.com/BracketList"/>
    <dgm:cxn modelId="{C90864A2-0D50-4021-A3B4-6057D8A535BE}" type="presParOf" srcId="{82F03224-9A67-49E7-B4C2-C23BDC5BAD77}" destId="{D10775F1-C1EE-469F-9F53-30ED845E3CE6}" srcOrd="2" destOrd="0" presId="urn:diagrams.loki3.com/BracketList"/>
    <dgm:cxn modelId="{46587517-98D5-4A11-AF3A-6299E1F43D98}" type="presParOf" srcId="{D10775F1-C1EE-469F-9F53-30ED845E3CE6}" destId="{74FBF8E7-3A56-4FA7-AD1E-9454C192DC3E}" srcOrd="0" destOrd="0" presId="urn:diagrams.loki3.com/BracketList"/>
    <dgm:cxn modelId="{9AE2C649-861D-493C-A4A7-AFBE493F172A}" type="presParOf" srcId="{D10775F1-C1EE-469F-9F53-30ED845E3CE6}" destId="{B061B9A2-997D-4F93-B3BB-8F24CBB4D44A}" srcOrd="1" destOrd="0" presId="urn:diagrams.loki3.com/BracketList"/>
    <dgm:cxn modelId="{947FEB47-2003-4530-87E8-2DFD029D70C8}" type="presParOf" srcId="{D10775F1-C1EE-469F-9F53-30ED845E3CE6}" destId="{008CBA0E-379D-4523-8EB0-807084D04D79}" srcOrd="2" destOrd="0" presId="urn:diagrams.loki3.com/BracketList"/>
    <dgm:cxn modelId="{21653E46-F1EC-4D2A-BE4D-EE949C12A6E8}" type="presParOf" srcId="{D10775F1-C1EE-469F-9F53-30ED845E3CE6}" destId="{0D0FF1E4-6D36-4270-A17A-9C37FB366A5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61E27B-F219-4DE6-B50E-7DDCCCFEDDE4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990006-B58A-46F3-AA64-000D6409DD80}">
      <dgm:prSet phldrT="[Text]"/>
      <dgm:spPr/>
      <dgm:t>
        <a:bodyPr/>
        <a:lstStyle/>
        <a:p>
          <a:r>
            <a:rPr lang="en-IN" dirty="0"/>
            <a:t>NAME</a:t>
          </a:r>
        </a:p>
      </dgm:t>
    </dgm:pt>
    <dgm:pt modelId="{A4E74258-1269-4633-902F-99A78E897E0E}" type="parTrans" cxnId="{EE3AD320-0FA4-44C0-B7E6-75E6694FA269}">
      <dgm:prSet/>
      <dgm:spPr/>
      <dgm:t>
        <a:bodyPr/>
        <a:lstStyle/>
        <a:p>
          <a:endParaRPr lang="en-IN"/>
        </a:p>
      </dgm:t>
    </dgm:pt>
    <dgm:pt modelId="{1FEB15A5-E674-4CE2-9F5B-8E38D7C7B396}" type="sibTrans" cxnId="{EE3AD320-0FA4-44C0-B7E6-75E6694FA269}">
      <dgm:prSet/>
      <dgm:spPr/>
      <dgm:t>
        <a:bodyPr/>
        <a:lstStyle/>
        <a:p>
          <a:endParaRPr lang="en-IN"/>
        </a:p>
      </dgm:t>
    </dgm:pt>
    <dgm:pt modelId="{639A3585-AF7A-441A-813C-2F1AAAE8D8C7}">
      <dgm:prSet phldrT="[Text]"/>
      <dgm:spPr/>
      <dgm:t>
        <a:bodyPr/>
        <a:lstStyle/>
        <a:p>
          <a:r>
            <a:rPr lang="en-IN" dirty="0"/>
            <a:t>SANJU SAMSON</a:t>
          </a:r>
        </a:p>
      </dgm:t>
    </dgm:pt>
    <dgm:pt modelId="{F99068C2-A143-4252-8C99-9FC45FD3FA3A}" type="parTrans" cxnId="{2791115C-87F7-48BB-9508-EDDEE46DA3FD}">
      <dgm:prSet/>
      <dgm:spPr/>
      <dgm:t>
        <a:bodyPr/>
        <a:lstStyle/>
        <a:p>
          <a:endParaRPr lang="en-IN"/>
        </a:p>
      </dgm:t>
    </dgm:pt>
    <dgm:pt modelId="{CB70F9E0-6C98-4C16-8058-06ADE8EF0BA9}" type="sibTrans" cxnId="{2791115C-87F7-48BB-9508-EDDEE46DA3FD}">
      <dgm:prSet/>
      <dgm:spPr/>
      <dgm:t>
        <a:bodyPr/>
        <a:lstStyle/>
        <a:p>
          <a:endParaRPr lang="en-IN"/>
        </a:p>
      </dgm:t>
    </dgm:pt>
    <dgm:pt modelId="{A2727758-F441-4527-A614-652F9161B216}">
      <dgm:prSet phldrT="[Text]"/>
      <dgm:spPr/>
      <dgm:t>
        <a:bodyPr/>
        <a:lstStyle/>
        <a:p>
          <a:r>
            <a:rPr lang="en-IN" dirty="0"/>
            <a:t>TEAM</a:t>
          </a:r>
        </a:p>
      </dgm:t>
    </dgm:pt>
    <dgm:pt modelId="{1B01BF78-B72F-4257-8495-8C55A06F4E83}" type="parTrans" cxnId="{2811247E-70BB-4409-80C0-610395827A34}">
      <dgm:prSet/>
      <dgm:spPr/>
      <dgm:t>
        <a:bodyPr/>
        <a:lstStyle/>
        <a:p>
          <a:endParaRPr lang="en-IN"/>
        </a:p>
      </dgm:t>
    </dgm:pt>
    <dgm:pt modelId="{0EBE5F02-B88C-446C-B44A-83CCC2E3E763}" type="sibTrans" cxnId="{2811247E-70BB-4409-80C0-610395827A34}">
      <dgm:prSet/>
      <dgm:spPr/>
      <dgm:t>
        <a:bodyPr/>
        <a:lstStyle/>
        <a:p>
          <a:endParaRPr lang="en-IN"/>
        </a:p>
      </dgm:t>
    </dgm:pt>
    <dgm:pt modelId="{1C01CC2E-5E78-4380-8473-2C854C81D493}">
      <dgm:prSet phldrT="[Text]"/>
      <dgm:spPr/>
      <dgm:t>
        <a:bodyPr/>
        <a:lstStyle/>
        <a:p>
          <a:r>
            <a:rPr lang="en-IN" dirty="0"/>
            <a:t>ROYALS</a:t>
          </a:r>
        </a:p>
      </dgm:t>
    </dgm:pt>
    <dgm:pt modelId="{CCE278E3-8395-4BF2-9D58-DA894AE862CF}" type="parTrans" cxnId="{3EB2E71E-0FEB-4620-8339-DFC7E90CD75A}">
      <dgm:prSet/>
      <dgm:spPr/>
      <dgm:t>
        <a:bodyPr/>
        <a:lstStyle/>
        <a:p>
          <a:endParaRPr lang="en-IN"/>
        </a:p>
      </dgm:t>
    </dgm:pt>
    <dgm:pt modelId="{7D03689E-E7AC-4FF3-9BB8-E864A4D74D1C}" type="sibTrans" cxnId="{3EB2E71E-0FEB-4620-8339-DFC7E90CD75A}">
      <dgm:prSet/>
      <dgm:spPr/>
      <dgm:t>
        <a:bodyPr/>
        <a:lstStyle/>
        <a:p>
          <a:endParaRPr lang="en-IN"/>
        </a:p>
      </dgm:t>
    </dgm:pt>
    <dgm:pt modelId="{82F03224-9A67-49E7-B4C2-C23BDC5BAD77}" type="pres">
      <dgm:prSet presAssocID="{5061E27B-F219-4DE6-B50E-7DDCCCFEDDE4}" presName="Name0" presStyleCnt="0">
        <dgm:presLayoutVars>
          <dgm:dir/>
          <dgm:animLvl val="lvl"/>
          <dgm:resizeHandles val="exact"/>
        </dgm:presLayoutVars>
      </dgm:prSet>
      <dgm:spPr/>
    </dgm:pt>
    <dgm:pt modelId="{4611719F-DDD1-4744-9CD4-3AA7015400CE}" type="pres">
      <dgm:prSet presAssocID="{92990006-B58A-46F3-AA64-000D6409DD80}" presName="linNode" presStyleCnt="0"/>
      <dgm:spPr/>
    </dgm:pt>
    <dgm:pt modelId="{76D3CF5A-874C-4CC6-AEDF-3CC72D05994E}" type="pres">
      <dgm:prSet presAssocID="{92990006-B58A-46F3-AA64-000D6409DD80}" presName="parTx" presStyleLbl="revTx" presStyleIdx="0" presStyleCnt="2">
        <dgm:presLayoutVars>
          <dgm:chMax val="1"/>
          <dgm:bulletEnabled val="1"/>
        </dgm:presLayoutVars>
      </dgm:prSet>
      <dgm:spPr/>
    </dgm:pt>
    <dgm:pt modelId="{891BBA91-6043-4DCF-BBED-346C2756CF36}" type="pres">
      <dgm:prSet presAssocID="{92990006-B58A-46F3-AA64-000D6409DD80}" presName="bracket" presStyleLbl="parChTrans1D1" presStyleIdx="0" presStyleCnt="2"/>
      <dgm:spPr/>
    </dgm:pt>
    <dgm:pt modelId="{A79C836A-3768-4A8B-A0E8-9395D631852F}" type="pres">
      <dgm:prSet presAssocID="{92990006-B58A-46F3-AA64-000D6409DD80}" presName="spH" presStyleCnt="0"/>
      <dgm:spPr/>
    </dgm:pt>
    <dgm:pt modelId="{5B5F25A4-378F-464B-AA94-4032C36C1D95}" type="pres">
      <dgm:prSet presAssocID="{92990006-B58A-46F3-AA64-000D6409DD80}" presName="desTx" presStyleLbl="node1" presStyleIdx="0" presStyleCnt="2">
        <dgm:presLayoutVars>
          <dgm:bulletEnabled val="1"/>
        </dgm:presLayoutVars>
      </dgm:prSet>
      <dgm:spPr/>
    </dgm:pt>
    <dgm:pt modelId="{8FB1C962-14B2-49D4-91E0-2A6B89431AB9}" type="pres">
      <dgm:prSet presAssocID="{1FEB15A5-E674-4CE2-9F5B-8E38D7C7B396}" presName="spV" presStyleCnt="0"/>
      <dgm:spPr/>
    </dgm:pt>
    <dgm:pt modelId="{D10775F1-C1EE-469F-9F53-30ED845E3CE6}" type="pres">
      <dgm:prSet presAssocID="{A2727758-F441-4527-A614-652F9161B216}" presName="linNode" presStyleCnt="0"/>
      <dgm:spPr/>
    </dgm:pt>
    <dgm:pt modelId="{74FBF8E7-3A56-4FA7-AD1E-9454C192DC3E}" type="pres">
      <dgm:prSet presAssocID="{A2727758-F441-4527-A614-652F9161B216}" presName="parTx" presStyleLbl="revTx" presStyleIdx="1" presStyleCnt="2">
        <dgm:presLayoutVars>
          <dgm:chMax val="1"/>
          <dgm:bulletEnabled val="1"/>
        </dgm:presLayoutVars>
      </dgm:prSet>
      <dgm:spPr/>
    </dgm:pt>
    <dgm:pt modelId="{B061B9A2-997D-4F93-B3BB-8F24CBB4D44A}" type="pres">
      <dgm:prSet presAssocID="{A2727758-F441-4527-A614-652F9161B216}" presName="bracket" presStyleLbl="parChTrans1D1" presStyleIdx="1" presStyleCnt="2"/>
      <dgm:spPr/>
    </dgm:pt>
    <dgm:pt modelId="{008CBA0E-379D-4523-8EB0-807084D04D79}" type="pres">
      <dgm:prSet presAssocID="{A2727758-F441-4527-A614-652F9161B216}" presName="spH" presStyleCnt="0"/>
      <dgm:spPr/>
    </dgm:pt>
    <dgm:pt modelId="{0D0FF1E4-6D36-4270-A17A-9C37FB366A5C}" type="pres">
      <dgm:prSet presAssocID="{A2727758-F441-4527-A614-652F9161B216}" presName="desTx" presStyleLbl="node1" presStyleIdx="1" presStyleCnt="2">
        <dgm:presLayoutVars>
          <dgm:bulletEnabled val="1"/>
        </dgm:presLayoutVars>
      </dgm:prSet>
      <dgm:spPr/>
    </dgm:pt>
  </dgm:ptLst>
  <dgm:cxnLst>
    <dgm:cxn modelId="{06D1170C-48F4-4FFD-B4EF-999ED68B4A5C}" type="presOf" srcId="{A2727758-F441-4527-A614-652F9161B216}" destId="{74FBF8E7-3A56-4FA7-AD1E-9454C192DC3E}" srcOrd="0" destOrd="0" presId="urn:diagrams.loki3.com/BracketList"/>
    <dgm:cxn modelId="{5AD33A14-CF69-42BF-BF4D-4AC1CAE6054F}" type="presOf" srcId="{5061E27B-F219-4DE6-B50E-7DDCCCFEDDE4}" destId="{82F03224-9A67-49E7-B4C2-C23BDC5BAD77}" srcOrd="0" destOrd="0" presId="urn:diagrams.loki3.com/BracketList"/>
    <dgm:cxn modelId="{3EB2E71E-0FEB-4620-8339-DFC7E90CD75A}" srcId="{A2727758-F441-4527-A614-652F9161B216}" destId="{1C01CC2E-5E78-4380-8473-2C854C81D493}" srcOrd="0" destOrd="0" parTransId="{CCE278E3-8395-4BF2-9D58-DA894AE862CF}" sibTransId="{7D03689E-E7AC-4FF3-9BB8-E864A4D74D1C}"/>
    <dgm:cxn modelId="{EE3AD320-0FA4-44C0-B7E6-75E6694FA269}" srcId="{5061E27B-F219-4DE6-B50E-7DDCCCFEDDE4}" destId="{92990006-B58A-46F3-AA64-000D6409DD80}" srcOrd="0" destOrd="0" parTransId="{A4E74258-1269-4633-902F-99A78E897E0E}" sibTransId="{1FEB15A5-E674-4CE2-9F5B-8E38D7C7B396}"/>
    <dgm:cxn modelId="{2791115C-87F7-48BB-9508-EDDEE46DA3FD}" srcId="{92990006-B58A-46F3-AA64-000D6409DD80}" destId="{639A3585-AF7A-441A-813C-2F1AAAE8D8C7}" srcOrd="0" destOrd="0" parTransId="{F99068C2-A143-4252-8C99-9FC45FD3FA3A}" sibTransId="{CB70F9E0-6C98-4C16-8058-06ADE8EF0BA9}"/>
    <dgm:cxn modelId="{2811247E-70BB-4409-80C0-610395827A34}" srcId="{5061E27B-F219-4DE6-B50E-7DDCCCFEDDE4}" destId="{A2727758-F441-4527-A614-652F9161B216}" srcOrd="1" destOrd="0" parTransId="{1B01BF78-B72F-4257-8495-8C55A06F4E83}" sibTransId="{0EBE5F02-B88C-446C-B44A-83CCC2E3E763}"/>
    <dgm:cxn modelId="{72DD6A9B-06BD-4D84-956B-E82D37B48DBD}" type="presOf" srcId="{92990006-B58A-46F3-AA64-000D6409DD80}" destId="{76D3CF5A-874C-4CC6-AEDF-3CC72D05994E}" srcOrd="0" destOrd="0" presId="urn:diagrams.loki3.com/BracketList"/>
    <dgm:cxn modelId="{DCC5E2C7-F3D8-4B20-B448-DD916D7FD504}" type="presOf" srcId="{1C01CC2E-5E78-4380-8473-2C854C81D493}" destId="{0D0FF1E4-6D36-4270-A17A-9C37FB366A5C}" srcOrd="0" destOrd="0" presId="urn:diagrams.loki3.com/BracketList"/>
    <dgm:cxn modelId="{C30FAEF8-682E-472E-83CB-9D92AD366BB6}" type="presOf" srcId="{639A3585-AF7A-441A-813C-2F1AAAE8D8C7}" destId="{5B5F25A4-378F-464B-AA94-4032C36C1D95}" srcOrd="0" destOrd="0" presId="urn:diagrams.loki3.com/BracketList"/>
    <dgm:cxn modelId="{FA74C4FB-97ED-4A82-BC6A-137CDB2DA521}" type="presParOf" srcId="{82F03224-9A67-49E7-B4C2-C23BDC5BAD77}" destId="{4611719F-DDD1-4744-9CD4-3AA7015400CE}" srcOrd="0" destOrd="0" presId="urn:diagrams.loki3.com/BracketList"/>
    <dgm:cxn modelId="{ED1872D5-7734-42B0-82F4-E5D1A80C3D16}" type="presParOf" srcId="{4611719F-DDD1-4744-9CD4-3AA7015400CE}" destId="{76D3CF5A-874C-4CC6-AEDF-3CC72D05994E}" srcOrd="0" destOrd="0" presId="urn:diagrams.loki3.com/BracketList"/>
    <dgm:cxn modelId="{B38E8D0C-25A8-490C-AB8F-2E73202649F4}" type="presParOf" srcId="{4611719F-DDD1-4744-9CD4-3AA7015400CE}" destId="{891BBA91-6043-4DCF-BBED-346C2756CF36}" srcOrd="1" destOrd="0" presId="urn:diagrams.loki3.com/BracketList"/>
    <dgm:cxn modelId="{177C09C0-4121-418C-9028-AADCB5AE381A}" type="presParOf" srcId="{4611719F-DDD1-4744-9CD4-3AA7015400CE}" destId="{A79C836A-3768-4A8B-A0E8-9395D631852F}" srcOrd="2" destOrd="0" presId="urn:diagrams.loki3.com/BracketList"/>
    <dgm:cxn modelId="{5D62AB17-862D-4E30-9366-0545F91E2B2B}" type="presParOf" srcId="{4611719F-DDD1-4744-9CD4-3AA7015400CE}" destId="{5B5F25A4-378F-464B-AA94-4032C36C1D95}" srcOrd="3" destOrd="0" presId="urn:diagrams.loki3.com/BracketList"/>
    <dgm:cxn modelId="{0FF3F5DB-562F-4233-843D-C7495DDE9027}" type="presParOf" srcId="{82F03224-9A67-49E7-B4C2-C23BDC5BAD77}" destId="{8FB1C962-14B2-49D4-91E0-2A6B89431AB9}" srcOrd="1" destOrd="0" presId="urn:diagrams.loki3.com/BracketList"/>
    <dgm:cxn modelId="{C90864A2-0D50-4021-A3B4-6057D8A535BE}" type="presParOf" srcId="{82F03224-9A67-49E7-B4C2-C23BDC5BAD77}" destId="{D10775F1-C1EE-469F-9F53-30ED845E3CE6}" srcOrd="2" destOrd="0" presId="urn:diagrams.loki3.com/BracketList"/>
    <dgm:cxn modelId="{46587517-98D5-4A11-AF3A-6299E1F43D98}" type="presParOf" srcId="{D10775F1-C1EE-469F-9F53-30ED845E3CE6}" destId="{74FBF8E7-3A56-4FA7-AD1E-9454C192DC3E}" srcOrd="0" destOrd="0" presId="urn:diagrams.loki3.com/BracketList"/>
    <dgm:cxn modelId="{9AE2C649-861D-493C-A4A7-AFBE493F172A}" type="presParOf" srcId="{D10775F1-C1EE-469F-9F53-30ED845E3CE6}" destId="{B061B9A2-997D-4F93-B3BB-8F24CBB4D44A}" srcOrd="1" destOrd="0" presId="urn:diagrams.loki3.com/BracketList"/>
    <dgm:cxn modelId="{947FEB47-2003-4530-87E8-2DFD029D70C8}" type="presParOf" srcId="{D10775F1-C1EE-469F-9F53-30ED845E3CE6}" destId="{008CBA0E-379D-4523-8EB0-807084D04D79}" srcOrd="2" destOrd="0" presId="urn:diagrams.loki3.com/BracketList"/>
    <dgm:cxn modelId="{21653E46-F1EC-4D2A-BE4D-EE949C12A6E8}" type="presParOf" srcId="{D10775F1-C1EE-469F-9F53-30ED845E3CE6}" destId="{0D0FF1E4-6D36-4270-A17A-9C37FB366A5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61E27B-F219-4DE6-B50E-7DDCCCFEDDE4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990006-B58A-46F3-AA64-000D6409DD80}">
      <dgm:prSet phldrT="[Text]"/>
      <dgm:spPr/>
      <dgm:t>
        <a:bodyPr/>
        <a:lstStyle/>
        <a:p>
          <a:r>
            <a:rPr lang="en-IN" dirty="0"/>
            <a:t>NAME</a:t>
          </a:r>
        </a:p>
      </dgm:t>
    </dgm:pt>
    <dgm:pt modelId="{A4E74258-1269-4633-902F-99A78E897E0E}" type="parTrans" cxnId="{EE3AD320-0FA4-44C0-B7E6-75E6694FA269}">
      <dgm:prSet/>
      <dgm:spPr/>
      <dgm:t>
        <a:bodyPr/>
        <a:lstStyle/>
        <a:p>
          <a:endParaRPr lang="en-IN"/>
        </a:p>
      </dgm:t>
    </dgm:pt>
    <dgm:pt modelId="{1FEB15A5-E674-4CE2-9F5B-8E38D7C7B396}" type="sibTrans" cxnId="{EE3AD320-0FA4-44C0-B7E6-75E6694FA269}">
      <dgm:prSet/>
      <dgm:spPr/>
      <dgm:t>
        <a:bodyPr/>
        <a:lstStyle/>
        <a:p>
          <a:endParaRPr lang="en-IN"/>
        </a:p>
      </dgm:t>
    </dgm:pt>
    <dgm:pt modelId="{639A3585-AF7A-441A-813C-2F1AAAE8D8C7}">
      <dgm:prSet phldrT="[Text]"/>
      <dgm:spPr/>
      <dgm:t>
        <a:bodyPr/>
        <a:lstStyle/>
        <a:p>
          <a:r>
            <a:rPr lang="en-IN" dirty="0"/>
            <a:t>DAVID MILLER</a:t>
          </a:r>
        </a:p>
      </dgm:t>
    </dgm:pt>
    <dgm:pt modelId="{F99068C2-A143-4252-8C99-9FC45FD3FA3A}" type="parTrans" cxnId="{2791115C-87F7-48BB-9508-EDDEE46DA3FD}">
      <dgm:prSet/>
      <dgm:spPr/>
      <dgm:t>
        <a:bodyPr/>
        <a:lstStyle/>
        <a:p>
          <a:endParaRPr lang="en-IN"/>
        </a:p>
      </dgm:t>
    </dgm:pt>
    <dgm:pt modelId="{CB70F9E0-6C98-4C16-8058-06ADE8EF0BA9}" type="sibTrans" cxnId="{2791115C-87F7-48BB-9508-EDDEE46DA3FD}">
      <dgm:prSet/>
      <dgm:spPr/>
      <dgm:t>
        <a:bodyPr/>
        <a:lstStyle/>
        <a:p>
          <a:endParaRPr lang="en-IN"/>
        </a:p>
      </dgm:t>
    </dgm:pt>
    <dgm:pt modelId="{A2727758-F441-4527-A614-652F9161B216}">
      <dgm:prSet phldrT="[Text]"/>
      <dgm:spPr/>
      <dgm:t>
        <a:bodyPr/>
        <a:lstStyle/>
        <a:p>
          <a:r>
            <a:rPr lang="en-IN" dirty="0"/>
            <a:t>TEAM</a:t>
          </a:r>
        </a:p>
      </dgm:t>
    </dgm:pt>
    <dgm:pt modelId="{1B01BF78-B72F-4257-8495-8C55A06F4E83}" type="parTrans" cxnId="{2811247E-70BB-4409-80C0-610395827A34}">
      <dgm:prSet/>
      <dgm:spPr/>
      <dgm:t>
        <a:bodyPr/>
        <a:lstStyle/>
        <a:p>
          <a:endParaRPr lang="en-IN"/>
        </a:p>
      </dgm:t>
    </dgm:pt>
    <dgm:pt modelId="{0EBE5F02-B88C-446C-B44A-83CCC2E3E763}" type="sibTrans" cxnId="{2811247E-70BB-4409-80C0-610395827A34}">
      <dgm:prSet/>
      <dgm:spPr/>
      <dgm:t>
        <a:bodyPr/>
        <a:lstStyle/>
        <a:p>
          <a:endParaRPr lang="en-IN"/>
        </a:p>
      </dgm:t>
    </dgm:pt>
    <dgm:pt modelId="{1C01CC2E-5E78-4380-8473-2C854C81D493}">
      <dgm:prSet phldrT="[Text]"/>
      <dgm:spPr/>
      <dgm:t>
        <a:bodyPr/>
        <a:lstStyle/>
        <a:p>
          <a:r>
            <a:rPr lang="en-IN" dirty="0"/>
            <a:t>ROYALS</a:t>
          </a:r>
        </a:p>
      </dgm:t>
    </dgm:pt>
    <dgm:pt modelId="{CCE278E3-8395-4BF2-9D58-DA894AE862CF}" type="parTrans" cxnId="{3EB2E71E-0FEB-4620-8339-DFC7E90CD75A}">
      <dgm:prSet/>
      <dgm:spPr/>
      <dgm:t>
        <a:bodyPr/>
        <a:lstStyle/>
        <a:p>
          <a:endParaRPr lang="en-IN"/>
        </a:p>
      </dgm:t>
    </dgm:pt>
    <dgm:pt modelId="{7D03689E-E7AC-4FF3-9BB8-E864A4D74D1C}" type="sibTrans" cxnId="{3EB2E71E-0FEB-4620-8339-DFC7E90CD75A}">
      <dgm:prSet/>
      <dgm:spPr/>
      <dgm:t>
        <a:bodyPr/>
        <a:lstStyle/>
        <a:p>
          <a:endParaRPr lang="en-IN"/>
        </a:p>
      </dgm:t>
    </dgm:pt>
    <dgm:pt modelId="{82F03224-9A67-49E7-B4C2-C23BDC5BAD77}" type="pres">
      <dgm:prSet presAssocID="{5061E27B-F219-4DE6-B50E-7DDCCCFEDDE4}" presName="Name0" presStyleCnt="0">
        <dgm:presLayoutVars>
          <dgm:dir/>
          <dgm:animLvl val="lvl"/>
          <dgm:resizeHandles val="exact"/>
        </dgm:presLayoutVars>
      </dgm:prSet>
      <dgm:spPr/>
    </dgm:pt>
    <dgm:pt modelId="{4611719F-DDD1-4744-9CD4-3AA7015400CE}" type="pres">
      <dgm:prSet presAssocID="{92990006-B58A-46F3-AA64-000D6409DD80}" presName="linNode" presStyleCnt="0"/>
      <dgm:spPr/>
    </dgm:pt>
    <dgm:pt modelId="{76D3CF5A-874C-4CC6-AEDF-3CC72D05994E}" type="pres">
      <dgm:prSet presAssocID="{92990006-B58A-46F3-AA64-000D6409DD80}" presName="parTx" presStyleLbl="revTx" presStyleIdx="0" presStyleCnt="2">
        <dgm:presLayoutVars>
          <dgm:chMax val="1"/>
          <dgm:bulletEnabled val="1"/>
        </dgm:presLayoutVars>
      </dgm:prSet>
      <dgm:spPr/>
    </dgm:pt>
    <dgm:pt modelId="{891BBA91-6043-4DCF-BBED-346C2756CF36}" type="pres">
      <dgm:prSet presAssocID="{92990006-B58A-46F3-AA64-000D6409DD80}" presName="bracket" presStyleLbl="parChTrans1D1" presStyleIdx="0" presStyleCnt="2"/>
      <dgm:spPr/>
    </dgm:pt>
    <dgm:pt modelId="{A79C836A-3768-4A8B-A0E8-9395D631852F}" type="pres">
      <dgm:prSet presAssocID="{92990006-B58A-46F3-AA64-000D6409DD80}" presName="spH" presStyleCnt="0"/>
      <dgm:spPr/>
    </dgm:pt>
    <dgm:pt modelId="{5B5F25A4-378F-464B-AA94-4032C36C1D95}" type="pres">
      <dgm:prSet presAssocID="{92990006-B58A-46F3-AA64-000D6409DD80}" presName="desTx" presStyleLbl="node1" presStyleIdx="0" presStyleCnt="2">
        <dgm:presLayoutVars>
          <dgm:bulletEnabled val="1"/>
        </dgm:presLayoutVars>
      </dgm:prSet>
      <dgm:spPr/>
    </dgm:pt>
    <dgm:pt modelId="{8FB1C962-14B2-49D4-91E0-2A6B89431AB9}" type="pres">
      <dgm:prSet presAssocID="{1FEB15A5-E674-4CE2-9F5B-8E38D7C7B396}" presName="spV" presStyleCnt="0"/>
      <dgm:spPr/>
    </dgm:pt>
    <dgm:pt modelId="{D10775F1-C1EE-469F-9F53-30ED845E3CE6}" type="pres">
      <dgm:prSet presAssocID="{A2727758-F441-4527-A614-652F9161B216}" presName="linNode" presStyleCnt="0"/>
      <dgm:spPr/>
    </dgm:pt>
    <dgm:pt modelId="{74FBF8E7-3A56-4FA7-AD1E-9454C192DC3E}" type="pres">
      <dgm:prSet presAssocID="{A2727758-F441-4527-A614-652F9161B216}" presName="parTx" presStyleLbl="revTx" presStyleIdx="1" presStyleCnt="2">
        <dgm:presLayoutVars>
          <dgm:chMax val="1"/>
          <dgm:bulletEnabled val="1"/>
        </dgm:presLayoutVars>
      </dgm:prSet>
      <dgm:spPr/>
    </dgm:pt>
    <dgm:pt modelId="{B061B9A2-997D-4F93-B3BB-8F24CBB4D44A}" type="pres">
      <dgm:prSet presAssocID="{A2727758-F441-4527-A614-652F9161B216}" presName="bracket" presStyleLbl="parChTrans1D1" presStyleIdx="1" presStyleCnt="2"/>
      <dgm:spPr/>
    </dgm:pt>
    <dgm:pt modelId="{008CBA0E-379D-4523-8EB0-807084D04D79}" type="pres">
      <dgm:prSet presAssocID="{A2727758-F441-4527-A614-652F9161B216}" presName="spH" presStyleCnt="0"/>
      <dgm:spPr/>
    </dgm:pt>
    <dgm:pt modelId="{0D0FF1E4-6D36-4270-A17A-9C37FB366A5C}" type="pres">
      <dgm:prSet presAssocID="{A2727758-F441-4527-A614-652F9161B216}" presName="desTx" presStyleLbl="node1" presStyleIdx="1" presStyleCnt="2">
        <dgm:presLayoutVars>
          <dgm:bulletEnabled val="1"/>
        </dgm:presLayoutVars>
      </dgm:prSet>
      <dgm:spPr/>
    </dgm:pt>
  </dgm:ptLst>
  <dgm:cxnLst>
    <dgm:cxn modelId="{06D1170C-48F4-4FFD-B4EF-999ED68B4A5C}" type="presOf" srcId="{A2727758-F441-4527-A614-652F9161B216}" destId="{74FBF8E7-3A56-4FA7-AD1E-9454C192DC3E}" srcOrd="0" destOrd="0" presId="urn:diagrams.loki3.com/BracketList"/>
    <dgm:cxn modelId="{5AD33A14-CF69-42BF-BF4D-4AC1CAE6054F}" type="presOf" srcId="{5061E27B-F219-4DE6-B50E-7DDCCCFEDDE4}" destId="{82F03224-9A67-49E7-B4C2-C23BDC5BAD77}" srcOrd="0" destOrd="0" presId="urn:diagrams.loki3.com/BracketList"/>
    <dgm:cxn modelId="{3EB2E71E-0FEB-4620-8339-DFC7E90CD75A}" srcId="{A2727758-F441-4527-A614-652F9161B216}" destId="{1C01CC2E-5E78-4380-8473-2C854C81D493}" srcOrd="0" destOrd="0" parTransId="{CCE278E3-8395-4BF2-9D58-DA894AE862CF}" sibTransId="{7D03689E-E7AC-4FF3-9BB8-E864A4D74D1C}"/>
    <dgm:cxn modelId="{EE3AD320-0FA4-44C0-B7E6-75E6694FA269}" srcId="{5061E27B-F219-4DE6-B50E-7DDCCCFEDDE4}" destId="{92990006-B58A-46F3-AA64-000D6409DD80}" srcOrd="0" destOrd="0" parTransId="{A4E74258-1269-4633-902F-99A78E897E0E}" sibTransId="{1FEB15A5-E674-4CE2-9F5B-8E38D7C7B396}"/>
    <dgm:cxn modelId="{2791115C-87F7-48BB-9508-EDDEE46DA3FD}" srcId="{92990006-B58A-46F3-AA64-000D6409DD80}" destId="{639A3585-AF7A-441A-813C-2F1AAAE8D8C7}" srcOrd="0" destOrd="0" parTransId="{F99068C2-A143-4252-8C99-9FC45FD3FA3A}" sibTransId="{CB70F9E0-6C98-4C16-8058-06ADE8EF0BA9}"/>
    <dgm:cxn modelId="{2811247E-70BB-4409-80C0-610395827A34}" srcId="{5061E27B-F219-4DE6-B50E-7DDCCCFEDDE4}" destId="{A2727758-F441-4527-A614-652F9161B216}" srcOrd="1" destOrd="0" parTransId="{1B01BF78-B72F-4257-8495-8C55A06F4E83}" sibTransId="{0EBE5F02-B88C-446C-B44A-83CCC2E3E763}"/>
    <dgm:cxn modelId="{72DD6A9B-06BD-4D84-956B-E82D37B48DBD}" type="presOf" srcId="{92990006-B58A-46F3-AA64-000D6409DD80}" destId="{76D3CF5A-874C-4CC6-AEDF-3CC72D05994E}" srcOrd="0" destOrd="0" presId="urn:diagrams.loki3.com/BracketList"/>
    <dgm:cxn modelId="{DCC5E2C7-F3D8-4B20-B448-DD916D7FD504}" type="presOf" srcId="{1C01CC2E-5E78-4380-8473-2C854C81D493}" destId="{0D0FF1E4-6D36-4270-A17A-9C37FB366A5C}" srcOrd="0" destOrd="0" presId="urn:diagrams.loki3.com/BracketList"/>
    <dgm:cxn modelId="{C30FAEF8-682E-472E-83CB-9D92AD366BB6}" type="presOf" srcId="{639A3585-AF7A-441A-813C-2F1AAAE8D8C7}" destId="{5B5F25A4-378F-464B-AA94-4032C36C1D95}" srcOrd="0" destOrd="0" presId="urn:diagrams.loki3.com/BracketList"/>
    <dgm:cxn modelId="{FA74C4FB-97ED-4A82-BC6A-137CDB2DA521}" type="presParOf" srcId="{82F03224-9A67-49E7-B4C2-C23BDC5BAD77}" destId="{4611719F-DDD1-4744-9CD4-3AA7015400CE}" srcOrd="0" destOrd="0" presId="urn:diagrams.loki3.com/BracketList"/>
    <dgm:cxn modelId="{ED1872D5-7734-42B0-82F4-E5D1A80C3D16}" type="presParOf" srcId="{4611719F-DDD1-4744-9CD4-3AA7015400CE}" destId="{76D3CF5A-874C-4CC6-AEDF-3CC72D05994E}" srcOrd="0" destOrd="0" presId="urn:diagrams.loki3.com/BracketList"/>
    <dgm:cxn modelId="{B38E8D0C-25A8-490C-AB8F-2E73202649F4}" type="presParOf" srcId="{4611719F-DDD1-4744-9CD4-3AA7015400CE}" destId="{891BBA91-6043-4DCF-BBED-346C2756CF36}" srcOrd="1" destOrd="0" presId="urn:diagrams.loki3.com/BracketList"/>
    <dgm:cxn modelId="{177C09C0-4121-418C-9028-AADCB5AE381A}" type="presParOf" srcId="{4611719F-DDD1-4744-9CD4-3AA7015400CE}" destId="{A79C836A-3768-4A8B-A0E8-9395D631852F}" srcOrd="2" destOrd="0" presId="urn:diagrams.loki3.com/BracketList"/>
    <dgm:cxn modelId="{5D62AB17-862D-4E30-9366-0545F91E2B2B}" type="presParOf" srcId="{4611719F-DDD1-4744-9CD4-3AA7015400CE}" destId="{5B5F25A4-378F-464B-AA94-4032C36C1D95}" srcOrd="3" destOrd="0" presId="urn:diagrams.loki3.com/BracketList"/>
    <dgm:cxn modelId="{0FF3F5DB-562F-4233-843D-C7495DDE9027}" type="presParOf" srcId="{82F03224-9A67-49E7-B4C2-C23BDC5BAD77}" destId="{8FB1C962-14B2-49D4-91E0-2A6B89431AB9}" srcOrd="1" destOrd="0" presId="urn:diagrams.loki3.com/BracketList"/>
    <dgm:cxn modelId="{C90864A2-0D50-4021-A3B4-6057D8A535BE}" type="presParOf" srcId="{82F03224-9A67-49E7-B4C2-C23BDC5BAD77}" destId="{D10775F1-C1EE-469F-9F53-30ED845E3CE6}" srcOrd="2" destOrd="0" presId="urn:diagrams.loki3.com/BracketList"/>
    <dgm:cxn modelId="{46587517-98D5-4A11-AF3A-6299E1F43D98}" type="presParOf" srcId="{D10775F1-C1EE-469F-9F53-30ED845E3CE6}" destId="{74FBF8E7-3A56-4FA7-AD1E-9454C192DC3E}" srcOrd="0" destOrd="0" presId="urn:diagrams.loki3.com/BracketList"/>
    <dgm:cxn modelId="{9AE2C649-861D-493C-A4A7-AFBE493F172A}" type="presParOf" srcId="{D10775F1-C1EE-469F-9F53-30ED845E3CE6}" destId="{B061B9A2-997D-4F93-B3BB-8F24CBB4D44A}" srcOrd="1" destOrd="0" presId="urn:diagrams.loki3.com/BracketList"/>
    <dgm:cxn modelId="{947FEB47-2003-4530-87E8-2DFD029D70C8}" type="presParOf" srcId="{D10775F1-C1EE-469F-9F53-30ED845E3CE6}" destId="{008CBA0E-379D-4523-8EB0-807084D04D79}" srcOrd="2" destOrd="0" presId="urn:diagrams.loki3.com/BracketList"/>
    <dgm:cxn modelId="{21653E46-F1EC-4D2A-BE4D-EE949C12A6E8}" type="presParOf" srcId="{D10775F1-C1EE-469F-9F53-30ED845E3CE6}" destId="{0D0FF1E4-6D36-4270-A17A-9C37FB366A5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061E27B-F219-4DE6-B50E-7DDCCCFEDDE4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990006-B58A-46F3-AA64-000D6409DD80}">
      <dgm:prSet phldrT="[Text]"/>
      <dgm:spPr/>
      <dgm:t>
        <a:bodyPr/>
        <a:lstStyle/>
        <a:p>
          <a:r>
            <a:rPr lang="en-IN" dirty="0"/>
            <a:t>NAME</a:t>
          </a:r>
        </a:p>
      </dgm:t>
    </dgm:pt>
    <dgm:pt modelId="{A4E74258-1269-4633-902F-99A78E897E0E}" type="parTrans" cxnId="{EE3AD320-0FA4-44C0-B7E6-75E6694FA269}">
      <dgm:prSet/>
      <dgm:spPr/>
      <dgm:t>
        <a:bodyPr/>
        <a:lstStyle/>
        <a:p>
          <a:endParaRPr lang="en-IN"/>
        </a:p>
      </dgm:t>
    </dgm:pt>
    <dgm:pt modelId="{1FEB15A5-E674-4CE2-9F5B-8E38D7C7B396}" type="sibTrans" cxnId="{EE3AD320-0FA4-44C0-B7E6-75E6694FA269}">
      <dgm:prSet/>
      <dgm:spPr/>
      <dgm:t>
        <a:bodyPr/>
        <a:lstStyle/>
        <a:p>
          <a:endParaRPr lang="en-IN"/>
        </a:p>
      </dgm:t>
    </dgm:pt>
    <dgm:pt modelId="{639A3585-AF7A-441A-813C-2F1AAAE8D8C7}">
      <dgm:prSet phldrT="[Text]"/>
      <dgm:spPr/>
      <dgm:t>
        <a:bodyPr/>
        <a:lstStyle/>
        <a:p>
          <a:r>
            <a:rPr lang="en-IN" dirty="0"/>
            <a:t>SHIMRON HETMAYER</a:t>
          </a:r>
        </a:p>
      </dgm:t>
    </dgm:pt>
    <dgm:pt modelId="{F99068C2-A143-4252-8C99-9FC45FD3FA3A}" type="parTrans" cxnId="{2791115C-87F7-48BB-9508-EDDEE46DA3FD}">
      <dgm:prSet/>
      <dgm:spPr/>
      <dgm:t>
        <a:bodyPr/>
        <a:lstStyle/>
        <a:p>
          <a:endParaRPr lang="en-IN"/>
        </a:p>
      </dgm:t>
    </dgm:pt>
    <dgm:pt modelId="{CB70F9E0-6C98-4C16-8058-06ADE8EF0BA9}" type="sibTrans" cxnId="{2791115C-87F7-48BB-9508-EDDEE46DA3FD}">
      <dgm:prSet/>
      <dgm:spPr/>
      <dgm:t>
        <a:bodyPr/>
        <a:lstStyle/>
        <a:p>
          <a:endParaRPr lang="en-IN"/>
        </a:p>
      </dgm:t>
    </dgm:pt>
    <dgm:pt modelId="{A2727758-F441-4527-A614-652F9161B216}">
      <dgm:prSet phldrT="[Text]"/>
      <dgm:spPr/>
      <dgm:t>
        <a:bodyPr/>
        <a:lstStyle/>
        <a:p>
          <a:r>
            <a:rPr lang="en-IN" dirty="0"/>
            <a:t>TEAM</a:t>
          </a:r>
        </a:p>
      </dgm:t>
    </dgm:pt>
    <dgm:pt modelId="{1B01BF78-B72F-4257-8495-8C55A06F4E83}" type="parTrans" cxnId="{2811247E-70BB-4409-80C0-610395827A34}">
      <dgm:prSet/>
      <dgm:spPr/>
      <dgm:t>
        <a:bodyPr/>
        <a:lstStyle/>
        <a:p>
          <a:endParaRPr lang="en-IN"/>
        </a:p>
      </dgm:t>
    </dgm:pt>
    <dgm:pt modelId="{0EBE5F02-B88C-446C-B44A-83CCC2E3E763}" type="sibTrans" cxnId="{2811247E-70BB-4409-80C0-610395827A34}">
      <dgm:prSet/>
      <dgm:spPr/>
      <dgm:t>
        <a:bodyPr/>
        <a:lstStyle/>
        <a:p>
          <a:endParaRPr lang="en-IN"/>
        </a:p>
      </dgm:t>
    </dgm:pt>
    <dgm:pt modelId="{1C01CC2E-5E78-4380-8473-2C854C81D493}">
      <dgm:prSet phldrT="[Text]"/>
      <dgm:spPr/>
      <dgm:t>
        <a:bodyPr/>
        <a:lstStyle/>
        <a:p>
          <a:r>
            <a:rPr lang="en-IN" dirty="0"/>
            <a:t>CAPITALS</a:t>
          </a:r>
        </a:p>
      </dgm:t>
    </dgm:pt>
    <dgm:pt modelId="{CCE278E3-8395-4BF2-9D58-DA894AE862CF}" type="parTrans" cxnId="{3EB2E71E-0FEB-4620-8339-DFC7E90CD75A}">
      <dgm:prSet/>
      <dgm:spPr/>
      <dgm:t>
        <a:bodyPr/>
        <a:lstStyle/>
        <a:p>
          <a:endParaRPr lang="en-IN"/>
        </a:p>
      </dgm:t>
    </dgm:pt>
    <dgm:pt modelId="{7D03689E-E7AC-4FF3-9BB8-E864A4D74D1C}" type="sibTrans" cxnId="{3EB2E71E-0FEB-4620-8339-DFC7E90CD75A}">
      <dgm:prSet/>
      <dgm:spPr/>
      <dgm:t>
        <a:bodyPr/>
        <a:lstStyle/>
        <a:p>
          <a:endParaRPr lang="en-IN"/>
        </a:p>
      </dgm:t>
    </dgm:pt>
    <dgm:pt modelId="{82F03224-9A67-49E7-B4C2-C23BDC5BAD77}" type="pres">
      <dgm:prSet presAssocID="{5061E27B-F219-4DE6-B50E-7DDCCCFEDDE4}" presName="Name0" presStyleCnt="0">
        <dgm:presLayoutVars>
          <dgm:dir/>
          <dgm:animLvl val="lvl"/>
          <dgm:resizeHandles val="exact"/>
        </dgm:presLayoutVars>
      </dgm:prSet>
      <dgm:spPr/>
    </dgm:pt>
    <dgm:pt modelId="{4611719F-DDD1-4744-9CD4-3AA7015400CE}" type="pres">
      <dgm:prSet presAssocID="{92990006-B58A-46F3-AA64-000D6409DD80}" presName="linNode" presStyleCnt="0"/>
      <dgm:spPr/>
    </dgm:pt>
    <dgm:pt modelId="{76D3CF5A-874C-4CC6-AEDF-3CC72D05994E}" type="pres">
      <dgm:prSet presAssocID="{92990006-B58A-46F3-AA64-000D6409DD80}" presName="parTx" presStyleLbl="revTx" presStyleIdx="0" presStyleCnt="2">
        <dgm:presLayoutVars>
          <dgm:chMax val="1"/>
          <dgm:bulletEnabled val="1"/>
        </dgm:presLayoutVars>
      </dgm:prSet>
      <dgm:spPr/>
    </dgm:pt>
    <dgm:pt modelId="{891BBA91-6043-4DCF-BBED-346C2756CF36}" type="pres">
      <dgm:prSet presAssocID="{92990006-B58A-46F3-AA64-000D6409DD80}" presName="bracket" presStyleLbl="parChTrans1D1" presStyleIdx="0" presStyleCnt="2"/>
      <dgm:spPr/>
    </dgm:pt>
    <dgm:pt modelId="{A79C836A-3768-4A8B-A0E8-9395D631852F}" type="pres">
      <dgm:prSet presAssocID="{92990006-B58A-46F3-AA64-000D6409DD80}" presName="spH" presStyleCnt="0"/>
      <dgm:spPr/>
    </dgm:pt>
    <dgm:pt modelId="{5B5F25A4-378F-464B-AA94-4032C36C1D95}" type="pres">
      <dgm:prSet presAssocID="{92990006-B58A-46F3-AA64-000D6409DD80}" presName="desTx" presStyleLbl="node1" presStyleIdx="0" presStyleCnt="2">
        <dgm:presLayoutVars>
          <dgm:bulletEnabled val="1"/>
        </dgm:presLayoutVars>
      </dgm:prSet>
      <dgm:spPr/>
    </dgm:pt>
    <dgm:pt modelId="{8FB1C962-14B2-49D4-91E0-2A6B89431AB9}" type="pres">
      <dgm:prSet presAssocID="{1FEB15A5-E674-4CE2-9F5B-8E38D7C7B396}" presName="spV" presStyleCnt="0"/>
      <dgm:spPr/>
    </dgm:pt>
    <dgm:pt modelId="{D10775F1-C1EE-469F-9F53-30ED845E3CE6}" type="pres">
      <dgm:prSet presAssocID="{A2727758-F441-4527-A614-652F9161B216}" presName="linNode" presStyleCnt="0"/>
      <dgm:spPr/>
    </dgm:pt>
    <dgm:pt modelId="{74FBF8E7-3A56-4FA7-AD1E-9454C192DC3E}" type="pres">
      <dgm:prSet presAssocID="{A2727758-F441-4527-A614-652F9161B216}" presName="parTx" presStyleLbl="revTx" presStyleIdx="1" presStyleCnt="2">
        <dgm:presLayoutVars>
          <dgm:chMax val="1"/>
          <dgm:bulletEnabled val="1"/>
        </dgm:presLayoutVars>
      </dgm:prSet>
      <dgm:spPr/>
    </dgm:pt>
    <dgm:pt modelId="{B061B9A2-997D-4F93-B3BB-8F24CBB4D44A}" type="pres">
      <dgm:prSet presAssocID="{A2727758-F441-4527-A614-652F9161B216}" presName="bracket" presStyleLbl="parChTrans1D1" presStyleIdx="1" presStyleCnt="2"/>
      <dgm:spPr/>
    </dgm:pt>
    <dgm:pt modelId="{008CBA0E-379D-4523-8EB0-807084D04D79}" type="pres">
      <dgm:prSet presAssocID="{A2727758-F441-4527-A614-652F9161B216}" presName="spH" presStyleCnt="0"/>
      <dgm:spPr/>
    </dgm:pt>
    <dgm:pt modelId="{0D0FF1E4-6D36-4270-A17A-9C37FB366A5C}" type="pres">
      <dgm:prSet presAssocID="{A2727758-F441-4527-A614-652F9161B216}" presName="desTx" presStyleLbl="node1" presStyleIdx="1" presStyleCnt="2">
        <dgm:presLayoutVars>
          <dgm:bulletEnabled val="1"/>
        </dgm:presLayoutVars>
      </dgm:prSet>
      <dgm:spPr/>
    </dgm:pt>
  </dgm:ptLst>
  <dgm:cxnLst>
    <dgm:cxn modelId="{06D1170C-48F4-4FFD-B4EF-999ED68B4A5C}" type="presOf" srcId="{A2727758-F441-4527-A614-652F9161B216}" destId="{74FBF8E7-3A56-4FA7-AD1E-9454C192DC3E}" srcOrd="0" destOrd="0" presId="urn:diagrams.loki3.com/BracketList"/>
    <dgm:cxn modelId="{5AD33A14-CF69-42BF-BF4D-4AC1CAE6054F}" type="presOf" srcId="{5061E27B-F219-4DE6-B50E-7DDCCCFEDDE4}" destId="{82F03224-9A67-49E7-B4C2-C23BDC5BAD77}" srcOrd="0" destOrd="0" presId="urn:diagrams.loki3.com/BracketList"/>
    <dgm:cxn modelId="{3EB2E71E-0FEB-4620-8339-DFC7E90CD75A}" srcId="{A2727758-F441-4527-A614-652F9161B216}" destId="{1C01CC2E-5E78-4380-8473-2C854C81D493}" srcOrd="0" destOrd="0" parTransId="{CCE278E3-8395-4BF2-9D58-DA894AE862CF}" sibTransId="{7D03689E-E7AC-4FF3-9BB8-E864A4D74D1C}"/>
    <dgm:cxn modelId="{EE3AD320-0FA4-44C0-B7E6-75E6694FA269}" srcId="{5061E27B-F219-4DE6-B50E-7DDCCCFEDDE4}" destId="{92990006-B58A-46F3-AA64-000D6409DD80}" srcOrd="0" destOrd="0" parTransId="{A4E74258-1269-4633-902F-99A78E897E0E}" sibTransId="{1FEB15A5-E674-4CE2-9F5B-8E38D7C7B396}"/>
    <dgm:cxn modelId="{2791115C-87F7-48BB-9508-EDDEE46DA3FD}" srcId="{92990006-B58A-46F3-AA64-000D6409DD80}" destId="{639A3585-AF7A-441A-813C-2F1AAAE8D8C7}" srcOrd="0" destOrd="0" parTransId="{F99068C2-A143-4252-8C99-9FC45FD3FA3A}" sibTransId="{CB70F9E0-6C98-4C16-8058-06ADE8EF0BA9}"/>
    <dgm:cxn modelId="{2811247E-70BB-4409-80C0-610395827A34}" srcId="{5061E27B-F219-4DE6-B50E-7DDCCCFEDDE4}" destId="{A2727758-F441-4527-A614-652F9161B216}" srcOrd="1" destOrd="0" parTransId="{1B01BF78-B72F-4257-8495-8C55A06F4E83}" sibTransId="{0EBE5F02-B88C-446C-B44A-83CCC2E3E763}"/>
    <dgm:cxn modelId="{72DD6A9B-06BD-4D84-956B-E82D37B48DBD}" type="presOf" srcId="{92990006-B58A-46F3-AA64-000D6409DD80}" destId="{76D3CF5A-874C-4CC6-AEDF-3CC72D05994E}" srcOrd="0" destOrd="0" presId="urn:diagrams.loki3.com/BracketList"/>
    <dgm:cxn modelId="{DCC5E2C7-F3D8-4B20-B448-DD916D7FD504}" type="presOf" srcId="{1C01CC2E-5E78-4380-8473-2C854C81D493}" destId="{0D0FF1E4-6D36-4270-A17A-9C37FB366A5C}" srcOrd="0" destOrd="0" presId="urn:diagrams.loki3.com/BracketList"/>
    <dgm:cxn modelId="{C30FAEF8-682E-472E-83CB-9D92AD366BB6}" type="presOf" srcId="{639A3585-AF7A-441A-813C-2F1AAAE8D8C7}" destId="{5B5F25A4-378F-464B-AA94-4032C36C1D95}" srcOrd="0" destOrd="0" presId="urn:diagrams.loki3.com/BracketList"/>
    <dgm:cxn modelId="{FA74C4FB-97ED-4A82-BC6A-137CDB2DA521}" type="presParOf" srcId="{82F03224-9A67-49E7-B4C2-C23BDC5BAD77}" destId="{4611719F-DDD1-4744-9CD4-3AA7015400CE}" srcOrd="0" destOrd="0" presId="urn:diagrams.loki3.com/BracketList"/>
    <dgm:cxn modelId="{ED1872D5-7734-42B0-82F4-E5D1A80C3D16}" type="presParOf" srcId="{4611719F-DDD1-4744-9CD4-3AA7015400CE}" destId="{76D3CF5A-874C-4CC6-AEDF-3CC72D05994E}" srcOrd="0" destOrd="0" presId="urn:diagrams.loki3.com/BracketList"/>
    <dgm:cxn modelId="{B38E8D0C-25A8-490C-AB8F-2E73202649F4}" type="presParOf" srcId="{4611719F-DDD1-4744-9CD4-3AA7015400CE}" destId="{891BBA91-6043-4DCF-BBED-346C2756CF36}" srcOrd="1" destOrd="0" presId="urn:diagrams.loki3.com/BracketList"/>
    <dgm:cxn modelId="{177C09C0-4121-418C-9028-AADCB5AE381A}" type="presParOf" srcId="{4611719F-DDD1-4744-9CD4-3AA7015400CE}" destId="{A79C836A-3768-4A8B-A0E8-9395D631852F}" srcOrd="2" destOrd="0" presId="urn:diagrams.loki3.com/BracketList"/>
    <dgm:cxn modelId="{5D62AB17-862D-4E30-9366-0545F91E2B2B}" type="presParOf" srcId="{4611719F-DDD1-4744-9CD4-3AA7015400CE}" destId="{5B5F25A4-378F-464B-AA94-4032C36C1D95}" srcOrd="3" destOrd="0" presId="urn:diagrams.loki3.com/BracketList"/>
    <dgm:cxn modelId="{0FF3F5DB-562F-4233-843D-C7495DDE9027}" type="presParOf" srcId="{82F03224-9A67-49E7-B4C2-C23BDC5BAD77}" destId="{8FB1C962-14B2-49D4-91E0-2A6B89431AB9}" srcOrd="1" destOrd="0" presId="urn:diagrams.loki3.com/BracketList"/>
    <dgm:cxn modelId="{C90864A2-0D50-4021-A3B4-6057D8A535BE}" type="presParOf" srcId="{82F03224-9A67-49E7-B4C2-C23BDC5BAD77}" destId="{D10775F1-C1EE-469F-9F53-30ED845E3CE6}" srcOrd="2" destOrd="0" presId="urn:diagrams.loki3.com/BracketList"/>
    <dgm:cxn modelId="{46587517-98D5-4A11-AF3A-6299E1F43D98}" type="presParOf" srcId="{D10775F1-C1EE-469F-9F53-30ED845E3CE6}" destId="{74FBF8E7-3A56-4FA7-AD1E-9454C192DC3E}" srcOrd="0" destOrd="0" presId="urn:diagrams.loki3.com/BracketList"/>
    <dgm:cxn modelId="{9AE2C649-861D-493C-A4A7-AFBE493F172A}" type="presParOf" srcId="{D10775F1-C1EE-469F-9F53-30ED845E3CE6}" destId="{B061B9A2-997D-4F93-B3BB-8F24CBB4D44A}" srcOrd="1" destOrd="0" presId="urn:diagrams.loki3.com/BracketList"/>
    <dgm:cxn modelId="{947FEB47-2003-4530-87E8-2DFD029D70C8}" type="presParOf" srcId="{D10775F1-C1EE-469F-9F53-30ED845E3CE6}" destId="{008CBA0E-379D-4523-8EB0-807084D04D79}" srcOrd="2" destOrd="0" presId="urn:diagrams.loki3.com/BracketList"/>
    <dgm:cxn modelId="{21653E46-F1EC-4D2A-BE4D-EE949C12A6E8}" type="presParOf" srcId="{D10775F1-C1EE-469F-9F53-30ED845E3CE6}" destId="{0D0FF1E4-6D36-4270-A17A-9C37FB366A5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61E27B-F219-4DE6-B50E-7DDCCCFEDDE4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990006-B58A-46F3-AA64-000D6409DD80}">
      <dgm:prSet phldrT="[Text]"/>
      <dgm:spPr/>
      <dgm:t>
        <a:bodyPr/>
        <a:lstStyle/>
        <a:p>
          <a:r>
            <a:rPr lang="en-IN" dirty="0"/>
            <a:t>NAME</a:t>
          </a:r>
        </a:p>
      </dgm:t>
    </dgm:pt>
    <dgm:pt modelId="{A4E74258-1269-4633-902F-99A78E897E0E}" type="parTrans" cxnId="{EE3AD320-0FA4-44C0-B7E6-75E6694FA269}">
      <dgm:prSet/>
      <dgm:spPr/>
      <dgm:t>
        <a:bodyPr/>
        <a:lstStyle/>
        <a:p>
          <a:endParaRPr lang="en-IN"/>
        </a:p>
      </dgm:t>
    </dgm:pt>
    <dgm:pt modelId="{1FEB15A5-E674-4CE2-9F5B-8E38D7C7B396}" type="sibTrans" cxnId="{EE3AD320-0FA4-44C0-B7E6-75E6694FA269}">
      <dgm:prSet/>
      <dgm:spPr/>
      <dgm:t>
        <a:bodyPr/>
        <a:lstStyle/>
        <a:p>
          <a:endParaRPr lang="en-IN"/>
        </a:p>
      </dgm:t>
    </dgm:pt>
    <dgm:pt modelId="{639A3585-AF7A-441A-813C-2F1AAAE8D8C7}">
      <dgm:prSet phldrT="[Text]"/>
      <dgm:spPr/>
      <dgm:t>
        <a:bodyPr/>
        <a:lstStyle/>
        <a:p>
          <a:r>
            <a:rPr lang="en-IN" dirty="0"/>
            <a:t>ANDRE RUSSEL</a:t>
          </a:r>
        </a:p>
      </dgm:t>
    </dgm:pt>
    <dgm:pt modelId="{F99068C2-A143-4252-8C99-9FC45FD3FA3A}" type="parTrans" cxnId="{2791115C-87F7-48BB-9508-EDDEE46DA3FD}">
      <dgm:prSet/>
      <dgm:spPr/>
      <dgm:t>
        <a:bodyPr/>
        <a:lstStyle/>
        <a:p>
          <a:endParaRPr lang="en-IN"/>
        </a:p>
      </dgm:t>
    </dgm:pt>
    <dgm:pt modelId="{CB70F9E0-6C98-4C16-8058-06ADE8EF0BA9}" type="sibTrans" cxnId="{2791115C-87F7-48BB-9508-EDDEE46DA3FD}">
      <dgm:prSet/>
      <dgm:spPr/>
      <dgm:t>
        <a:bodyPr/>
        <a:lstStyle/>
        <a:p>
          <a:endParaRPr lang="en-IN"/>
        </a:p>
      </dgm:t>
    </dgm:pt>
    <dgm:pt modelId="{A2727758-F441-4527-A614-652F9161B216}">
      <dgm:prSet phldrT="[Text]"/>
      <dgm:spPr/>
      <dgm:t>
        <a:bodyPr/>
        <a:lstStyle/>
        <a:p>
          <a:r>
            <a:rPr lang="en-IN" dirty="0"/>
            <a:t>TEAM</a:t>
          </a:r>
        </a:p>
      </dgm:t>
    </dgm:pt>
    <dgm:pt modelId="{1B01BF78-B72F-4257-8495-8C55A06F4E83}" type="parTrans" cxnId="{2811247E-70BB-4409-80C0-610395827A34}">
      <dgm:prSet/>
      <dgm:spPr/>
      <dgm:t>
        <a:bodyPr/>
        <a:lstStyle/>
        <a:p>
          <a:endParaRPr lang="en-IN"/>
        </a:p>
      </dgm:t>
    </dgm:pt>
    <dgm:pt modelId="{0EBE5F02-B88C-446C-B44A-83CCC2E3E763}" type="sibTrans" cxnId="{2811247E-70BB-4409-80C0-610395827A34}">
      <dgm:prSet/>
      <dgm:spPr/>
      <dgm:t>
        <a:bodyPr/>
        <a:lstStyle/>
        <a:p>
          <a:endParaRPr lang="en-IN"/>
        </a:p>
      </dgm:t>
    </dgm:pt>
    <dgm:pt modelId="{1C01CC2E-5E78-4380-8473-2C854C81D493}">
      <dgm:prSet phldrT="[Text]"/>
      <dgm:spPr/>
      <dgm:t>
        <a:bodyPr/>
        <a:lstStyle/>
        <a:p>
          <a:r>
            <a:rPr lang="en-IN" dirty="0"/>
            <a:t>KKR</a:t>
          </a:r>
        </a:p>
      </dgm:t>
    </dgm:pt>
    <dgm:pt modelId="{CCE278E3-8395-4BF2-9D58-DA894AE862CF}" type="parTrans" cxnId="{3EB2E71E-0FEB-4620-8339-DFC7E90CD75A}">
      <dgm:prSet/>
      <dgm:spPr/>
      <dgm:t>
        <a:bodyPr/>
        <a:lstStyle/>
        <a:p>
          <a:endParaRPr lang="en-IN"/>
        </a:p>
      </dgm:t>
    </dgm:pt>
    <dgm:pt modelId="{7D03689E-E7AC-4FF3-9BB8-E864A4D74D1C}" type="sibTrans" cxnId="{3EB2E71E-0FEB-4620-8339-DFC7E90CD75A}">
      <dgm:prSet/>
      <dgm:spPr/>
      <dgm:t>
        <a:bodyPr/>
        <a:lstStyle/>
        <a:p>
          <a:endParaRPr lang="en-IN"/>
        </a:p>
      </dgm:t>
    </dgm:pt>
    <dgm:pt modelId="{82F03224-9A67-49E7-B4C2-C23BDC5BAD77}" type="pres">
      <dgm:prSet presAssocID="{5061E27B-F219-4DE6-B50E-7DDCCCFEDDE4}" presName="Name0" presStyleCnt="0">
        <dgm:presLayoutVars>
          <dgm:dir/>
          <dgm:animLvl val="lvl"/>
          <dgm:resizeHandles val="exact"/>
        </dgm:presLayoutVars>
      </dgm:prSet>
      <dgm:spPr/>
    </dgm:pt>
    <dgm:pt modelId="{4611719F-DDD1-4744-9CD4-3AA7015400CE}" type="pres">
      <dgm:prSet presAssocID="{92990006-B58A-46F3-AA64-000D6409DD80}" presName="linNode" presStyleCnt="0"/>
      <dgm:spPr/>
    </dgm:pt>
    <dgm:pt modelId="{76D3CF5A-874C-4CC6-AEDF-3CC72D05994E}" type="pres">
      <dgm:prSet presAssocID="{92990006-B58A-46F3-AA64-000D6409DD80}" presName="parTx" presStyleLbl="revTx" presStyleIdx="0" presStyleCnt="2">
        <dgm:presLayoutVars>
          <dgm:chMax val="1"/>
          <dgm:bulletEnabled val="1"/>
        </dgm:presLayoutVars>
      </dgm:prSet>
      <dgm:spPr/>
    </dgm:pt>
    <dgm:pt modelId="{891BBA91-6043-4DCF-BBED-346C2756CF36}" type="pres">
      <dgm:prSet presAssocID="{92990006-B58A-46F3-AA64-000D6409DD80}" presName="bracket" presStyleLbl="parChTrans1D1" presStyleIdx="0" presStyleCnt="2"/>
      <dgm:spPr/>
    </dgm:pt>
    <dgm:pt modelId="{A79C836A-3768-4A8B-A0E8-9395D631852F}" type="pres">
      <dgm:prSet presAssocID="{92990006-B58A-46F3-AA64-000D6409DD80}" presName="spH" presStyleCnt="0"/>
      <dgm:spPr/>
    </dgm:pt>
    <dgm:pt modelId="{5B5F25A4-378F-464B-AA94-4032C36C1D95}" type="pres">
      <dgm:prSet presAssocID="{92990006-B58A-46F3-AA64-000D6409DD80}" presName="desTx" presStyleLbl="node1" presStyleIdx="0" presStyleCnt="2">
        <dgm:presLayoutVars>
          <dgm:bulletEnabled val="1"/>
        </dgm:presLayoutVars>
      </dgm:prSet>
      <dgm:spPr/>
    </dgm:pt>
    <dgm:pt modelId="{8FB1C962-14B2-49D4-91E0-2A6B89431AB9}" type="pres">
      <dgm:prSet presAssocID="{1FEB15A5-E674-4CE2-9F5B-8E38D7C7B396}" presName="spV" presStyleCnt="0"/>
      <dgm:spPr/>
    </dgm:pt>
    <dgm:pt modelId="{D10775F1-C1EE-469F-9F53-30ED845E3CE6}" type="pres">
      <dgm:prSet presAssocID="{A2727758-F441-4527-A614-652F9161B216}" presName="linNode" presStyleCnt="0"/>
      <dgm:spPr/>
    </dgm:pt>
    <dgm:pt modelId="{74FBF8E7-3A56-4FA7-AD1E-9454C192DC3E}" type="pres">
      <dgm:prSet presAssocID="{A2727758-F441-4527-A614-652F9161B216}" presName="parTx" presStyleLbl="revTx" presStyleIdx="1" presStyleCnt="2">
        <dgm:presLayoutVars>
          <dgm:chMax val="1"/>
          <dgm:bulletEnabled val="1"/>
        </dgm:presLayoutVars>
      </dgm:prSet>
      <dgm:spPr/>
    </dgm:pt>
    <dgm:pt modelId="{B061B9A2-997D-4F93-B3BB-8F24CBB4D44A}" type="pres">
      <dgm:prSet presAssocID="{A2727758-F441-4527-A614-652F9161B216}" presName="bracket" presStyleLbl="parChTrans1D1" presStyleIdx="1" presStyleCnt="2"/>
      <dgm:spPr/>
    </dgm:pt>
    <dgm:pt modelId="{008CBA0E-379D-4523-8EB0-807084D04D79}" type="pres">
      <dgm:prSet presAssocID="{A2727758-F441-4527-A614-652F9161B216}" presName="spH" presStyleCnt="0"/>
      <dgm:spPr/>
    </dgm:pt>
    <dgm:pt modelId="{0D0FF1E4-6D36-4270-A17A-9C37FB366A5C}" type="pres">
      <dgm:prSet presAssocID="{A2727758-F441-4527-A614-652F9161B216}" presName="desTx" presStyleLbl="node1" presStyleIdx="1" presStyleCnt="2">
        <dgm:presLayoutVars>
          <dgm:bulletEnabled val="1"/>
        </dgm:presLayoutVars>
      </dgm:prSet>
      <dgm:spPr/>
    </dgm:pt>
  </dgm:ptLst>
  <dgm:cxnLst>
    <dgm:cxn modelId="{06D1170C-48F4-4FFD-B4EF-999ED68B4A5C}" type="presOf" srcId="{A2727758-F441-4527-A614-652F9161B216}" destId="{74FBF8E7-3A56-4FA7-AD1E-9454C192DC3E}" srcOrd="0" destOrd="0" presId="urn:diagrams.loki3.com/BracketList"/>
    <dgm:cxn modelId="{5AD33A14-CF69-42BF-BF4D-4AC1CAE6054F}" type="presOf" srcId="{5061E27B-F219-4DE6-B50E-7DDCCCFEDDE4}" destId="{82F03224-9A67-49E7-B4C2-C23BDC5BAD77}" srcOrd="0" destOrd="0" presId="urn:diagrams.loki3.com/BracketList"/>
    <dgm:cxn modelId="{3EB2E71E-0FEB-4620-8339-DFC7E90CD75A}" srcId="{A2727758-F441-4527-A614-652F9161B216}" destId="{1C01CC2E-5E78-4380-8473-2C854C81D493}" srcOrd="0" destOrd="0" parTransId="{CCE278E3-8395-4BF2-9D58-DA894AE862CF}" sibTransId="{7D03689E-E7AC-4FF3-9BB8-E864A4D74D1C}"/>
    <dgm:cxn modelId="{EE3AD320-0FA4-44C0-B7E6-75E6694FA269}" srcId="{5061E27B-F219-4DE6-B50E-7DDCCCFEDDE4}" destId="{92990006-B58A-46F3-AA64-000D6409DD80}" srcOrd="0" destOrd="0" parTransId="{A4E74258-1269-4633-902F-99A78E897E0E}" sibTransId="{1FEB15A5-E674-4CE2-9F5B-8E38D7C7B396}"/>
    <dgm:cxn modelId="{2791115C-87F7-48BB-9508-EDDEE46DA3FD}" srcId="{92990006-B58A-46F3-AA64-000D6409DD80}" destId="{639A3585-AF7A-441A-813C-2F1AAAE8D8C7}" srcOrd="0" destOrd="0" parTransId="{F99068C2-A143-4252-8C99-9FC45FD3FA3A}" sibTransId="{CB70F9E0-6C98-4C16-8058-06ADE8EF0BA9}"/>
    <dgm:cxn modelId="{2811247E-70BB-4409-80C0-610395827A34}" srcId="{5061E27B-F219-4DE6-B50E-7DDCCCFEDDE4}" destId="{A2727758-F441-4527-A614-652F9161B216}" srcOrd="1" destOrd="0" parTransId="{1B01BF78-B72F-4257-8495-8C55A06F4E83}" sibTransId="{0EBE5F02-B88C-446C-B44A-83CCC2E3E763}"/>
    <dgm:cxn modelId="{72DD6A9B-06BD-4D84-956B-E82D37B48DBD}" type="presOf" srcId="{92990006-B58A-46F3-AA64-000D6409DD80}" destId="{76D3CF5A-874C-4CC6-AEDF-3CC72D05994E}" srcOrd="0" destOrd="0" presId="urn:diagrams.loki3.com/BracketList"/>
    <dgm:cxn modelId="{DCC5E2C7-F3D8-4B20-B448-DD916D7FD504}" type="presOf" srcId="{1C01CC2E-5E78-4380-8473-2C854C81D493}" destId="{0D0FF1E4-6D36-4270-A17A-9C37FB366A5C}" srcOrd="0" destOrd="0" presId="urn:diagrams.loki3.com/BracketList"/>
    <dgm:cxn modelId="{C30FAEF8-682E-472E-83CB-9D92AD366BB6}" type="presOf" srcId="{639A3585-AF7A-441A-813C-2F1AAAE8D8C7}" destId="{5B5F25A4-378F-464B-AA94-4032C36C1D95}" srcOrd="0" destOrd="0" presId="urn:diagrams.loki3.com/BracketList"/>
    <dgm:cxn modelId="{FA74C4FB-97ED-4A82-BC6A-137CDB2DA521}" type="presParOf" srcId="{82F03224-9A67-49E7-B4C2-C23BDC5BAD77}" destId="{4611719F-DDD1-4744-9CD4-3AA7015400CE}" srcOrd="0" destOrd="0" presId="urn:diagrams.loki3.com/BracketList"/>
    <dgm:cxn modelId="{ED1872D5-7734-42B0-82F4-E5D1A80C3D16}" type="presParOf" srcId="{4611719F-DDD1-4744-9CD4-3AA7015400CE}" destId="{76D3CF5A-874C-4CC6-AEDF-3CC72D05994E}" srcOrd="0" destOrd="0" presId="urn:diagrams.loki3.com/BracketList"/>
    <dgm:cxn modelId="{B38E8D0C-25A8-490C-AB8F-2E73202649F4}" type="presParOf" srcId="{4611719F-DDD1-4744-9CD4-3AA7015400CE}" destId="{891BBA91-6043-4DCF-BBED-346C2756CF36}" srcOrd="1" destOrd="0" presId="urn:diagrams.loki3.com/BracketList"/>
    <dgm:cxn modelId="{177C09C0-4121-418C-9028-AADCB5AE381A}" type="presParOf" srcId="{4611719F-DDD1-4744-9CD4-3AA7015400CE}" destId="{A79C836A-3768-4A8B-A0E8-9395D631852F}" srcOrd="2" destOrd="0" presId="urn:diagrams.loki3.com/BracketList"/>
    <dgm:cxn modelId="{5D62AB17-862D-4E30-9366-0545F91E2B2B}" type="presParOf" srcId="{4611719F-DDD1-4744-9CD4-3AA7015400CE}" destId="{5B5F25A4-378F-464B-AA94-4032C36C1D95}" srcOrd="3" destOrd="0" presId="urn:diagrams.loki3.com/BracketList"/>
    <dgm:cxn modelId="{0FF3F5DB-562F-4233-843D-C7495DDE9027}" type="presParOf" srcId="{82F03224-9A67-49E7-B4C2-C23BDC5BAD77}" destId="{8FB1C962-14B2-49D4-91E0-2A6B89431AB9}" srcOrd="1" destOrd="0" presId="urn:diagrams.loki3.com/BracketList"/>
    <dgm:cxn modelId="{C90864A2-0D50-4021-A3B4-6057D8A535BE}" type="presParOf" srcId="{82F03224-9A67-49E7-B4C2-C23BDC5BAD77}" destId="{D10775F1-C1EE-469F-9F53-30ED845E3CE6}" srcOrd="2" destOrd="0" presId="urn:diagrams.loki3.com/BracketList"/>
    <dgm:cxn modelId="{46587517-98D5-4A11-AF3A-6299E1F43D98}" type="presParOf" srcId="{D10775F1-C1EE-469F-9F53-30ED845E3CE6}" destId="{74FBF8E7-3A56-4FA7-AD1E-9454C192DC3E}" srcOrd="0" destOrd="0" presId="urn:diagrams.loki3.com/BracketList"/>
    <dgm:cxn modelId="{9AE2C649-861D-493C-A4A7-AFBE493F172A}" type="presParOf" srcId="{D10775F1-C1EE-469F-9F53-30ED845E3CE6}" destId="{B061B9A2-997D-4F93-B3BB-8F24CBB4D44A}" srcOrd="1" destOrd="0" presId="urn:diagrams.loki3.com/BracketList"/>
    <dgm:cxn modelId="{947FEB47-2003-4530-87E8-2DFD029D70C8}" type="presParOf" srcId="{D10775F1-C1EE-469F-9F53-30ED845E3CE6}" destId="{008CBA0E-379D-4523-8EB0-807084D04D79}" srcOrd="2" destOrd="0" presId="urn:diagrams.loki3.com/BracketList"/>
    <dgm:cxn modelId="{21653E46-F1EC-4D2A-BE4D-EE949C12A6E8}" type="presParOf" srcId="{D10775F1-C1EE-469F-9F53-30ED845E3CE6}" destId="{0D0FF1E4-6D36-4270-A17A-9C37FB366A5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061E27B-F219-4DE6-B50E-7DDCCCFEDDE4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990006-B58A-46F3-AA64-000D6409DD80}">
      <dgm:prSet phldrT="[Text]"/>
      <dgm:spPr/>
      <dgm:t>
        <a:bodyPr/>
        <a:lstStyle/>
        <a:p>
          <a:r>
            <a:rPr lang="en-IN" dirty="0"/>
            <a:t>NAME</a:t>
          </a:r>
        </a:p>
      </dgm:t>
    </dgm:pt>
    <dgm:pt modelId="{A4E74258-1269-4633-902F-99A78E897E0E}" type="parTrans" cxnId="{EE3AD320-0FA4-44C0-B7E6-75E6694FA269}">
      <dgm:prSet/>
      <dgm:spPr/>
      <dgm:t>
        <a:bodyPr/>
        <a:lstStyle/>
        <a:p>
          <a:endParaRPr lang="en-IN"/>
        </a:p>
      </dgm:t>
    </dgm:pt>
    <dgm:pt modelId="{1FEB15A5-E674-4CE2-9F5B-8E38D7C7B396}" type="sibTrans" cxnId="{EE3AD320-0FA4-44C0-B7E6-75E6694FA269}">
      <dgm:prSet/>
      <dgm:spPr/>
      <dgm:t>
        <a:bodyPr/>
        <a:lstStyle/>
        <a:p>
          <a:endParaRPr lang="en-IN"/>
        </a:p>
      </dgm:t>
    </dgm:pt>
    <dgm:pt modelId="{639A3585-AF7A-441A-813C-2F1AAAE8D8C7}">
      <dgm:prSet phldrT="[Text]"/>
      <dgm:spPr/>
      <dgm:t>
        <a:bodyPr/>
        <a:lstStyle/>
        <a:p>
          <a:r>
            <a:rPr lang="en-IN" dirty="0"/>
            <a:t>TILAK VERMA</a:t>
          </a:r>
        </a:p>
      </dgm:t>
    </dgm:pt>
    <dgm:pt modelId="{F99068C2-A143-4252-8C99-9FC45FD3FA3A}" type="parTrans" cxnId="{2791115C-87F7-48BB-9508-EDDEE46DA3FD}">
      <dgm:prSet/>
      <dgm:spPr/>
      <dgm:t>
        <a:bodyPr/>
        <a:lstStyle/>
        <a:p>
          <a:endParaRPr lang="en-IN"/>
        </a:p>
      </dgm:t>
    </dgm:pt>
    <dgm:pt modelId="{CB70F9E0-6C98-4C16-8058-06ADE8EF0BA9}" type="sibTrans" cxnId="{2791115C-87F7-48BB-9508-EDDEE46DA3FD}">
      <dgm:prSet/>
      <dgm:spPr/>
      <dgm:t>
        <a:bodyPr/>
        <a:lstStyle/>
        <a:p>
          <a:endParaRPr lang="en-IN"/>
        </a:p>
      </dgm:t>
    </dgm:pt>
    <dgm:pt modelId="{A2727758-F441-4527-A614-652F9161B216}">
      <dgm:prSet phldrT="[Text]"/>
      <dgm:spPr/>
      <dgm:t>
        <a:bodyPr/>
        <a:lstStyle/>
        <a:p>
          <a:r>
            <a:rPr lang="en-IN" dirty="0"/>
            <a:t>TEAM</a:t>
          </a:r>
        </a:p>
      </dgm:t>
    </dgm:pt>
    <dgm:pt modelId="{1B01BF78-B72F-4257-8495-8C55A06F4E83}" type="parTrans" cxnId="{2811247E-70BB-4409-80C0-610395827A34}">
      <dgm:prSet/>
      <dgm:spPr/>
      <dgm:t>
        <a:bodyPr/>
        <a:lstStyle/>
        <a:p>
          <a:endParaRPr lang="en-IN"/>
        </a:p>
      </dgm:t>
    </dgm:pt>
    <dgm:pt modelId="{0EBE5F02-B88C-446C-B44A-83CCC2E3E763}" type="sibTrans" cxnId="{2811247E-70BB-4409-80C0-610395827A34}">
      <dgm:prSet/>
      <dgm:spPr/>
      <dgm:t>
        <a:bodyPr/>
        <a:lstStyle/>
        <a:p>
          <a:endParaRPr lang="en-IN"/>
        </a:p>
      </dgm:t>
    </dgm:pt>
    <dgm:pt modelId="{1C01CC2E-5E78-4380-8473-2C854C81D493}">
      <dgm:prSet phldrT="[Text]"/>
      <dgm:spPr/>
      <dgm:t>
        <a:bodyPr/>
        <a:lstStyle/>
        <a:p>
          <a:r>
            <a:rPr lang="en-IN" dirty="0"/>
            <a:t>MUMBAI</a:t>
          </a:r>
        </a:p>
      </dgm:t>
    </dgm:pt>
    <dgm:pt modelId="{CCE278E3-8395-4BF2-9D58-DA894AE862CF}" type="parTrans" cxnId="{3EB2E71E-0FEB-4620-8339-DFC7E90CD75A}">
      <dgm:prSet/>
      <dgm:spPr/>
      <dgm:t>
        <a:bodyPr/>
        <a:lstStyle/>
        <a:p>
          <a:endParaRPr lang="en-IN"/>
        </a:p>
      </dgm:t>
    </dgm:pt>
    <dgm:pt modelId="{7D03689E-E7AC-4FF3-9BB8-E864A4D74D1C}" type="sibTrans" cxnId="{3EB2E71E-0FEB-4620-8339-DFC7E90CD75A}">
      <dgm:prSet/>
      <dgm:spPr/>
      <dgm:t>
        <a:bodyPr/>
        <a:lstStyle/>
        <a:p>
          <a:endParaRPr lang="en-IN"/>
        </a:p>
      </dgm:t>
    </dgm:pt>
    <dgm:pt modelId="{82F03224-9A67-49E7-B4C2-C23BDC5BAD77}" type="pres">
      <dgm:prSet presAssocID="{5061E27B-F219-4DE6-B50E-7DDCCCFEDDE4}" presName="Name0" presStyleCnt="0">
        <dgm:presLayoutVars>
          <dgm:dir/>
          <dgm:animLvl val="lvl"/>
          <dgm:resizeHandles val="exact"/>
        </dgm:presLayoutVars>
      </dgm:prSet>
      <dgm:spPr/>
    </dgm:pt>
    <dgm:pt modelId="{4611719F-DDD1-4744-9CD4-3AA7015400CE}" type="pres">
      <dgm:prSet presAssocID="{92990006-B58A-46F3-AA64-000D6409DD80}" presName="linNode" presStyleCnt="0"/>
      <dgm:spPr/>
    </dgm:pt>
    <dgm:pt modelId="{76D3CF5A-874C-4CC6-AEDF-3CC72D05994E}" type="pres">
      <dgm:prSet presAssocID="{92990006-B58A-46F3-AA64-000D6409DD80}" presName="parTx" presStyleLbl="revTx" presStyleIdx="0" presStyleCnt="2">
        <dgm:presLayoutVars>
          <dgm:chMax val="1"/>
          <dgm:bulletEnabled val="1"/>
        </dgm:presLayoutVars>
      </dgm:prSet>
      <dgm:spPr/>
    </dgm:pt>
    <dgm:pt modelId="{891BBA91-6043-4DCF-BBED-346C2756CF36}" type="pres">
      <dgm:prSet presAssocID="{92990006-B58A-46F3-AA64-000D6409DD80}" presName="bracket" presStyleLbl="parChTrans1D1" presStyleIdx="0" presStyleCnt="2"/>
      <dgm:spPr/>
    </dgm:pt>
    <dgm:pt modelId="{A79C836A-3768-4A8B-A0E8-9395D631852F}" type="pres">
      <dgm:prSet presAssocID="{92990006-B58A-46F3-AA64-000D6409DD80}" presName="spH" presStyleCnt="0"/>
      <dgm:spPr/>
    </dgm:pt>
    <dgm:pt modelId="{5B5F25A4-378F-464B-AA94-4032C36C1D95}" type="pres">
      <dgm:prSet presAssocID="{92990006-B58A-46F3-AA64-000D6409DD80}" presName="desTx" presStyleLbl="node1" presStyleIdx="0" presStyleCnt="2">
        <dgm:presLayoutVars>
          <dgm:bulletEnabled val="1"/>
        </dgm:presLayoutVars>
      </dgm:prSet>
      <dgm:spPr/>
    </dgm:pt>
    <dgm:pt modelId="{8FB1C962-14B2-49D4-91E0-2A6B89431AB9}" type="pres">
      <dgm:prSet presAssocID="{1FEB15A5-E674-4CE2-9F5B-8E38D7C7B396}" presName="spV" presStyleCnt="0"/>
      <dgm:spPr/>
    </dgm:pt>
    <dgm:pt modelId="{D10775F1-C1EE-469F-9F53-30ED845E3CE6}" type="pres">
      <dgm:prSet presAssocID="{A2727758-F441-4527-A614-652F9161B216}" presName="linNode" presStyleCnt="0"/>
      <dgm:spPr/>
    </dgm:pt>
    <dgm:pt modelId="{74FBF8E7-3A56-4FA7-AD1E-9454C192DC3E}" type="pres">
      <dgm:prSet presAssocID="{A2727758-F441-4527-A614-652F9161B216}" presName="parTx" presStyleLbl="revTx" presStyleIdx="1" presStyleCnt="2">
        <dgm:presLayoutVars>
          <dgm:chMax val="1"/>
          <dgm:bulletEnabled val="1"/>
        </dgm:presLayoutVars>
      </dgm:prSet>
      <dgm:spPr/>
    </dgm:pt>
    <dgm:pt modelId="{B061B9A2-997D-4F93-B3BB-8F24CBB4D44A}" type="pres">
      <dgm:prSet presAssocID="{A2727758-F441-4527-A614-652F9161B216}" presName="bracket" presStyleLbl="parChTrans1D1" presStyleIdx="1" presStyleCnt="2"/>
      <dgm:spPr/>
    </dgm:pt>
    <dgm:pt modelId="{008CBA0E-379D-4523-8EB0-807084D04D79}" type="pres">
      <dgm:prSet presAssocID="{A2727758-F441-4527-A614-652F9161B216}" presName="spH" presStyleCnt="0"/>
      <dgm:spPr/>
    </dgm:pt>
    <dgm:pt modelId="{0D0FF1E4-6D36-4270-A17A-9C37FB366A5C}" type="pres">
      <dgm:prSet presAssocID="{A2727758-F441-4527-A614-652F9161B216}" presName="desTx" presStyleLbl="node1" presStyleIdx="1" presStyleCnt="2">
        <dgm:presLayoutVars>
          <dgm:bulletEnabled val="1"/>
        </dgm:presLayoutVars>
      </dgm:prSet>
      <dgm:spPr/>
    </dgm:pt>
  </dgm:ptLst>
  <dgm:cxnLst>
    <dgm:cxn modelId="{06D1170C-48F4-4FFD-B4EF-999ED68B4A5C}" type="presOf" srcId="{A2727758-F441-4527-A614-652F9161B216}" destId="{74FBF8E7-3A56-4FA7-AD1E-9454C192DC3E}" srcOrd="0" destOrd="0" presId="urn:diagrams.loki3.com/BracketList"/>
    <dgm:cxn modelId="{5AD33A14-CF69-42BF-BF4D-4AC1CAE6054F}" type="presOf" srcId="{5061E27B-F219-4DE6-B50E-7DDCCCFEDDE4}" destId="{82F03224-9A67-49E7-B4C2-C23BDC5BAD77}" srcOrd="0" destOrd="0" presId="urn:diagrams.loki3.com/BracketList"/>
    <dgm:cxn modelId="{3EB2E71E-0FEB-4620-8339-DFC7E90CD75A}" srcId="{A2727758-F441-4527-A614-652F9161B216}" destId="{1C01CC2E-5E78-4380-8473-2C854C81D493}" srcOrd="0" destOrd="0" parTransId="{CCE278E3-8395-4BF2-9D58-DA894AE862CF}" sibTransId="{7D03689E-E7AC-4FF3-9BB8-E864A4D74D1C}"/>
    <dgm:cxn modelId="{EE3AD320-0FA4-44C0-B7E6-75E6694FA269}" srcId="{5061E27B-F219-4DE6-B50E-7DDCCCFEDDE4}" destId="{92990006-B58A-46F3-AA64-000D6409DD80}" srcOrd="0" destOrd="0" parTransId="{A4E74258-1269-4633-902F-99A78E897E0E}" sibTransId="{1FEB15A5-E674-4CE2-9F5B-8E38D7C7B396}"/>
    <dgm:cxn modelId="{2791115C-87F7-48BB-9508-EDDEE46DA3FD}" srcId="{92990006-B58A-46F3-AA64-000D6409DD80}" destId="{639A3585-AF7A-441A-813C-2F1AAAE8D8C7}" srcOrd="0" destOrd="0" parTransId="{F99068C2-A143-4252-8C99-9FC45FD3FA3A}" sibTransId="{CB70F9E0-6C98-4C16-8058-06ADE8EF0BA9}"/>
    <dgm:cxn modelId="{2811247E-70BB-4409-80C0-610395827A34}" srcId="{5061E27B-F219-4DE6-B50E-7DDCCCFEDDE4}" destId="{A2727758-F441-4527-A614-652F9161B216}" srcOrd="1" destOrd="0" parTransId="{1B01BF78-B72F-4257-8495-8C55A06F4E83}" sibTransId="{0EBE5F02-B88C-446C-B44A-83CCC2E3E763}"/>
    <dgm:cxn modelId="{72DD6A9B-06BD-4D84-956B-E82D37B48DBD}" type="presOf" srcId="{92990006-B58A-46F3-AA64-000D6409DD80}" destId="{76D3CF5A-874C-4CC6-AEDF-3CC72D05994E}" srcOrd="0" destOrd="0" presId="urn:diagrams.loki3.com/BracketList"/>
    <dgm:cxn modelId="{DCC5E2C7-F3D8-4B20-B448-DD916D7FD504}" type="presOf" srcId="{1C01CC2E-5E78-4380-8473-2C854C81D493}" destId="{0D0FF1E4-6D36-4270-A17A-9C37FB366A5C}" srcOrd="0" destOrd="0" presId="urn:diagrams.loki3.com/BracketList"/>
    <dgm:cxn modelId="{C30FAEF8-682E-472E-83CB-9D92AD366BB6}" type="presOf" srcId="{639A3585-AF7A-441A-813C-2F1AAAE8D8C7}" destId="{5B5F25A4-378F-464B-AA94-4032C36C1D95}" srcOrd="0" destOrd="0" presId="urn:diagrams.loki3.com/BracketList"/>
    <dgm:cxn modelId="{FA74C4FB-97ED-4A82-BC6A-137CDB2DA521}" type="presParOf" srcId="{82F03224-9A67-49E7-B4C2-C23BDC5BAD77}" destId="{4611719F-DDD1-4744-9CD4-3AA7015400CE}" srcOrd="0" destOrd="0" presId="urn:diagrams.loki3.com/BracketList"/>
    <dgm:cxn modelId="{ED1872D5-7734-42B0-82F4-E5D1A80C3D16}" type="presParOf" srcId="{4611719F-DDD1-4744-9CD4-3AA7015400CE}" destId="{76D3CF5A-874C-4CC6-AEDF-3CC72D05994E}" srcOrd="0" destOrd="0" presId="urn:diagrams.loki3.com/BracketList"/>
    <dgm:cxn modelId="{B38E8D0C-25A8-490C-AB8F-2E73202649F4}" type="presParOf" srcId="{4611719F-DDD1-4744-9CD4-3AA7015400CE}" destId="{891BBA91-6043-4DCF-BBED-346C2756CF36}" srcOrd="1" destOrd="0" presId="urn:diagrams.loki3.com/BracketList"/>
    <dgm:cxn modelId="{177C09C0-4121-418C-9028-AADCB5AE381A}" type="presParOf" srcId="{4611719F-DDD1-4744-9CD4-3AA7015400CE}" destId="{A79C836A-3768-4A8B-A0E8-9395D631852F}" srcOrd="2" destOrd="0" presId="urn:diagrams.loki3.com/BracketList"/>
    <dgm:cxn modelId="{5D62AB17-862D-4E30-9366-0545F91E2B2B}" type="presParOf" srcId="{4611719F-DDD1-4744-9CD4-3AA7015400CE}" destId="{5B5F25A4-378F-464B-AA94-4032C36C1D95}" srcOrd="3" destOrd="0" presId="urn:diagrams.loki3.com/BracketList"/>
    <dgm:cxn modelId="{0FF3F5DB-562F-4233-843D-C7495DDE9027}" type="presParOf" srcId="{82F03224-9A67-49E7-B4C2-C23BDC5BAD77}" destId="{8FB1C962-14B2-49D4-91E0-2A6B89431AB9}" srcOrd="1" destOrd="0" presId="urn:diagrams.loki3.com/BracketList"/>
    <dgm:cxn modelId="{C90864A2-0D50-4021-A3B4-6057D8A535BE}" type="presParOf" srcId="{82F03224-9A67-49E7-B4C2-C23BDC5BAD77}" destId="{D10775F1-C1EE-469F-9F53-30ED845E3CE6}" srcOrd="2" destOrd="0" presId="urn:diagrams.loki3.com/BracketList"/>
    <dgm:cxn modelId="{46587517-98D5-4A11-AF3A-6299E1F43D98}" type="presParOf" srcId="{D10775F1-C1EE-469F-9F53-30ED845E3CE6}" destId="{74FBF8E7-3A56-4FA7-AD1E-9454C192DC3E}" srcOrd="0" destOrd="0" presId="urn:diagrams.loki3.com/BracketList"/>
    <dgm:cxn modelId="{9AE2C649-861D-493C-A4A7-AFBE493F172A}" type="presParOf" srcId="{D10775F1-C1EE-469F-9F53-30ED845E3CE6}" destId="{B061B9A2-997D-4F93-B3BB-8F24CBB4D44A}" srcOrd="1" destOrd="0" presId="urn:diagrams.loki3.com/BracketList"/>
    <dgm:cxn modelId="{947FEB47-2003-4530-87E8-2DFD029D70C8}" type="presParOf" srcId="{D10775F1-C1EE-469F-9F53-30ED845E3CE6}" destId="{008CBA0E-379D-4523-8EB0-807084D04D79}" srcOrd="2" destOrd="0" presId="urn:diagrams.loki3.com/BracketList"/>
    <dgm:cxn modelId="{21653E46-F1EC-4D2A-BE4D-EE949C12A6E8}" type="presParOf" srcId="{D10775F1-C1EE-469F-9F53-30ED845E3CE6}" destId="{0D0FF1E4-6D36-4270-A17A-9C37FB366A5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E27B0-0F8F-4CE5-B2C4-1701964EE675}">
      <dsp:nvSpPr>
        <dsp:cNvPr id="0" name=""/>
        <dsp:cNvSpPr/>
      </dsp:nvSpPr>
      <dsp:spPr>
        <a:xfrm>
          <a:off x="8327" y="0"/>
          <a:ext cx="8519223" cy="4142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ORANGE CAP/PURPLE CAP PLAYERS</a:t>
          </a:r>
        </a:p>
      </dsp:txBody>
      <dsp:txXfrm>
        <a:off x="215451" y="0"/>
        <a:ext cx="8104975" cy="4142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3CF5A-874C-4CC6-AEDF-3CC72D05994E}">
      <dsp:nvSpPr>
        <dsp:cNvPr id="0" name=""/>
        <dsp:cNvSpPr/>
      </dsp:nvSpPr>
      <dsp:spPr>
        <a:xfrm>
          <a:off x="1399" y="496615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NAME</a:t>
          </a:r>
        </a:p>
      </dsp:txBody>
      <dsp:txXfrm>
        <a:off x="1399" y="496615"/>
        <a:ext cx="715922" cy="297000"/>
      </dsp:txXfrm>
    </dsp:sp>
    <dsp:sp modelId="{891BBA91-6043-4DCF-BBED-346C2756CF36}">
      <dsp:nvSpPr>
        <dsp:cNvPr id="0" name=""/>
        <dsp:cNvSpPr/>
      </dsp:nvSpPr>
      <dsp:spPr>
        <a:xfrm>
          <a:off x="717322" y="482693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F25A4-378F-464B-AA94-4032C36C1D95}">
      <dsp:nvSpPr>
        <dsp:cNvPr id="0" name=""/>
        <dsp:cNvSpPr/>
      </dsp:nvSpPr>
      <dsp:spPr>
        <a:xfrm>
          <a:off x="917780" y="482693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RASHID KHAN</a:t>
          </a:r>
        </a:p>
      </dsp:txBody>
      <dsp:txXfrm>
        <a:off x="917780" y="482693"/>
        <a:ext cx="1947308" cy="324843"/>
      </dsp:txXfrm>
    </dsp:sp>
    <dsp:sp modelId="{74FBF8E7-3A56-4FA7-AD1E-9454C192DC3E}">
      <dsp:nvSpPr>
        <dsp:cNvPr id="0" name=""/>
        <dsp:cNvSpPr/>
      </dsp:nvSpPr>
      <dsp:spPr>
        <a:xfrm>
          <a:off x="1399" y="875459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TEAM</a:t>
          </a:r>
        </a:p>
      </dsp:txBody>
      <dsp:txXfrm>
        <a:off x="1399" y="875459"/>
        <a:ext cx="715922" cy="297000"/>
      </dsp:txXfrm>
    </dsp:sp>
    <dsp:sp modelId="{B061B9A2-997D-4F93-B3BB-8F24CBB4D44A}">
      <dsp:nvSpPr>
        <dsp:cNvPr id="0" name=""/>
        <dsp:cNvSpPr/>
      </dsp:nvSpPr>
      <dsp:spPr>
        <a:xfrm>
          <a:off x="717322" y="861537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F1E4-6D36-4270-A17A-9C37FB366A5C}">
      <dsp:nvSpPr>
        <dsp:cNvPr id="0" name=""/>
        <dsp:cNvSpPr/>
      </dsp:nvSpPr>
      <dsp:spPr>
        <a:xfrm>
          <a:off x="917780" y="861537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SUNRISERS</a:t>
          </a:r>
        </a:p>
      </dsp:txBody>
      <dsp:txXfrm>
        <a:off x="917780" y="861537"/>
        <a:ext cx="1947308" cy="3248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3CF5A-874C-4CC6-AEDF-3CC72D05994E}">
      <dsp:nvSpPr>
        <dsp:cNvPr id="0" name=""/>
        <dsp:cNvSpPr/>
      </dsp:nvSpPr>
      <dsp:spPr>
        <a:xfrm>
          <a:off x="1399" y="496615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NAME</a:t>
          </a:r>
        </a:p>
      </dsp:txBody>
      <dsp:txXfrm>
        <a:off x="1399" y="496615"/>
        <a:ext cx="715922" cy="297000"/>
      </dsp:txXfrm>
    </dsp:sp>
    <dsp:sp modelId="{891BBA91-6043-4DCF-BBED-346C2756CF36}">
      <dsp:nvSpPr>
        <dsp:cNvPr id="0" name=""/>
        <dsp:cNvSpPr/>
      </dsp:nvSpPr>
      <dsp:spPr>
        <a:xfrm>
          <a:off x="717322" y="482693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F25A4-378F-464B-AA94-4032C36C1D95}">
      <dsp:nvSpPr>
        <dsp:cNvPr id="0" name=""/>
        <dsp:cNvSpPr/>
      </dsp:nvSpPr>
      <dsp:spPr>
        <a:xfrm>
          <a:off x="917780" y="482693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MOHSIN KHAN</a:t>
          </a:r>
        </a:p>
      </dsp:txBody>
      <dsp:txXfrm>
        <a:off x="917780" y="482693"/>
        <a:ext cx="1947308" cy="324843"/>
      </dsp:txXfrm>
    </dsp:sp>
    <dsp:sp modelId="{74FBF8E7-3A56-4FA7-AD1E-9454C192DC3E}">
      <dsp:nvSpPr>
        <dsp:cNvPr id="0" name=""/>
        <dsp:cNvSpPr/>
      </dsp:nvSpPr>
      <dsp:spPr>
        <a:xfrm>
          <a:off x="1399" y="875459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TEAM</a:t>
          </a:r>
        </a:p>
      </dsp:txBody>
      <dsp:txXfrm>
        <a:off x="1399" y="875459"/>
        <a:ext cx="715922" cy="297000"/>
      </dsp:txXfrm>
    </dsp:sp>
    <dsp:sp modelId="{B061B9A2-997D-4F93-B3BB-8F24CBB4D44A}">
      <dsp:nvSpPr>
        <dsp:cNvPr id="0" name=""/>
        <dsp:cNvSpPr/>
      </dsp:nvSpPr>
      <dsp:spPr>
        <a:xfrm>
          <a:off x="717322" y="861537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F1E4-6D36-4270-A17A-9C37FB366A5C}">
      <dsp:nvSpPr>
        <dsp:cNvPr id="0" name=""/>
        <dsp:cNvSpPr/>
      </dsp:nvSpPr>
      <dsp:spPr>
        <a:xfrm>
          <a:off x="917780" y="861537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SUPER GIANTS</a:t>
          </a:r>
        </a:p>
      </dsp:txBody>
      <dsp:txXfrm>
        <a:off x="917780" y="861537"/>
        <a:ext cx="1947308" cy="3248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3CF5A-874C-4CC6-AEDF-3CC72D05994E}">
      <dsp:nvSpPr>
        <dsp:cNvPr id="0" name=""/>
        <dsp:cNvSpPr/>
      </dsp:nvSpPr>
      <dsp:spPr>
        <a:xfrm>
          <a:off x="1399" y="496615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NAME</a:t>
          </a:r>
        </a:p>
      </dsp:txBody>
      <dsp:txXfrm>
        <a:off x="1399" y="496615"/>
        <a:ext cx="715922" cy="297000"/>
      </dsp:txXfrm>
    </dsp:sp>
    <dsp:sp modelId="{891BBA91-6043-4DCF-BBED-346C2756CF36}">
      <dsp:nvSpPr>
        <dsp:cNvPr id="0" name=""/>
        <dsp:cNvSpPr/>
      </dsp:nvSpPr>
      <dsp:spPr>
        <a:xfrm>
          <a:off x="717322" y="482693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F25A4-378F-464B-AA94-4032C36C1D95}">
      <dsp:nvSpPr>
        <dsp:cNvPr id="0" name=""/>
        <dsp:cNvSpPr/>
      </dsp:nvSpPr>
      <dsp:spPr>
        <a:xfrm>
          <a:off x="917780" y="482693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MARKWOOD</a:t>
          </a:r>
        </a:p>
      </dsp:txBody>
      <dsp:txXfrm>
        <a:off x="917780" y="482693"/>
        <a:ext cx="1947308" cy="324843"/>
      </dsp:txXfrm>
    </dsp:sp>
    <dsp:sp modelId="{74FBF8E7-3A56-4FA7-AD1E-9454C192DC3E}">
      <dsp:nvSpPr>
        <dsp:cNvPr id="0" name=""/>
        <dsp:cNvSpPr/>
      </dsp:nvSpPr>
      <dsp:spPr>
        <a:xfrm>
          <a:off x="1399" y="875459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TEAM</a:t>
          </a:r>
        </a:p>
      </dsp:txBody>
      <dsp:txXfrm>
        <a:off x="1399" y="875459"/>
        <a:ext cx="715922" cy="297000"/>
      </dsp:txXfrm>
    </dsp:sp>
    <dsp:sp modelId="{B061B9A2-997D-4F93-B3BB-8F24CBB4D44A}">
      <dsp:nvSpPr>
        <dsp:cNvPr id="0" name=""/>
        <dsp:cNvSpPr/>
      </dsp:nvSpPr>
      <dsp:spPr>
        <a:xfrm>
          <a:off x="717322" y="861537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F1E4-6D36-4270-A17A-9C37FB366A5C}">
      <dsp:nvSpPr>
        <dsp:cNvPr id="0" name=""/>
        <dsp:cNvSpPr/>
      </dsp:nvSpPr>
      <dsp:spPr>
        <a:xfrm>
          <a:off x="917780" y="861537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SUPER GIANTS</a:t>
          </a:r>
        </a:p>
      </dsp:txBody>
      <dsp:txXfrm>
        <a:off x="917780" y="861537"/>
        <a:ext cx="1947308" cy="324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3CF5A-874C-4CC6-AEDF-3CC72D05994E}">
      <dsp:nvSpPr>
        <dsp:cNvPr id="0" name=""/>
        <dsp:cNvSpPr/>
      </dsp:nvSpPr>
      <dsp:spPr>
        <a:xfrm>
          <a:off x="1399" y="496615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NAME</a:t>
          </a:r>
        </a:p>
      </dsp:txBody>
      <dsp:txXfrm>
        <a:off x="1399" y="496615"/>
        <a:ext cx="715922" cy="297000"/>
      </dsp:txXfrm>
    </dsp:sp>
    <dsp:sp modelId="{891BBA91-6043-4DCF-BBED-346C2756CF36}">
      <dsp:nvSpPr>
        <dsp:cNvPr id="0" name=""/>
        <dsp:cNvSpPr/>
      </dsp:nvSpPr>
      <dsp:spPr>
        <a:xfrm>
          <a:off x="717322" y="482693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F25A4-378F-464B-AA94-4032C36C1D95}">
      <dsp:nvSpPr>
        <dsp:cNvPr id="0" name=""/>
        <dsp:cNvSpPr/>
      </dsp:nvSpPr>
      <dsp:spPr>
        <a:xfrm>
          <a:off x="917780" y="482693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SHUBHMAN GILL</a:t>
          </a:r>
        </a:p>
      </dsp:txBody>
      <dsp:txXfrm>
        <a:off x="917780" y="482693"/>
        <a:ext cx="1947308" cy="324843"/>
      </dsp:txXfrm>
    </dsp:sp>
    <dsp:sp modelId="{74FBF8E7-3A56-4FA7-AD1E-9454C192DC3E}">
      <dsp:nvSpPr>
        <dsp:cNvPr id="0" name=""/>
        <dsp:cNvSpPr/>
      </dsp:nvSpPr>
      <dsp:spPr>
        <a:xfrm>
          <a:off x="1399" y="875459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TEAM</a:t>
          </a:r>
        </a:p>
      </dsp:txBody>
      <dsp:txXfrm>
        <a:off x="1399" y="875459"/>
        <a:ext cx="715922" cy="297000"/>
      </dsp:txXfrm>
    </dsp:sp>
    <dsp:sp modelId="{B061B9A2-997D-4F93-B3BB-8F24CBB4D44A}">
      <dsp:nvSpPr>
        <dsp:cNvPr id="0" name=""/>
        <dsp:cNvSpPr/>
      </dsp:nvSpPr>
      <dsp:spPr>
        <a:xfrm>
          <a:off x="717322" y="861537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F1E4-6D36-4270-A17A-9C37FB366A5C}">
      <dsp:nvSpPr>
        <dsp:cNvPr id="0" name=""/>
        <dsp:cNvSpPr/>
      </dsp:nvSpPr>
      <dsp:spPr>
        <a:xfrm>
          <a:off x="917780" y="861537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KKR</a:t>
          </a:r>
        </a:p>
      </dsp:txBody>
      <dsp:txXfrm>
        <a:off x="917780" y="861537"/>
        <a:ext cx="1947308" cy="324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3CF5A-874C-4CC6-AEDF-3CC72D05994E}">
      <dsp:nvSpPr>
        <dsp:cNvPr id="0" name=""/>
        <dsp:cNvSpPr/>
      </dsp:nvSpPr>
      <dsp:spPr>
        <a:xfrm>
          <a:off x="1399" y="496615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NAME</a:t>
          </a:r>
        </a:p>
      </dsp:txBody>
      <dsp:txXfrm>
        <a:off x="1399" y="496615"/>
        <a:ext cx="715922" cy="297000"/>
      </dsp:txXfrm>
    </dsp:sp>
    <dsp:sp modelId="{891BBA91-6043-4DCF-BBED-346C2756CF36}">
      <dsp:nvSpPr>
        <dsp:cNvPr id="0" name=""/>
        <dsp:cNvSpPr/>
      </dsp:nvSpPr>
      <dsp:spPr>
        <a:xfrm>
          <a:off x="717322" y="482693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F25A4-378F-464B-AA94-4032C36C1D95}">
      <dsp:nvSpPr>
        <dsp:cNvPr id="0" name=""/>
        <dsp:cNvSpPr/>
      </dsp:nvSpPr>
      <dsp:spPr>
        <a:xfrm>
          <a:off x="917780" y="482693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FAFDU PLESSIS</a:t>
          </a:r>
        </a:p>
      </dsp:txBody>
      <dsp:txXfrm>
        <a:off x="917780" y="482693"/>
        <a:ext cx="1947308" cy="324843"/>
      </dsp:txXfrm>
    </dsp:sp>
    <dsp:sp modelId="{74FBF8E7-3A56-4FA7-AD1E-9454C192DC3E}">
      <dsp:nvSpPr>
        <dsp:cNvPr id="0" name=""/>
        <dsp:cNvSpPr/>
      </dsp:nvSpPr>
      <dsp:spPr>
        <a:xfrm>
          <a:off x="1399" y="875459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TEAM</a:t>
          </a:r>
        </a:p>
      </dsp:txBody>
      <dsp:txXfrm>
        <a:off x="1399" y="875459"/>
        <a:ext cx="715922" cy="297000"/>
      </dsp:txXfrm>
    </dsp:sp>
    <dsp:sp modelId="{B061B9A2-997D-4F93-B3BB-8F24CBB4D44A}">
      <dsp:nvSpPr>
        <dsp:cNvPr id="0" name=""/>
        <dsp:cNvSpPr/>
      </dsp:nvSpPr>
      <dsp:spPr>
        <a:xfrm>
          <a:off x="717322" y="861537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F1E4-6D36-4270-A17A-9C37FB366A5C}">
      <dsp:nvSpPr>
        <dsp:cNvPr id="0" name=""/>
        <dsp:cNvSpPr/>
      </dsp:nvSpPr>
      <dsp:spPr>
        <a:xfrm>
          <a:off x="917780" y="861537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SUPER KINGS</a:t>
          </a:r>
        </a:p>
      </dsp:txBody>
      <dsp:txXfrm>
        <a:off x="917780" y="861537"/>
        <a:ext cx="1947308" cy="324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3CF5A-874C-4CC6-AEDF-3CC72D05994E}">
      <dsp:nvSpPr>
        <dsp:cNvPr id="0" name=""/>
        <dsp:cNvSpPr/>
      </dsp:nvSpPr>
      <dsp:spPr>
        <a:xfrm>
          <a:off x="1399" y="496615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NAME</a:t>
          </a:r>
        </a:p>
      </dsp:txBody>
      <dsp:txXfrm>
        <a:off x="1399" y="496615"/>
        <a:ext cx="715922" cy="297000"/>
      </dsp:txXfrm>
    </dsp:sp>
    <dsp:sp modelId="{891BBA91-6043-4DCF-BBED-346C2756CF36}">
      <dsp:nvSpPr>
        <dsp:cNvPr id="0" name=""/>
        <dsp:cNvSpPr/>
      </dsp:nvSpPr>
      <dsp:spPr>
        <a:xfrm>
          <a:off x="717322" y="482693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F25A4-378F-464B-AA94-4032C36C1D95}">
      <dsp:nvSpPr>
        <dsp:cNvPr id="0" name=""/>
        <dsp:cNvSpPr/>
      </dsp:nvSpPr>
      <dsp:spPr>
        <a:xfrm>
          <a:off x="917780" y="482693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SURYA KUMAR YADAV</a:t>
          </a:r>
        </a:p>
      </dsp:txBody>
      <dsp:txXfrm>
        <a:off x="917780" y="482693"/>
        <a:ext cx="1947308" cy="324843"/>
      </dsp:txXfrm>
    </dsp:sp>
    <dsp:sp modelId="{74FBF8E7-3A56-4FA7-AD1E-9454C192DC3E}">
      <dsp:nvSpPr>
        <dsp:cNvPr id="0" name=""/>
        <dsp:cNvSpPr/>
      </dsp:nvSpPr>
      <dsp:spPr>
        <a:xfrm>
          <a:off x="1399" y="875459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TEAM</a:t>
          </a:r>
        </a:p>
      </dsp:txBody>
      <dsp:txXfrm>
        <a:off x="1399" y="875459"/>
        <a:ext cx="715922" cy="297000"/>
      </dsp:txXfrm>
    </dsp:sp>
    <dsp:sp modelId="{B061B9A2-997D-4F93-B3BB-8F24CBB4D44A}">
      <dsp:nvSpPr>
        <dsp:cNvPr id="0" name=""/>
        <dsp:cNvSpPr/>
      </dsp:nvSpPr>
      <dsp:spPr>
        <a:xfrm>
          <a:off x="717322" y="861537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F1E4-6D36-4270-A17A-9C37FB366A5C}">
      <dsp:nvSpPr>
        <dsp:cNvPr id="0" name=""/>
        <dsp:cNvSpPr/>
      </dsp:nvSpPr>
      <dsp:spPr>
        <a:xfrm>
          <a:off x="917780" y="861537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MUMBAI</a:t>
          </a:r>
        </a:p>
      </dsp:txBody>
      <dsp:txXfrm>
        <a:off x="917780" y="861537"/>
        <a:ext cx="1947308" cy="3248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3CF5A-874C-4CC6-AEDF-3CC72D05994E}">
      <dsp:nvSpPr>
        <dsp:cNvPr id="0" name=""/>
        <dsp:cNvSpPr/>
      </dsp:nvSpPr>
      <dsp:spPr>
        <a:xfrm>
          <a:off x="1399" y="496615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NAME</a:t>
          </a:r>
        </a:p>
      </dsp:txBody>
      <dsp:txXfrm>
        <a:off x="1399" y="496615"/>
        <a:ext cx="715922" cy="297000"/>
      </dsp:txXfrm>
    </dsp:sp>
    <dsp:sp modelId="{891BBA91-6043-4DCF-BBED-346C2756CF36}">
      <dsp:nvSpPr>
        <dsp:cNvPr id="0" name=""/>
        <dsp:cNvSpPr/>
      </dsp:nvSpPr>
      <dsp:spPr>
        <a:xfrm>
          <a:off x="717322" y="482693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F25A4-378F-464B-AA94-4032C36C1D95}">
      <dsp:nvSpPr>
        <dsp:cNvPr id="0" name=""/>
        <dsp:cNvSpPr/>
      </dsp:nvSpPr>
      <dsp:spPr>
        <a:xfrm>
          <a:off x="917780" y="482693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SANJU SAMSON</a:t>
          </a:r>
        </a:p>
      </dsp:txBody>
      <dsp:txXfrm>
        <a:off x="917780" y="482693"/>
        <a:ext cx="1947308" cy="324843"/>
      </dsp:txXfrm>
    </dsp:sp>
    <dsp:sp modelId="{74FBF8E7-3A56-4FA7-AD1E-9454C192DC3E}">
      <dsp:nvSpPr>
        <dsp:cNvPr id="0" name=""/>
        <dsp:cNvSpPr/>
      </dsp:nvSpPr>
      <dsp:spPr>
        <a:xfrm>
          <a:off x="1399" y="875459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TEAM</a:t>
          </a:r>
        </a:p>
      </dsp:txBody>
      <dsp:txXfrm>
        <a:off x="1399" y="875459"/>
        <a:ext cx="715922" cy="297000"/>
      </dsp:txXfrm>
    </dsp:sp>
    <dsp:sp modelId="{B061B9A2-997D-4F93-B3BB-8F24CBB4D44A}">
      <dsp:nvSpPr>
        <dsp:cNvPr id="0" name=""/>
        <dsp:cNvSpPr/>
      </dsp:nvSpPr>
      <dsp:spPr>
        <a:xfrm>
          <a:off x="717322" y="861537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F1E4-6D36-4270-A17A-9C37FB366A5C}">
      <dsp:nvSpPr>
        <dsp:cNvPr id="0" name=""/>
        <dsp:cNvSpPr/>
      </dsp:nvSpPr>
      <dsp:spPr>
        <a:xfrm>
          <a:off x="917780" y="861537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ROYALS</a:t>
          </a:r>
        </a:p>
      </dsp:txBody>
      <dsp:txXfrm>
        <a:off x="917780" y="861537"/>
        <a:ext cx="1947308" cy="3248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3CF5A-874C-4CC6-AEDF-3CC72D05994E}">
      <dsp:nvSpPr>
        <dsp:cNvPr id="0" name=""/>
        <dsp:cNvSpPr/>
      </dsp:nvSpPr>
      <dsp:spPr>
        <a:xfrm>
          <a:off x="1399" y="496615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NAME</a:t>
          </a:r>
        </a:p>
      </dsp:txBody>
      <dsp:txXfrm>
        <a:off x="1399" y="496615"/>
        <a:ext cx="715922" cy="297000"/>
      </dsp:txXfrm>
    </dsp:sp>
    <dsp:sp modelId="{891BBA91-6043-4DCF-BBED-346C2756CF36}">
      <dsp:nvSpPr>
        <dsp:cNvPr id="0" name=""/>
        <dsp:cNvSpPr/>
      </dsp:nvSpPr>
      <dsp:spPr>
        <a:xfrm>
          <a:off x="717322" y="482693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F25A4-378F-464B-AA94-4032C36C1D95}">
      <dsp:nvSpPr>
        <dsp:cNvPr id="0" name=""/>
        <dsp:cNvSpPr/>
      </dsp:nvSpPr>
      <dsp:spPr>
        <a:xfrm>
          <a:off x="917780" y="482693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DAVID MILLER</a:t>
          </a:r>
        </a:p>
      </dsp:txBody>
      <dsp:txXfrm>
        <a:off x="917780" y="482693"/>
        <a:ext cx="1947308" cy="324843"/>
      </dsp:txXfrm>
    </dsp:sp>
    <dsp:sp modelId="{74FBF8E7-3A56-4FA7-AD1E-9454C192DC3E}">
      <dsp:nvSpPr>
        <dsp:cNvPr id="0" name=""/>
        <dsp:cNvSpPr/>
      </dsp:nvSpPr>
      <dsp:spPr>
        <a:xfrm>
          <a:off x="1399" y="875459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TEAM</a:t>
          </a:r>
        </a:p>
      </dsp:txBody>
      <dsp:txXfrm>
        <a:off x="1399" y="875459"/>
        <a:ext cx="715922" cy="297000"/>
      </dsp:txXfrm>
    </dsp:sp>
    <dsp:sp modelId="{B061B9A2-997D-4F93-B3BB-8F24CBB4D44A}">
      <dsp:nvSpPr>
        <dsp:cNvPr id="0" name=""/>
        <dsp:cNvSpPr/>
      </dsp:nvSpPr>
      <dsp:spPr>
        <a:xfrm>
          <a:off x="717322" y="861537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F1E4-6D36-4270-A17A-9C37FB366A5C}">
      <dsp:nvSpPr>
        <dsp:cNvPr id="0" name=""/>
        <dsp:cNvSpPr/>
      </dsp:nvSpPr>
      <dsp:spPr>
        <a:xfrm>
          <a:off x="917780" y="861537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ROYALS</a:t>
          </a:r>
        </a:p>
      </dsp:txBody>
      <dsp:txXfrm>
        <a:off x="917780" y="861537"/>
        <a:ext cx="1947308" cy="3248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3CF5A-874C-4CC6-AEDF-3CC72D05994E}">
      <dsp:nvSpPr>
        <dsp:cNvPr id="0" name=""/>
        <dsp:cNvSpPr/>
      </dsp:nvSpPr>
      <dsp:spPr>
        <a:xfrm>
          <a:off x="1399" y="496615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NAME</a:t>
          </a:r>
        </a:p>
      </dsp:txBody>
      <dsp:txXfrm>
        <a:off x="1399" y="496615"/>
        <a:ext cx="715922" cy="297000"/>
      </dsp:txXfrm>
    </dsp:sp>
    <dsp:sp modelId="{891BBA91-6043-4DCF-BBED-346C2756CF36}">
      <dsp:nvSpPr>
        <dsp:cNvPr id="0" name=""/>
        <dsp:cNvSpPr/>
      </dsp:nvSpPr>
      <dsp:spPr>
        <a:xfrm>
          <a:off x="717322" y="482693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F25A4-378F-464B-AA94-4032C36C1D95}">
      <dsp:nvSpPr>
        <dsp:cNvPr id="0" name=""/>
        <dsp:cNvSpPr/>
      </dsp:nvSpPr>
      <dsp:spPr>
        <a:xfrm>
          <a:off x="917780" y="482693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SHIMRON HETMAYER</a:t>
          </a:r>
        </a:p>
      </dsp:txBody>
      <dsp:txXfrm>
        <a:off x="917780" y="482693"/>
        <a:ext cx="1947308" cy="324843"/>
      </dsp:txXfrm>
    </dsp:sp>
    <dsp:sp modelId="{74FBF8E7-3A56-4FA7-AD1E-9454C192DC3E}">
      <dsp:nvSpPr>
        <dsp:cNvPr id="0" name=""/>
        <dsp:cNvSpPr/>
      </dsp:nvSpPr>
      <dsp:spPr>
        <a:xfrm>
          <a:off x="1399" y="875459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TEAM</a:t>
          </a:r>
        </a:p>
      </dsp:txBody>
      <dsp:txXfrm>
        <a:off x="1399" y="875459"/>
        <a:ext cx="715922" cy="297000"/>
      </dsp:txXfrm>
    </dsp:sp>
    <dsp:sp modelId="{B061B9A2-997D-4F93-B3BB-8F24CBB4D44A}">
      <dsp:nvSpPr>
        <dsp:cNvPr id="0" name=""/>
        <dsp:cNvSpPr/>
      </dsp:nvSpPr>
      <dsp:spPr>
        <a:xfrm>
          <a:off x="717322" y="861537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F1E4-6D36-4270-A17A-9C37FB366A5C}">
      <dsp:nvSpPr>
        <dsp:cNvPr id="0" name=""/>
        <dsp:cNvSpPr/>
      </dsp:nvSpPr>
      <dsp:spPr>
        <a:xfrm>
          <a:off x="917780" y="861537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CAPITALS</a:t>
          </a:r>
        </a:p>
      </dsp:txBody>
      <dsp:txXfrm>
        <a:off x="917780" y="861537"/>
        <a:ext cx="1947308" cy="3248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3CF5A-874C-4CC6-AEDF-3CC72D05994E}">
      <dsp:nvSpPr>
        <dsp:cNvPr id="0" name=""/>
        <dsp:cNvSpPr/>
      </dsp:nvSpPr>
      <dsp:spPr>
        <a:xfrm>
          <a:off x="1399" y="496615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NAME</a:t>
          </a:r>
        </a:p>
      </dsp:txBody>
      <dsp:txXfrm>
        <a:off x="1399" y="496615"/>
        <a:ext cx="715922" cy="297000"/>
      </dsp:txXfrm>
    </dsp:sp>
    <dsp:sp modelId="{891BBA91-6043-4DCF-BBED-346C2756CF36}">
      <dsp:nvSpPr>
        <dsp:cNvPr id="0" name=""/>
        <dsp:cNvSpPr/>
      </dsp:nvSpPr>
      <dsp:spPr>
        <a:xfrm>
          <a:off x="717322" y="482693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F25A4-378F-464B-AA94-4032C36C1D95}">
      <dsp:nvSpPr>
        <dsp:cNvPr id="0" name=""/>
        <dsp:cNvSpPr/>
      </dsp:nvSpPr>
      <dsp:spPr>
        <a:xfrm>
          <a:off x="917780" y="482693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ANDRE RUSSEL</a:t>
          </a:r>
        </a:p>
      </dsp:txBody>
      <dsp:txXfrm>
        <a:off x="917780" y="482693"/>
        <a:ext cx="1947308" cy="324843"/>
      </dsp:txXfrm>
    </dsp:sp>
    <dsp:sp modelId="{74FBF8E7-3A56-4FA7-AD1E-9454C192DC3E}">
      <dsp:nvSpPr>
        <dsp:cNvPr id="0" name=""/>
        <dsp:cNvSpPr/>
      </dsp:nvSpPr>
      <dsp:spPr>
        <a:xfrm>
          <a:off x="1399" y="875459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TEAM</a:t>
          </a:r>
        </a:p>
      </dsp:txBody>
      <dsp:txXfrm>
        <a:off x="1399" y="875459"/>
        <a:ext cx="715922" cy="297000"/>
      </dsp:txXfrm>
    </dsp:sp>
    <dsp:sp modelId="{B061B9A2-997D-4F93-B3BB-8F24CBB4D44A}">
      <dsp:nvSpPr>
        <dsp:cNvPr id="0" name=""/>
        <dsp:cNvSpPr/>
      </dsp:nvSpPr>
      <dsp:spPr>
        <a:xfrm>
          <a:off x="717322" y="861537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F1E4-6D36-4270-A17A-9C37FB366A5C}">
      <dsp:nvSpPr>
        <dsp:cNvPr id="0" name=""/>
        <dsp:cNvSpPr/>
      </dsp:nvSpPr>
      <dsp:spPr>
        <a:xfrm>
          <a:off x="917780" y="861537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KKR</a:t>
          </a:r>
        </a:p>
      </dsp:txBody>
      <dsp:txXfrm>
        <a:off x="917780" y="861537"/>
        <a:ext cx="1947308" cy="3248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3CF5A-874C-4CC6-AEDF-3CC72D05994E}">
      <dsp:nvSpPr>
        <dsp:cNvPr id="0" name=""/>
        <dsp:cNvSpPr/>
      </dsp:nvSpPr>
      <dsp:spPr>
        <a:xfrm>
          <a:off x="1399" y="496615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NAME</a:t>
          </a:r>
        </a:p>
      </dsp:txBody>
      <dsp:txXfrm>
        <a:off x="1399" y="496615"/>
        <a:ext cx="715922" cy="297000"/>
      </dsp:txXfrm>
    </dsp:sp>
    <dsp:sp modelId="{891BBA91-6043-4DCF-BBED-346C2756CF36}">
      <dsp:nvSpPr>
        <dsp:cNvPr id="0" name=""/>
        <dsp:cNvSpPr/>
      </dsp:nvSpPr>
      <dsp:spPr>
        <a:xfrm>
          <a:off x="717322" y="482693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F25A4-378F-464B-AA94-4032C36C1D95}">
      <dsp:nvSpPr>
        <dsp:cNvPr id="0" name=""/>
        <dsp:cNvSpPr/>
      </dsp:nvSpPr>
      <dsp:spPr>
        <a:xfrm>
          <a:off x="917780" y="482693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TILAK VERMA</a:t>
          </a:r>
        </a:p>
      </dsp:txBody>
      <dsp:txXfrm>
        <a:off x="917780" y="482693"/>
        <a:ext cx="1947308" cy="324843"/>
      </dsp:txXfrm>
    </dsp:sp>
    <dsp:sp modelId="{74FBF8E7-3A56-4FA7-AD1E-9454C192DC3E}">
      <dsp:nvSpPr>
        <dsp:cNvPr id="0" name=""/>
        <dsp:cNvSpPr/>
      </dsp:nvSpPr>
      <dsp:spPr>
        <a:xfrm>
          <a:off x="1399" y="875459"/>
          <a:ext cx="715922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TEAM</a:t>
          </a:r>
        </a:p>
      </dsp:txBody>
      <dsp:txXfrm>
        <a:off x="1399" y="875459"/>
        <a:ext cx="715922" cy="297000"/>
      </dsp:txXfrm>
    </dsp:sp>
    <dsp:sp modelId="{B061B9A2-997D-4F93-B3BB-8F24CBB4D44A}">
      <dsp:nvSpPr>
        <dsp:cNvPr id="0" name=""/>
        <dsp:cNvSpPr/>
      </dsp:nvSpPr>
      <dsp:spPr>
        <a:xfrm>
          <a:off x="717322" y="861537"/>
          <a:ext cx="143184" cy="3248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F1E4-6D36-4270-A17A-9C37FB366A5C}">
      <dsp:nvSpPr>
        <dsp:cNvPr id="0" name=""/>
        <dsp:cNvSpPr/>
      </dsp:nvSpPr>
      <dsp:spPr>
        <a:xfrm>
          <a:off x="917780" y="861537"/>
          <a:ext cx="1947308" cy="32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MUMBAI</a:t>
          </a:r>
        </a:p>
      </dsp:txBody>
      <dsp:txXfrm>
        <a:off x="917780" y="861537"/>
        <a:ext cx="1947308" cy="32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13DA-AFB2-84C7-DF94-18C9122DA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CB5FA-6490-90B7-814B-893F1D65E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1F127-9F5A-6D89-8245-1D78FB3D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09-04-2024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12B15-AB8A-E111-17CE-6A20E089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93700-1CBA-1994-C4EA-1EC7A2AE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3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7A62-B664-2536-0B9B-306B4A51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3BAEF-CA19-6740-01A5-47C551374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F1D4D-5B02-0141-DECE-65B80794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09-04-2024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C5E75-FD4E-37A7-8CC9-BA8DA4A5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89DF-B1C6-B678-0E11-E14AEAEF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05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518D7-7022-7A35-99A4-513257DCF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E9B14-3840-62B1-12B3-A07480BEA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C7A31-3033-556B-C6E3-23FC89FA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09-04-2024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CB96C-1979-2B9E-6D48-6655D330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A55A-EED0-649E-A0C7-8B4FF133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35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0738-4BD6-F0A6-6CB9-DCCD77E1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72C5-DAE5-9D24-EDE9-F14FFB538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8267-7BB5-7AEE-DEE8-54E01F92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09-04-2024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D967-729D-8A71-5CC9-47DAD58B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48F3-C993-A0F9-FD0F-82563AA0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4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8426-3AE9-31E2-1842-E0A63E8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7FD65-F2AF-088C-B425-ADD54162C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73320-9327-F49D-754F-E6A4D2B1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09-04-2024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EECC-1AC5-C505-810C-C98FD416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EE30-69DA-95BC-81E7-11B21925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74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D1BD-02BA-B445-91DA-865288C5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C86B0-54CD-F945-1790-5B68FEDAD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2E9A2-7316-6713-047B-1508B3666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5CA87-C0D4-FBA4-19E2-3DAF4558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09-04-2024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33911-FD1C-1D09-9ECA-A974293D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FB9F8-55E8-16B8-B2A7-342C9FF7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18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62CB-F91C-0509-37FB-E1F02C53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97DF1-70DF-D4F4-8180-7740C73CA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8AD0D-0748-6146-1518-5BEDE33FE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3A3A0-A226-0C83-1120-2237D85BF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133D6-B6CD-9EE7-EF53-98FB55B37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2E3B1-E2D5-C3D5-7286-ACA7BF90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09-04-2024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71520-25F9-5416-9109-98D42026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A2725-095A-4CD0-E245-1A95D2EB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99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2DA5-D4C9-6E2A-F3DA-7DB0D81E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B99A6-A28A-16E3-A23F-9B951F95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09-04-2024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86BC3-8A44-FA97-84F5-F2D7AD40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06291-3109-CACF-AF82-ABDA9C5A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0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7D8C0-1C00-BED4-FE33-DE0D08C3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09-04-2024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F631F-45AC-22B3-8E36-28CC521E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BB520-486E-8EFD-D82E-85BBBC89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89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62FF-7F0F-AF28-00EC-8DEEE06B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FF48-FA0C-8B15-BAEA-B147FE7D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CCA7B-F126-04C5-B662-DA13C3849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B916-84EF-9741-1D22-3F69CBB5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09-04-2024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01293-F431-C999-DB9B-88050A36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6DE10-E0DE-9C01-BE64-AE36CD6D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71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E151-5941-8055-061C-59F6E843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70857-4F70-6912-1BB7-06373E2D8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62EB0-77BE-569E-EC63-3E1B0407C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C2C89-F803-A346-59D1-FEE09603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F036-AA07-434F-B931-C4159B96DF49}" type="datetimeFigureOut">
              <a:rPr lang="en-IN" smtClean="0"/>
              <a:t>09-04-2024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06371-EF1F-8715-F037-806A5404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7E7E9-8F97-28C9-C591-4BE352BE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090F6-1F6A-42C5-9CE5-E83CC99748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16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C10FF-167C-1780-C033-C5B11089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06C5C-01B2-4A39-DC8F-7D690CDC8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41B8-0AA1-06AC-5FFD-DB581E569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F036-AA07-434F-B931-C4159B96DF49}" type="datetimeFigureOut">
              <a:rPr lang="en-IN" smtClean="0"/>
              <a:t>09-04-2024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6EDBF-34DB-FE7A-0B79-E867DE7CA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C76BF-7BD4-DB34-9FF6-61EB2DB50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90F6-1F6A-42C5-9CE5-E83CC99748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78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image" Target="../media/image19.jpe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image" Target="../media/image5.jpg"/><Relationship Id="rId16" Type="http://schemas.openxmlformats.org/officeDocument/2006/relationships/diagramColors" Target="../diagrams/colors12.xml"/><Relationship Id="rId20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19" Type="http://schemas.openxmlformats.org/officeDocument/2006/relationships/image" Target="../media/image30.jpeg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8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7.jpe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1.png"/><Relationship Id="rId10" Type="http://schemas.openxmlformats.org/officeDocument/2006/relationships/image" Target="../media/image16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26" Type="http://schemas.openxmlformats.org/officeDocument/2006/relationships/diagramColors" Target="../diagrams/colors6.xml"/><Relationship Id="rId39" Type="http://schemas.openxmlformats.org/officeDocument/2006/relationships/diagramLayout" Target="../diagrams/layout9.xml"/><Relationship Id="rId21" Type="http://schemas.openxmlformats.org/officeDocument/2006/relationships/diagramColors" Target="../diagrams/colors5.xml"/><Relationship Id="rId34" Type="http://schemas.openxmlformats.org/officeDocument/2006/relationships/diagramLayout" Target="../diagrams/layout8.xml"/><Relationship Id="rId42" Type="http://schemas.microsoft.com/office/2007/relationships/diagramDrawing" Target="../diagrams/drawing9.xml"/><Relationship Id="rId47" Type="http://schemas.openxmlformats.org/officeDocument/2006/relationships/image" Target="../media/image26.jpeg"/><Relationship Id="rId50" Type="http://schemas.openxmlformats.org/officeDocument/2006/relationships/image" Target="../media/image29.jpeg"/><Relationship Id="rId7" Type="http://schemas.microsoft.com/office/2007/relationships/diagramDrawing" Target="../diagrams/drawing2.xml"/><Relationship Id="rId2" Type="http://schemas.openxmlformats.org/officeDocument/2006/relationships/image" Target="../media/image5.jpg"/><Relationship Id="rId16" Type="http://schemas.openxmlformats.org/officeDocument/2006/relationships/diagramColors" Target="../diagrams/colors4.xml"/><Relationship Id="rId29" Type="http://schemas.openxmlformats.org/officeDocument/2006/relationships/diagramLayout" Target="../diagrams/layout7.xml"/><Relationship Id="rId11" Type="http://schemas.openxmlformats.org/officeDocument/2006/relationships/diagramColors" Target="../diagrams/colors3.xml"/><Relationship Id="rId24" Type="http://schemas.openxmlformats.org/officeDocument/2006/relationships/diagramLayout" Target="../diagrams/layout6.xml"/><Relationship Id="rId32" Type="http://schemas.microsoft.com/office/2007/relationships/diagramDrawing" Target="../diagrams/drawing7.xml"/><Relationship Id="rId37" Type="http://schemas.microsoft.com/office/2007/relationships/diagramDrawing" Target="../diagrams/drawing8.xml"/><Relationship Id="rId40" Type="http://schemas.openxmlformats.org/officeDocument/2006/relationships/diagramQuickStyle" Target="../diagrams/quickStyle9.xml"/><Relationship Id="rId45" Type="http://schemas.openxmlformats.org/officeDocument/2006/relationships/image" Target="../media/image24.jpeg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23" Type="http://schemas.openxmlformats.org/officeDocument/2006/relationships/diagramData" Target="../diagrams/data6.xml"/><Relationship Id="rId28" Type="http://schemas.openxmlformats.org/officeDocument/2006/relationships/diagramData" Target="../diagrams/data7.xml"/><Relationship Id="rId36" Type="http://schemas.openxmlformats.org/officeDocument/2006/relationships/diagramColors" Target="../diagrams/colors8.xml"/><Relationship Id="rId49" Type="http://schemas.openxmlformats.org/officeDocument/2006/relationships/image" Target="../media/image28.jpeg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31" Type="http://schemas.openxmlformats.org/officeDocument/2006/relationships/diagramColors" Target="../diagrams/colors7.xml"/><Relationship Id="rId44" Type="http://schemas.openxmlformats.org/officeDocument/2006/relationships/image" Target="../media/image23.jpeg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Relationship Id="rId27" Type="http://schemas.microsoft.com/office/2007/relationships/diagramDrawing" Target="../diagrams/drawing6.xml"/><Relationship Id="rId30" Type="http://schemas.openxmlformats.org/officeDocument/2006/relationships/diagramQuickStyle" Target="../diagrams/quickStyle7.xml"/><Relationship Id="rId35" Type="http://schemas.openxmlformats.org/officeDocument/2006/relationships/diagramQuickStyle" Target="../diagrams/quickStyle8.xml"/><Relationship Id="rId43" Type="http://schemas.openxmlformats.org/officeDocument/2006/relationships/image" Target="../media/image22.jpeg"/><Relationship Id="rId48" Type="http://schemas.openxmlformats.org/officeDocument/2006/relationships/image" Target="../media/image27.jpeg"/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5" Type="http://schemas.openxmlformats.org/officeDocument/2006/relationships/diagramQuickStyle" Target="../diagrams/quickStyle6.xml"/><Relationship Id="rId33" Type="http://schemas.openxmlformats.org/officeDocument/2006/relationships/diagramData" Target="../diagrams/data8.xml"/><Relationship Id="rId38" Type="http://schemas.openxmlformats.org/officeDocument/2006/relationships/diagramData" Target="../diagrams/data9.xml"/><Relationship Id="rId46" Type="http://schemas.openxmlformats.org/officeDocument/2006/relationships/image" Target="../media/image25.jpeg"/><Relationship Id="rId20" Type="http://schemas.openxmlformats.org/officeDocument/2006/relationships/diagramQuickStyle" Target="../diagrams/quickStyle5.xml"/><Relationship Id="rId41" Type="http://schemas.openxmlformats.org/officeDocument/2006/relationships/diagramColors" Target="../diagrams/colors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7A4C9B-C70C-10B7-D654-DF229A7698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2F98AFA-A6D0-0AF7-EFB5-2C9677801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0BF7B5-95E4-8231-F7D4-326DFBF5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4A1F00-B2D3-B2FF-42D6-C6386B200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71" y="124905"/>
            <a:ext cx="116320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Challenge: </a:t>
            </a:r>
            <a:r>
              <a:rPr kumimoji="0" lang="en-US" altLang="en-US" sz="2800" b="1" i="0" u="sng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Analysing</a:t>
            </a: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Historical IPL data and provide insights on IPL 2024 for a sports magazine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D7695FD-4CD0-3794-7729-FA0A4BA0B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1820"/>
            <a:ext cx="1139404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Problem Statement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"Sports Basics" is a sports blog company that entered space recently. They wanted to get more traffic to their website by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 releasing a special edition magazine on IPL 2024. This magazine aims to provide interesting insights and facts for fans,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 analysts and teams based on the last 3 years' data.</a:t>
            </a:r>
          </a:p>
        </p:txBody>
      </p:sp>
    </p:spTree>
    <p:extLst>
      <p:ext uri="{BB962C8B-B14F-4D97-AF65-F5344CB8AC3E}">
        <p14:creationId xmlns:p14="http://schemas.microsoft.com/office/powerpoint/2010/main" val="321329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1"/>
    </mc:Choice>
    <mc:Fallback xmlns="">
      <p:transition spd="slow" advTm="696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F2836-7BD3-C6D7-5403-A32D5BF4F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"/>
            <a:ext cx="12193200" cy="685653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F090B6-D0F6-B3C8-269E-96910C366E6B}"/>
              </a:ext>
            </a:extLst>
          </p:cNvPr>
          <p:cNvSpPr/>
          <p:nvPr/>
        </p:nvSpPr>
        <p:spPr>
          <a:xfrm>
            <a:off x="1273996" y="71920"/>
            <a:ext cx="8630292" cy="643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Candara" panose="020E0502030303020204" pitchFamily="34" charset="0"/>
              </a:rPr>
              <a:t>SECONDARY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66757-F363-3912-A119-373B184A2AE0}"/>
              </a:ext>
            </a:extLst>
          </p:cNvPr>
          <p:cNvSpPr txBox="1"/>
          <p:nvPr/>
        </p:nvSpPr>
        <p:spPr>
          <a:xfrm>
            <a:off x="186996" y="1770560"/>
            <a:ext cx="11874866" cy="488709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429CABA-510D-525F-E1F1-0DD979D636AA}"/>
              </a:ext>
            </a:extLst>
          </p:cNvPr>
          <p:cNvGrpSpPr/>
          <p:nvPr/>
        </p:nvGrpSpPr>
        <p:grpSpPr>
          <a:xfrm>
            <a:off x="1273996" y="828603"/>
            <a:ext cx="8856324" cy="643705"/>
            <a:chOff x="0" y="0"/>
            <a:chExt cx="16834873" cy="834775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5961F04B-D428-08CB-5742-EFDDB182EEC2}"/>
                </a:ext>
              </a:extLst>
            </p:cNvPr>
            <p:cNvSpPr/>
            <p:nvPr/>
          </p:nvSpPr>
          <p:spPr>
            <a:xfrm>
              <a:off x="0" y="0"/>
              <a:ext cx="16834873" cy="834775"/>
            </a:xfrm>
            <a:prstGeom prst="chevron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rrow: Chevron 4">
              <a:extLst>
                <a:ext uri="{FF2B5EF4-FFF2-40B4-BE49-F238E27FC236}">
                  <a16:creationId xmlns:a16="http://schemas.microsoft.com/office/drawing/2014/main" id="{BC36ED2D-546D-1C23-09E1-037839C1560D}"/>
                </a:ext>
              </a:extLst>
            </p:cNvPr>
            <p:cNvSpPr txBox="1"/>
            <p:nvPr/>
          </p:nvSpPr>
          <p:spPr>
            <a:xfrm>
              <a:off x="417388" y="0"/>
              <a:ext cx="16000098" cy="834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0025" tIns="66675" rIns="66675" bIns="66675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4000" dirty="0"/>
                <a:t>SUPER 11</a:t>
              </a:r>
              <a:endParaRPr lang="en-IN" sz="4000" kern="1200" dirty="0"/>
            </a:p>
          </p:txBody>
        </p:sp>
      </p:grp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330963B-F190-52B2-FB5D-43EA30020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712842"/>
              </p:ext>
            </p:extLst>
          </p:nvPr>
        </p:nvGraphicFramePr>
        <p:xfrm>
          <a:off x="405624" y="4145338"/>
          <a:ext cx="2866489" cy="166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D273AAD-7340-EF25-65C5-AAC7753E4F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9080102"/>
              </p:ext>
            </p:extLst>
          </p:nvPr>
        </p:nvGraphicFramePr>
        <p:xfrm>
          <a:off x="3841407" y="4145337"/>
          <a:ext cx="2866489" cy="166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98EF95B7-3CBA-F056-D484-B9AC9993D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213923"/>
              </p:ext>
            </p:extLst>
          </p:nvPr>
        </p:nvGraphicFramePr>
        <p:xfrm>
          <a:off x="7878263" y="4145137"/>
          <a:ext cx="2866489" cy="166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2C26FBE-4279-BE87-431E-7095032B9F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22" y="2033577"/>
            <a:ext cx="2000250" cy="2111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A00F5C-32A2-4291-B308-2D2151AA539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458" y="2033577"/>
            <a:ext cx="2143125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A3E67C-974A-FA10-B74E-9BAECB61914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27" y="210891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5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9"/>
    </mc:Choice>
    <mc:Fallback xmlns="">
      <p:transition spd="slow" advTm="163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F2836-7BD3-C6D7-5403-A32D5BF4F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F090B6-D0F6-B3C8-269E-96910C366E6B}"/>
              </a:ext>
            </a:extLst>
          </p:cNvPr>
          <p:cNvSpPr/>
          <p:nvPr/>
        </p:nvSpPr>
        <p:spPr>
          <a:xfrm>
            <a:off x="1273996" y="71920"/>
            <a:ext cx="9174822" cy="4890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Candara" panose="020E0502030303020204" pitchFamily="34" charset="0"/>
              </a:rPr>
              <a:t>PREDICTIVE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66757-F363-3912-A119-373B184A2AE0}"/>
              </a:ext>
            </a:extLst>
          </p:cNvPr>
          <p:cNvSpPr txBox="1"/>
          <p:nvPr/>
        </p:nvSpPr>
        <p:spPr>
          <a:xfrm>
            <a:off x="113016" y="735613"/>
            <a:ext cx="11948845" cy="597341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BB588E-B4D9-F274-D550-4FFAB3A2BA26}"/>
              </a:ext>
            </a:extLst>
          </p:cNvPr>
          <p:cNvSpPr/>
          <p:nvPr/>
        </p:nvSpPr>
        <p:spPr>
          <a:xfrm>
            <a:off x="337936" y="1027415"/>
            <a:ext cx="5758064" cy="6729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Candara" panose="020E0502030303020204" pitchFamily="34" charset="0"/>
              </a:rPr>
              <a:t>TOP 4 TEAMS IN 2024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A65B4D-52B4-0A74-87B0-DA66C8A33BDD}"/>
              </a:ext>
            </a:extLst>
          </p:cNvPr>
          <p:cNvSpPr/>
          <p:nvPr/>
        </p:nvSpPr>
        <p:spPr>
          <a:xfrm>
            <a:off x="6209016" y="1027414"/>
            <a:ext cx="5758064" cy="6729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Candara" panose="020E0502030303020204" pitchFamily="34" charset="0"/>
              </a:rPr>
              <a:t>WINNER 2024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14BE40-C080-D924-D57B-7567C83CE437}"/>
              </a:ext>
            </a:extLst>
          </p:cNvPr>
          <p:cNvSpPr/>
          <p:nvPr/>
        </p:nvSpPr>
        <p:spPr>
          <a:xfrm>
            <a:off x="6474629" y="3890027"/>
            <a:ext cx="5492451" cy="6729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Candara" panose="020E0502030303020204" pitchFamily="34" charset="0"/>
              </a:rPr>
              <a:t>RUNNER UP 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D6968-4143-D822-F6B5-C7D4AE8C9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34" y="4302085"/>
            <a:ext cx="2604322" cy="22330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105120-66E9-4CB0-2815-00505B5E1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34" y="1809159"/>
            <a:ext cx="2604322" cy="22330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CBA8C5-231A-5E54-2E06-B9209D827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6" y="4302085"/>
            <a:ext cx="2853478" cy="22330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F92277-F9B4-4FEE-B984-E324A5F447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6" y="1809159"/>
            <a:ext cx="2807844" cy="23190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472778-B241-0CE6-F602-515B1B8FB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496" y="4746606"/>
            <a:ext cx="2604322" cy="17885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344600-C846-C6E7-1CEF-137ACAC07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16" y="1809160"/>
            <a:ext cx="2807844" cy="19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3"/>
    </mc:Choice>
    <mc:Fallback xmlns="">
      <p:transition spd="slow" advTm="184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14E194-E26E-AD9A-AE10-0A8A2873F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32E44F-E35A-753C-E8CD-29DAB476E24D}"/>
              </a:ext>
            </a:extLst>
          </p:cNvPr>
          <p:cNvSpPr txBox="1"/>
          <p:nvPr/>
        </p:nvSpPr>
        <p:spPr>
          <a:xfrm>
            <a:off x="1746607" y="410966"/>
            <a:ext cx="8209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Candara" panose="020E0502030303020204" pitchFamily="34" charset="0"/>
              </a:rPr>
              <a:t>THANK YOU!!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3E2A6-2CA5-E654-92B0-3CC059746D51}"/>
              </a:ext>
            </a:extLst>
          </p:cNvPr>
          <p:cNvSpPr txBox="1"/>
          <p:nvPr/>
        </p:nvSpPr>
        <p:spPr>
          <a:xfrm>
            <a:off x="380144" y="1674688"/>
            <a:ext cx="115995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 WOULD LIKE TO EXPRESS MY GRATITUDE TO THE </a:t>
            </a:r>
            <a:r>
              <a:rPr lang="en-IN" sz="4000" b="1" dirty="0">
                <a:solidFill>
                  <a:schemeClr val="bg1"/>
                </a:solidFill>
              </a:rPr>
              <a:t>CODEBASICS </a:t>
            </a:r>
            <a:r>
              <a:rPr lang="en-IN" dirty="0">
                <a:solidFill>
                  <a:schemeClr val="bg1"/>
                </a:solidFill>
              </a:rPr>
              <a:t>TEAM FOR PROVIDING THIS RESUME CHALLENGE.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839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9"/>
    </mc:Choice>
    <mc:Fallback xmlns="">
      <p:transition spd="slow" advTm="51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496616-F91B-1AEA-FB3A-F7D4B521550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64ADADC-D649-DFD1-A0A7-D4B74FEAD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9" y="2151727"/>
            <a:ext cx="1211323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document contains all the meta information regarding the columns described in the CSV files for a comprehensive analysis of IPL matches over the past three years (2021, 2022, 2023). We have provided 4 CSV files: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dim_match_summary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fact_batting_summary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fact_bowling_summary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dim_players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1D535-CF04-3937-72DE-1CCA2D8A1661}"/>
              </a:ext>
            </a:extLst>
          </p:cNvPr>
          <p:cNvSpPr txBox="1"/>
          <p:nvPr/>
        </p:nvSpPr>
        <p:spPr>
          <a:xfrm>
            <a:off x="2948683" y="308225"/>
            <a:ext cx="6236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DATASETS AVAILABLE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EFD07-E72D-1DD4-2631-552D523B9666}"/>
              </a:ext>
            </a:extLst>
          </p:cNvPr>
          <p:cNvSpPr txBox="1"/>
          <p:nvPr/>
        </p:nvSpPr>
        <p:spPr>
          <a:xfrm>
            <a:off x="123290" y="4947007"/>
            <a:ext cx="5650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TOOLS USED BY ME :</a:t>
            </a:r>
          </a:p>
          <a:p>
            <a:r>
              <a:rPr lang="en-IN" dirty="0">
                <a:solidFill>
                  <a:schemeClr val="bg1"/>
                </a:solidFill>
              </a:rPr>
              <a:t>EXCEL</a:t>
            </a:r>
          </a:p>
          <a:p>
            <a:r>
              <a:rPr lang="en-IN" dirty="0">
                <a:solidFill>
                  <a:schemeClr val="bg1"/>
                </a:solidFill>
              </a:rPr>
              <a:t>POWERBI</a:t>
            </a:r>
          </a:p>
        </p:txBody>
      </p:sp>
    </p:spTree>
    <p:extLst>
      <p:ext uri="{BB962C8B-B14F-4D97-AF65-F5344CB8AC3E}">
        <p14:creationId xmlns:p14="http://schemas.microsoft.com/office/powerpoint/2010/main" val="5183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0"/>
    </mc:Choice>
    <mc:Fallback xmlns="">
      <p:transition spd="slow" advTm="327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F2836-7BD3-C6D7-5403-A32D5BF4FE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0" y="0"/>
            <a:ext cx="121932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F090B6-D0F6-B3C8-269E-96910C366E6B}"/>
              </a:ext>
            </a:extLst>
          </p:cNvPr>
          <p:cNvSpPr/>
          <p:nvPr/>
        </p:nvSpPr>
        <p:spPr>
          <a:xfrm>
            <a:off x="1500027" y="24054"/>
            <a:ext cx="8537825" cy="6220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Candara" panose="020E0502030303020204" pitchFamily="34" charset="0"/>
              </a:rPr>
              <a:t>PRIMARY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66757-F363-3912-A119-373B184A2AE0}"/>
              </a:ext>
            </a:extLst>
          </p:cNvPr>
          <p:cNvSpPr txBox="1"/>
          <p:nvPr/>
        </p:nvSpPr>
        <p:spPr>
          <a:xfrm>
            <a:off x="154112" y="1027416"/>
            <a:ext cx="5828223" cy="565078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83325-86C1-B11C-814D-A8AFD380682E}"/>
              </a:ext>
            </a:extLst>
          </p:cNvPr>
          <p:cNvSpPr txBox="1"/>
          <p:nvPr/>
        </p:nvSpPr>
        <p:spPr>
          <a:xfrm>
            <a:off x="6209667" y="1027417"/>
            <a:ext cx="5863884" cy="565078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6BBB5F-7D58-2AE2-B64C-066B595BD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0" y="1359586"/>
            <a:ext cx="5552886" cy="49864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D43305-612F-F528-C88F-51E78D947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776" y="1359586"/>
            <a:ext cx="5595666" cy="49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9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4"/>
    </mc:Choice>
    <mc:Fallback xmlns="">
      <p:transition spd="slow" advTm="290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F2836-7BD3-C6D7-5403-A32D5BF4F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F090B6-D0F6-B3C8-269E-96910C366E6B}"/>
              </a:ext>
            </a:extLst>
          </p:cNvPr>
          <p:cNvSpPr/>
          <p:nvPr/>
        </p:nvSpPr>
        <p:spPr>
          <a:xfrm>
            <a:off x="1273996" y="71920"/>
            <a:ext cx="8661114" cy="7089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Candara" panose="020E0502030303020204" pitchFamily="34" charset="0"/>
              </a:rPr>
              <a:t>PRIMARY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66757-F363-3912-A119-373B184A2AE0}"/>
              </a:ext>
            </a:extLst>
          </p:cNvPr>
          <p:cNvSpPr txBox="1"/>
          <p:nvPr/>
        </p:nvSpPr>
        <p:spPr>
          <a:xfrm>
            <a:off x="143838" y="1402420"/>
            <a:ext cx="5743256" cy="53836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83325-86C1-B11C-814D-A8AFD380682E}"/>
              </a:ext>
            </a:extLst>
          </p:cNvPr>
          <p:cNvSpPr txBox="1"/>
          <p:nvPr/>
        </p:nvSpPr>
        <p:spPr>
          <a:xfrm>
            <a:off x="6095999" y="1402419"/>
            <a:ext cx="5952163" cy="53836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4EA35-623A-F4AD-17BF-32DD560DE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1" y="1623317"/>
            <a:ext cx="5517223" cy="5043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F9CFBF-D7BD-2EBD-EBB5-3B35DE6DC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414" y="1623317"/>
            <a:ext cx="5678186" cy="504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3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8"/>
    </mc:Choice>
    <mc:Fallback xmlns="">
      <p:transition spd="slow" advTm="222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F2836-7BD3-C6D7-5403-A32D5BF4F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F090B6-D0F6-B3C8-269E-96910C366E6B}"/>
              </a:ext>
            </a:extLst>
          </p:cNvPr>
          <p:cNvSpPr/>
          <p:nvPr/>
        </p:nvSpPr>
        <p:spPr>
          <a:xfrm>
            <a:off x="1273996" y="71920"/>
            <a:ext cx="8671388" cy="575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Candara" panose="020E0502030303020204" pitchFamily="34" charset="0"/>
              </a:rPr>
              <a:t>PRIMARY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66757-F363-3912-A119-373B184A2AE0}"/>
              </a:ext>
            </a:extLst>
          </p:cNvPr>
          <p:cNvSpPr txBox="1"/>
          <p:nvPr/>
        </p:nvSpPr>
        <p:spPr>
          <a:xfrm>
            <a:off x="174660" y="1315092"/>
            <a:ext cx="5712433" cy="547098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83325-86C1-B11C-814D-A8AFD380682E}"/>
              </a:ext>
            </a:extLst>
          </p:cNvPr>
          <p:cNvSpPr txBox="1"/>
          <p:nvPr/>
        </p:nvSpPr>
        <p:spPr>
          <a:xfrm>
            <a:off x="6096000" y="1315092"/>
            <a:ext cx="6017231" cy="547098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19C1B-8E1C-E043-E2E3-87DD5615E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87" y="1659273"/>
            <a:ext cx="5455578" cy="48699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658864-DF8A-B2AB-53DF-97DD6DF1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688" y="1659273"/>
            <a:ext cx="5770652" cy="505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2"/>
    </mc:Choice>
    <mc:Fallback xmlns="">
      <p:transition spd="slow" advTm="256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F2836-7BD3-C6D7-5403-A32D5BF4F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50" y="0"/>
            <a:ext cx="12199449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F090B6-D0F6-B3C8-269E-96910C366E6B}"/>
              </a:ext>
            </a:extLst>
          </p:cNvPr>
          <p:cNvSpPr/>
          <p:nvPr/>
        </p:nvSpPr>
        <p:spPr>
          <a:xfrm>
            <a:off x="1273996" y="71920"/>
            <a:ext cx="8609743" cy="883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Candara" panose="020E0502030303020204" pitchFamily="34" charset="0"/>
              </a:rPr>
              <a:t>PRIMARY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66757-F363-3912-A119-373B184A2AE0}"/>
              </a:ext>
            </a:extLst>
          </p:cNvPr>
          <p:cNvSpPr txBox="1"/>
          <p:nvPr/>
        </p:nvSpPr>
        <p:spPr>
          <a:xfrm>
            <a:off x="174660" y="1402420"/>
            <a:ext cx="5712433" cy="53836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83325-86C1-B11C-814D-A8AFD380682E}"/>
              </a:ext>
            </a:extLst>
          </p:cNvPr>
          <p:cNvSpPr txBox="1"/>
          <p:nvPr/>
        </p:nvSpPr>
        <p:spPr>
          <a:xfrm>
            <a:off x="6096001" y="1402420"/>
            <a:ext cx="5921340" cy="5383659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651172-9588-27A5-0164-930D0E300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94" y="1592494"/>
            <a:ext cx="5493251" cy="5117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6CA5E4-E72A-E26E-07D4-53E3D32D1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057" y="1592495"/>
            <a:ext cx="5548049" cy="51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4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9"/>
    </mc:Choice>
    <mc:Fallback xmlns="">
      <p:transition spd="slow" advTm="208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F2836-7BD3-C6D7-5403-A32D5BF4F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F090B6-D0F6-B3C8-269E-96910C366E6B}"/>
              </a:ext>
            </a:extLst>
          </p:cNvPr>
          <p:cNvSpPr/>
          <p:nvPr/>
        </p:nvSpPr>
        <p:spPr>
          <a:xfrm>
            <a:off x="1273996" y="71920"/>
            <a:ext cx="8589195" cy="6472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Candara" panose="020E0502030303020204" pitchFamily="34" charset="0"/>
              </a:rPr>
              <a:t>PRIMARY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66757-F363-3912-A119-373B184A2AE0}"/>
              </a:ext>
            </a:extLst>
          </p:cNvPr>
          <p:cNvSpPr txBox="1"/>
          <p:nvPr/>
        </p:nvSpPr>
        <p:spPr>
          <a:xfrm>
            <a:off x="205482" y="1027416"/>
            <a:ext cx="5736405" cy="5758664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83325-86C1-B11C-814D-A8AFD380682E}"/>
              </a:ext>
            </a:extLst>
          </p:cNvPr>
          <p:cNvSpPr txBox="1"/>
          <p:nvPr/>
        </p:nvSpPr>
        <p:spPr>
          <a:xfrm>
            <a:off x="6096001" y="1027416"/>
            <a:ext cx="5996682" cy="575866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7CD59-84F2-EB4F-7F49-9E180A7F9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8" y="1273997"/>
            <a:ext cx="5582291" cy="5408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C7B2A-5979-11C9-54E0-019E5C18E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333" y="1273997"/>
            <a:ext cx="5601129" cy="531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0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6"/>
    </mc:Choice>
    <mc:Fallback xmlns="">
      <p:transition spd="slow" advTm="183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F2836-7BD3-C6D7-5403-A32D5BF4F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3609"/>
            <a:ext cx="12193200" cy="692160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F090B6-D0F6-B3C8-269E-96910C366E6B}"/>
              </a:ext>
            </a:extLst>
          </p:cNvPr>
          <p:cNvSpPr/>
          <p:nvPr/>
        </p:nvSpPr>
        <p:spPr>
          <a:xfrm>
            <a:off x="1273996" y="71920"/>
            <a:ext cx="8609743" cy="5200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Candara" panose="020E0502030303020204" pitchFamily="34" charset="0"/>
              </a:rPr>
              <a:t>SECONDARY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66757-F363-3912-A119-373B184A2AE0}"/>
              </a:ext>
            </a:extLst>
          </p:cNvPr>
          <p:cNvSpPr txBox="1"/>
          <p:nvPr/>
        </p:nvSpPr>
        <p:spPr>
          <a:xfrm>
            <a:off x="140413" y="1314370"/>
            <a:ext cx="11888791" cy="536384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E23FF6A-CB92-8794-1B30-CA75AEA95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2957351"/>
              </p:ext>
            </p:extLst>
          </p:nvPr>
        </p:nvGraphicFramePr>
        <p:xfrm>
          <a:off x="1315091" y="720335"/>
          <a:ext cx="8527551" cy="41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72AA78B-3FC6-B883-04DF-BA2D1650CA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592" y="4235188"/>
            <a:ext cx="6147127" cy="22729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DB10E3-2C38-ADE7-218B-59727454CB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5515" y="4235188"/>
            <a:ext cx="5393689" cy="2304006"/>
          </a:xfrm>
          <a:prstGeom prst="rect">
            <a:avLst/>
          </a:prstGeom>
        </p:spPr>
      </p:pic>
      <p:pic>
        <p:nvPicPr>
          <p:cNvPr id="6" name="Picture 2" descr="Mohan's Musings: Orange Cap - Purple Cap">
            <a:extLst>
              <a:ext uri="{FF2B5EF4-FFF2-40B4-BE49-F238E27FC236}">
                <a16:creationId xmlns:a16="http://schemas.microsoft.com/office/drawing/2014/main" id="{251B8EA0-F2B7-EF32-D692-ED676182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406" y="1334087"/>
            <a:ext cx="1545237" cy="12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Cap Images – Browse 35,174 Stock ...">
            <a:extLst>
              <a:ext uri="{FF2B5EF4-FFF2-40B4-BE49-F238E27FC236}">
                <a16:creationId xmlns:a16="http://schemas.microsoft.com/office/drawing/2014/main" id="{51F842B1-5021-B439-2055-EF84EFCBD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006" y="1335455"/>
            <a:ext cx="1561655" cy="103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8AE635-2BCD-1335-BDF0-E5DC46DFDF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1" y="2002169"/>
            <a:ext cx="2143125" cy="21431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44A5B5-9192-4475-A6DA-235E955AA9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234" y="1969907"/>
            <a:ext cx="2000250" cy="2146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2E84E7-078F-7109-185E-0B0065403B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65" y="2002168"/>
            <a:ext cx="2047074" cy="21137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334941-0B7C-5456-3C75-7F605AD88BC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454" y="1947876"/>
            <a:ext cx="1473844" cy="214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0"/>
    </mc:Choice>
    <mc:Fallback xmlns="">
      <p:transition spd="slow" advTm="245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F2836-7BD3-C6D7-5403-A32D5BF4F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" y="-22088"/>
            <a:ext cx="12193200" cy="688008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F090B6-D0F6-B3C8-269E-96910C366E6B}"/>
              </a:ext>
            </a:extLst>
          </p:cNvPr>
          <p:cNvSpPr/>
          <p:nvPr/>
        </p:nvSpPr>
        <p:spPr>
          <a:xfrm>
            <a:off x="1273996" y="71920"/>
            <a:ext cx="8897420" cy="6099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Candara" panose="020E0502030303020204" pitchFamily="34" charset="0"/>
              </a:rPr>
              <a:t>SECONDARY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66757-F363-3912-A119-373B184A2AE0}"/>
              </a:ext>
            </a:extLst>
          </p:cNvPr>
          <p:cNvSpPr txBox="1"/>
          <p:nvPr/>
        </p:nvSpPr>
        <p:spPr>
          <a:xfrm>
            <a:off x="133473" y="1162123"/>
            <a:ext cx="12001547" cy="558683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429CABA-510D-525F-E1F1-0DD979D636AA}"/>
              </a:ext>
            </a:extLst>
          </p:cNvPr>
          <p:cNvGrpSpPr/>
          <p:nvPr/>
        </p:nvGrpSpPr>
        <p:grpSpPr>
          <a:xfrm>
            <a:off x="1273996" y="733942"/>
            <a:ext cx="8897420" cy="428181"/>
            <a:chOff x="0" y="0"/>
            <a:chExt cx="16834873" cy="834775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5961F04B-D428-08CB-5742-EFDDB182EEC2}"/>
                </a:ext>
              </a:extLst>
            </p:cNvPr>
            <p:cNvSpPr/>
            <p:nvPr/>
          </p:nvSpPr>
          <p:spPr>
            <a:xfrm>
              <a:off x="0" y="0"/>
              <a:ext cx="16834873" cy="834775"/>
            </a:xfrm>
            <a:prstGeom prst="chevron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rrow: Chevron 4">
              <a:extLst>
                <a:ext uri="{FF2B5EF4-FFF2-40B4-BE49-F238E27FC236}">
                  <a16:creationId xmlns:a16="http://schemas.microsoft.com/office/drawing/2014/main" id="{BC36ED2D-546D-1C23-09E1-037839C1560D}"/>
                </a:ext>
              </a:extLst>
            </p:cNvPr>
            <p:cNvSpPr txBox="1"/>
            <p:nvPr/>
          </p:nvSpPr>
          <p:spPr>
            <a:xfrm>
              <a:off x="417388" y="0"/>
              <a:ext cx="16000098" cy="834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0025" tIns="66675" rIns="66675" bIns="66675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200" dirty="0"/>
                <a:t>SUPER 11</a:t>
              </a:r>
              <a:endParaRPr lang="en-IN" sz="3200" kern="1200" dirty="0"/>
            </a:p>
          </p:txBody>
        </p:sp>
      </p:grp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6A88AA2-A8AE-1635-9250-23CD9C70D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938706"/>
              </p:ext>
            </p:extLst>
          </p:nvPr>
        </p:nvGraphicFramePr>
        <p:xfrm>
          <a:off x="91136" y="2759826"/>
          <a:ext cx="2866489" cy="166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91E8CEB-E1A9-363F-2327-3C4F92790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017194"/>
              </p:ext>
            </p:extLst>
          </p:nvPr>
        </p:nvGraphicFramePr>
        <p:xfrm>
          <a:off x="110557" y="5449149"/>
          <a:ext cx="2866489" cy="166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996EF39-2169-166B-825A-A507E9869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576893"/>
              </p:ext>
            </p:extLst>
          </p:nvPr>
        </p:nvGraphicFramePr>
        <p:xfrm>
          <a:off x="3206534" y="5449149"/>
          <a:ext cx="2866489" cy="166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EA7FB73-08E9-6A4F-FF34-8E587544E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2095871"/>
              </p:ext>
            </p:extLst>
          </p:nvPr>
        </p:nvGraphicFramePr>
        <p:xfrm>
          <a:off x="3320751" y="2698853"/>
          <a:ext cx="2866489" cy="166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29BBB62-13CE-39FB-E246-3E17C6F1CA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213389"/>
              </p:ext>
            </p:extLst>
          </p:nvPr>
        </p:nvGraphicFramePr>
        <p:xfrm>
          <a:off x="6456837" y="2675257"/>
          <a:ext cx="2866489" cy="166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3033C2D-2976-7DD2-85B3-7934928BA2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992250"/>
              </p:ext>
            </p:extLst>
          </p:nvPr>
        </p:nvGraphicFramePr>
        <p:xfrm>
          <a:off x="6456837" y="5516785"/>
          <a:ext cx="2866489" cy="166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9619D38-3C55-DBB3-1A4F-666AB0FFC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1285572"/>
              </p:ext>
            </p:extLst>
          </p:nvPr>
        </p:nvGraphicFramePr>
        <p:xfrm>
          <a:off x="9310868" y="2640773"/>
          <a:ext cx="2866489" cy="166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C2ED0A8-A932-A33A-5AEC-D1BC390D6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411257"/>
              </p:ext>
            </p:extLst>
          </p:nvPr>
        </p:nvGraphicFramePr>
        <p:xfrm>
          <a:off x="9241134" y="5460690"/>
          <a:ext cx="2866489" cy="166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E16B16F2-186D-2AF9-A7A2-A6A01B090E9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743" y="3965826"/>
            <a:ext cx="2143125" cy="19272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ACEE3B-2C2C-B6DB-BF8D-5CEACE570F9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91" y="4074678"/>
            <a:ext cx="2095500" cy="17286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E71078-0384-B1B1-FC14-E3C122DAFC8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000" y="1385356"/>
            <a:ext cx="2143125" cy="15870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F096347-FFD9-ED37-8155-3FD211E3A6F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356" y="1385357"/>
            <a:ext cx="2143125" cy="16319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4E6F5E-1974-C3CD-4AF1-1D3B507D437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93" y="1385356"/>
            <a:ext cx="2143125" cy="16319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870A0D-4BEC-9067-5094-1D9BCF41157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47" y="1385356"/>
            <a:ext cx="2143125" cy="16690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CBDF390-E70F-2ACE-A986-85B40D67D76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22" y="3965826"/>
            <a:ext cx="2107705" cy="18466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29C9907-1C4D-DFE4-7B15-E94326E528AE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832" y="4074678"/>
            <a:ext cx="2143125" cy="179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2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3"/>
    </mc:Choice>
    <mc:Fallback xmlns="">
      <p:transition spd="slow" advTm="146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270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 Narrow</vt:lpstr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pratibha verma</dc:creator>
  <cp:lastModifiedBy>pratibha verma</cp:lastModifiedBy>
  <cp:revision>9</cp:revision>
  <dcterms:created xsi:type="dcterms:W3CDTF">2024-04-07T16:35:40Z</dcterms:created>
  <dcterms:modified xsi:type="dcterms:W3CDTF">2024-04-09T06:23:21Z</dcterms:modified>
</cp:coreProperties>
</file>