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data-science-365/overview-of-a-neural-networks-learning-process-61690a502fa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b2ec4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b2ec4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bb2ec4c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bb2ec4c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bb2ec4c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bb2ec4c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https://medium.com/data-science-365/overview-of-a-neural-networks-learning-process-61690a502fa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bb2ec4c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bb2ec4c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bb2ec4c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bb2ec4c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bb2ec4c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bb2ec4c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bb2ec4c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bb2ec4c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b2ec4c2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b2ec4c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97" y="445025"/>
            <a:ext cx="5810229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75" y="1251000"/>
            <a:ext cx="60007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50" y="652650"/>
            <a:ext cx="7725701" cy="39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75" y="4450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219" y="54250"/>
            <a:ext cx="553481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numerical measurement of how good/ bad your model is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MAE/ MSE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cross entropy Loss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cross entropy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423" y="2349438"/>
            <a:ext cx="6868699" cy="1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weights of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gradients calculated for tensor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Fancy words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shutdown portions of network so that network is more reliant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the weights proper to avoid any </a:t>
            </a:r>
            <a:r>
              <a:rPr lang="en"/>
              <a:t>degradation of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