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92" r:id="rId6"/>
    <p:sldId id="296" r:id="rId7"/>
    <p:sldId id="293" r:id="rId8"/>
    <p:sldId id="294" r:id="rId9"/>
    <p:sldId id="295" r:id="rId10"/>
    <p:sldId id="297" r:id="rId11"/>
    <p:sldId id="29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62886-176C-4B4B-A139-A0170075D202}" v="145" dt="2023-10-05T07:14:57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ni Dounia" userId="5fe2a43d-0f5e-4baa-ab79-df428f7930bc" providerId="ADAL" clId="{59B66F6A-91E2-4DF3-BF9F-12781DA8D74D}"/>
    <pc:docChg chg="custSel addSld modSld">
      <pc:chgData name="Theoni Dounia" userId="5fe2a43d-0f5e-4baa-ab79-df428f7930bc" providerId="ADAL" clId="{59B66F6A-91E2-4DF3-BF9F-12781DA8D74D}" dt="2023-10-05T06:08:38.904" v="440"/>
      <pc:docMkLst>
        <pc:docMk/>
      </pc:docMkLst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586907578" sldId="256"/>
        </pc:sldMkLst>
      </pc:sldChg>
      <pc:sldChg chg="modSp mod">
        <pc:chgData name="Theoni Dounia" userId="5fe2a43d-0f5e-4baa-ab79-df428f7930bc" providerId="ADAL" clId="{59B66F6A-91E2-4DF3-BF9F-12781DA8D74D}" dt="2023-10-05T04:39:20.750" v="432" actId="1076"/>
        <pc:sldMkLst>
          <pc:docMk/>
          <pc:sldMk cId="3105454430" sldId="259"/>
        </pc:sldMkLst>
        <pc:spChg chg="mod">
          <ac:chgData name="Theoni Dounia" userId="5fe2a43d-0f5e-4baa-ab79-df428f7930bc" providerId="ADAL" clId="{59B66F6A-91E2-4DF3-BF9F-12781DA8D74D}" dt="2023-10-05T04:39:20.750" v="432" actId="1076"/>
          <ac:spMkLst>
            <pc:docMk/>
            <pc:sldMk cId="3105454430" sldId="259"/>
            <ac:spMk id="6" creationId="{755EFA56-479E-BAFC-BD02-4046F7D7DB4A}"/>
          </ac:spMkLst>
        </pc:spChg>
      </pc:sldChg>
      <pc:sldChg chg="modSp new mod">
        <pc:chgData name="Theoni Dounia" userId="5fe2a43d-0f5e-4baa-ab79-df428f7930bc" providerId="ADAL" clId="{59B66F6A-91E2-4DF3-BF9F-12781DA8D74D}" dt="2023-10-05T03:54:25.300" v="155" actId="20577"/>
        <pc:sldMkLst>
          <pc:docMk/>
          <pc:sldMk cId="3863786003" sldId="260"/>
        </pc:sldMkLst>
        <pc:spChg chg="mod">
          <ac:chgData name="Theoni Dounia" userId="5fe2a43d-0f5e-4baa-ab79-df428f7930bc" providerId="ADAL" clId="{59B66F6A-91E2-4DF3-BF9F-12781DA8D74D}" dt="2023-10-05T03:47:49.621" v="18" actId="20577"/>
          <ac:spMkLst>
            <pc:docMk/>
            <pc:sldMk cId="3863786003" sldId="260"/>
            <ac:spMk id="2" creationId="{3E603780-F408-9915-E6F9-4BEE80B15219}"/>
          </ac:spMkLst>
        </pc:spChg>
        <pc:spChg chg="mod">
          <ac:chgData name="Theoni Dounia" userId="5fe2a43d-0f5e-4baa-ab79-df428f7930bc" providerId="ADAL" clId="{59B66F6A-91E2-4DF3-BF9F-12781DA8D74D}" dt="2023-10-05T03:54:25.300" v="155" actId="20577"/>
          <ac:spMkLst>
            <pc:docMk/>
            <pc:sldMk cId="3863786003" sldId="260"/>
            <ac:spMk id="5" creationId="{4E541F8E-9A57-CF7A-211E-801EC27EABFE}"/>
          </ac:spMkLst>
        </pc:spChg>
      </pc:sldChg>
      <pc:sldChg chg="modSp new mod">
        <pc:chgData name="Theoni Dounia" userId="5fe2a43d-0f5e-4baa-ab79-df428f7930bc" providerId="ADAL" clId="{59B66F6A-91E2-4DF3-BF9F-12781DA8D74D}" dt="2023-10-05T03:49:53.405" v="116" actId="20577"/>
        <pc:sldMkLst>
          <pc:docMk/>
          <pc:sldMk cId="1355315355" sldId="261"/>
        </pc:sldMkLst>
        <pc:spChg chg="mod">
          <ac:chgData name="Theoni Dounia" userId="5fe2a43d-0f5e-4baa-ab79-df428f7930bc" providerId="ADAL" clId="{59B66F6A-91E2-4DF3-BF9F-12781DA8D74D}" dt="2023-10-05T03:48:41.477" v="88" actId="20577"/>
          <ac:spMkLst>
            <pc:docMk/>
            <pc:sldMk cId="1355315355" sldId="261"/>
            <ac:spMk id="3" creationId="{A02B63F1-4629-C85B-3674-82A16456557D}"/>
          </ac:spMkLst>
        </pc:spChg>
        <pc:spChg chg="mod">
          <ac:chgData name="Theoni Dounia" userId="5fe2a43d-0f5e-4baa-ab79-df428f7930bc" providerId="ADAL" clId="{59B66F6A-91E2-4DF3-BF9F-12781DA8D74D}" dt="2023-10-05T03:49:53.405" v="116" actId="20577"/>
          <ac:spMkLst>
            <pc:docMk/>
            <pc:sldMk cId="1355315355" sldId="261"/>
            <ac:spMk id="4" creationId="{BE3D3B94-D8E3-3B75-D0B2-AD0CDDD71F45}"/>
          </ac:spMkLst>
        </pc:spChg>
      </pc:sldChg>
      <pc:sldChg chg="modSp new mod">
        <pc:chgData name="Theoni Dounia" userId="5fe2a43d-0f5e-4baa-ab79-df428f7930bc" providerId="ADAL" clId="{59B66F6A-91E2-4DF3-BF9F-12781DA8D74D}" dt="2023-10-05T03:50:22.987" v="151" actId="20577"/>
        <pc:sldMkLst>
          <pc:docMk/>
          <pc:sldMk cId="1256445249" sldId="262"/>
        </pc:sldMkLst>
        <pc:spChg chg="mod">
          <ac:chgData name="Theoni Dounia" userId="5fe2a43d-0f5e-4baa-ab79-df428f7930bc" providerId="ADAL" clId="{59B66F6A-91E2-4DF3-BF9F-12781DA8D74D}" dt="2023-10-05T03:50:22.987" v="151" actId="20577"/>
          <ac:spMkLst>
            <pc:docMk/>
            <pc:sldMk cId="1256445249" sldId="262"/>
            <ac:spMk id="3" creationId="{B4F59FD1-48F2-07CD-1580-76A8738C0FF0}"/>
          </ac:spMkLst>
        </pc:spChg>
      </pc:sldChg>
      <pc:sldChg chg="addSp delSp modSp add mod">
        <pc:chgData name="Theoni Dounia" userId="5fe2a43d-0f5e-4baa-ab79-df428f7930bc" providerId="ADAL" clId="{59B66F6A-91E2-4DF3-BF9F-12781DA8D74D}" dt="2023-10-05T04:17:10.557" v="263" actId="14100"/>
        <pc:sldMkLst>
          <pc:docMk/>
          <pc:sldMk cId="3629760506" sldId="263"/>
        </pc:sldMkLst>
        <pc:spChg chg="mod">
          <ac:chgData name="Theoni Dounia" userId="5fe2a43d-0f5e-4baa-ab79-df428f7930bc" providerId="ADAL" clId="{59B66F6A-91E2-4DF3-BF9F-12781DA8D74D}" dt="2023-10-05T04:17:10.557" v="263" actId="14100"/>
          <ac:spMkLst>
            <pc:docMk/>
            <pc:sldMk cId="3629760506" sldId="263"/>
            <ac:spMk id="6" creationId="{755EFA56-479E-BAFC-BD02-4046F7D7DB4A}"/>
          </ac:spMkLst>
        </pc:spChg>
        <pc:picChg chg="add mod">
          <ac:chgData name="Theoni Dounia" userId="5fe2a43d-0f5e-4baa-ab79-df428f7930bc" providerId="ADAL" clId="{59B66F6A-91E2-4DF3-BF9F-12781DA8D74D}" dt="2023-10-05T04:16:59.220" v="258" actId="14100"/>
          <ac:picMkLst>
            <pc:docMk/>
            <pc:sldMk cId="3629760506" sldId="263"/>
            <ac:picMk id="4" creationId="{6ECFBCF1-1D18-3275-7F4B-0729EBB5FA70}"/>
          </ac:picMkLst>
        </pc:picChg>
        <pc:picChg chg="del">
          <ac:chgData name="Theoni Dounia" userId="5fe2a43d-0f5e-4baa-ab79-df428f7930bc" providerId="ADAL" clId="{59B66F6A-91E2-4DF3-BF9F-12781DA8D74D}" dt="2023-10-05T04:02:56.862" v="157" actId="478"/>
          <ac:picMkLst>
            <pc:docMk/>
            <pc:sldMk cId="3629760506" sldId="263"/>
            <ac:picMk id="12" creationId="{4EE330B4-87DB-9561-9D1D-955494404896}"/>
          </ac:picMkLst>
        </pc:picChg>
      </pc:sldChg>
      <pc:sldChg chg="addSp delSp modSp add mod">
        <pc:chgData name="Theoni Dounia" userId="5fe2a43d-0f5e-4baa-ab79-df428f7930bc" providerId="ADAL" clId="{59B66F6A-91E2-4DF3-BF9F-12781DA8D74D}" dt="2023-10-05T04:38:13.595" v="431" actId="20577"/>
        <pc:sldMkLst>
          <pc:docMk/>
          <pc:sldMk cId="3902871793" sldId="264"/>
        </pc:sldMkLst>
        <pc:spChg chg="mod">
          <ac:chgData name="Theoni Dounia" userId="5fe2a43d-0f5e-4baa-ab79-df428f7930bc" providerId="ADAL" clId="{59B66F6A-91E2-4DF3-BF9F-12781DA8D74D}" dt="2023-10-05T04:38:13.595" v="431" actId="20577"/>
          <ac:spMkLst>
            <pc:docMk/>
            <pc:sldMk cId="3902871793" sldId="264"/>
            <ac:spMk id="6" creationId="{755EFA56-479E-BAFC-BD02-4046F7D7DB4A}"/>
          </ac:spMkLst>
        </pc:spChg>
        <pc:picChg chg="del">
          <ac:chgData name="Theoni Dounia" userId="5fe2a43d-0f5e-4baa-ab79-df428f7930bc" providerId="ADAL" clId="{59B66F6A-91E2-4DF3-BF9F-12781DA8D74D}" dt="2023-10-05T04:32:50.924" v="265" actId="478"/>
          <ac:picMkLst>
            <pc:docMk/>
            <pc:sldMk cId="3902871793" sldId="264"/>
            <ac:picMk id="4" creationId="{6ECFBCF1-1D18-3275-7F4B-0729EBB5FA70}"/>
          </ac:picMkLst>
        </pc:picChg>
        <pc:picChg chg="add mod">
          <ac:chgData name="Theoni Dounia" userId="5fe2a43d-0f5e-4baa-ab79-df428f7930bc" providerId="ADAL" clId="{59B66F6A-91E2-4DF3-BF9F-12781DA8D74D}" dt="2023-10-05T04:33:02.255" v="271" actId="14100"/>
          <ac:picMkLst>
            <pc:docMk/>
            <pc:sldMk cId="3902871793" sldId="264"/>
            <ac:picMk id="5" creationId="{2709DD30-CFFA-2A98-B253-5C4ADA1C8FE4}"/>
          </ac:picMkLst>
        </pc:picChg>
      </pc:sldChg>
      <pc:sldChg chg="addSp delSp modSp add mod">
        <pc:chgData name="Theoni Dounia" userId="5fe2a43d-0f5e-4baa-ab79-df428f7930bc" providerId="ADAL" clId="{59B66F6A-91E2-4DF3-BF9F-12781DA8D74D}" dt="2023-10-05T04:41:01.619" v="439" actId="1076"/>
        <pc:sldMkLst>
          <pc:docMk/>
          <pc:sldMk cId="3285496988" sldId="265"/>
        </pc:sldMkLst>
        <pc:picChg chg="del">
          <ac:chgData name="Theoni Dounia" userId="5fe2a43d-0f5e-4baa-ab79-df428f7930bc" providerId="ADAL" clId="{59B66F6A-91E2-4DF3-BF9F-12781DA8D74D}" dt="2023-10-05T04:40:53.107" v="435" actId="478"/>
          <ac:picMkLst>
            <pc:docMk/>
            <pc:sldMk cId="3285496988" sldId="265"/>
            <ac:picMk id="3" creationId="{8F50D8ED-CA53-77A9-649F-FEC40301D377}"/>
          </ac:picMkLst>
        </pc:picChg>
        <pc:picChg chg="add mod">
          <ac:chgData name="Theoni Dounia" userId="5fe2a43d-0f5e-4baa-ab79-df428f7930bc" providerId="ADAL" clId="{59B66F6A-91E2-4DF3-BF9F-12781DA8D74D}" dt="2023-10-05T04:41:01.619" v="439" actId="1076"/>
          <ac:picMkLst>
            <pc:docMk/>
            <pc:sldMk cId="3285496988" sldId="265"/>
            <ac:picMk id="5" creationId="{E7F916E6-EA2D-6776-6BE6-DB5A1B224A2F}"/>
          </ac:picMkLst>
        </pc:picChg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758529697" sldId="266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1631393246" sldId="267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3767791827" sldId="268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370246814" sldId="281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859888949" sldId="292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353487710" sldId="293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881658792" sldId="294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345177707" sldId="295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4211569261" sldId="296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2877005149" sldId="297"/>
        </pc:sldMkLst>
      </pc:sldChg>
      <pc:sldChg chg="add">
        <pc:chgData name="Theoni Dounia" userId="5fe2a43d-0f5e-4baa-ab79-df428f7930bc" providerId="ADAL" clId="{59B66F6A-91E2-4DF3-BF9F-12781DA8D74D}" dt="2023-10-05T06:08:38.904" v="440"/>
        <pc:sldMkLst>
          <pc:docMk/>
          <pc:sldMk cId="3627701944" sldId="298"/>
        </pc:sldMkLst>
      </pc:sldChg>
    </pc:docChg>
  </pc:docChgLst>
  <pc:docChgLst>
    <pc:chgData name="Theoni Dounia" userId="5fe2a43d-0f5e-4baa-ab79-df428f7930bc" providerId="ADAL" clId="{59C62886-176C-4B4B-A139-A0170075D202}"/>
    <pc:docChg chg="undo custSel delSld modSld sldOrd delMainMaster">
      <pc:chgData name="Theoni Dounia" userId="5fe2a43d-0f5e-4baa-ab79-df428f7930bc" providerId="ADAL" clId="{59C62886-176C-4B4B-A139-A0170075D202}" dt="2023-10-13T19:56:30.863" v="268" actId="14100"/>
      <pc:docMkLst>
        <pc:docMk/>
      </pc:docMkLst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2329486908" sldId="257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3105454430" sldId="259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3863786003" sldId="260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1355315355" sldId="261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1256445249" sldId="262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3629760506" sldId="263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3902871793" sldId="264"/>
        </pc:sldMkLst>
      </pc:sldChg>
      <pc:sldChg chg="del">
        <pc:chgData name="Theoni Dounia" userId="5fe2a43d-0f5e-4baa-ab79-df428f7930bc" providerId="ADAL" clId="{59C62886-176C-4B4B-A139-A0170075D202}" dt="2023-10-05T07:14:57.145" v="144" actId="47"/>
        <pc:sldMkLst>
          <pc:docMk/>
          <pc:sldMk cId="3285496988" sldId="265"/>
        </pc:sldMkLst>
      </pc:sldChg>
      <pc:sldChg chg="modSp mod">
        <pc:chgData name="Theoni Dounia" userId="5fe2a43d-0f5e-4baa-ab79-df428f7930bc" providerId="ADAL" clId="{59C62886-176C-4B4B-A139-A0170075D202}" dt="2023-10-13T19:54:22.959" v="165" actId="1035"/>
        <pc:sldMkLst>
          <pc:docMk/>
          <pc:sldMk cId="2859888949" sldId="292"/>
        </pc:sldMkLst>
        <pc:spChg chg="mod">
          <ac:chgData name="Theoni Dounia" userId="5fe2a43d-0f5e-4baa-ab79-df428f7930bc" providerId="ADAL" clId="{59C62886-176C-4B4B-A139-A0170075D202}" dt="2023-10-13T19:54:22.959" v="165" actId="1035"/>
          <ac:spMkLst>
            <pc:docMk/>
            <pc:sldMk cId="2859888949" sldId="292"/>
            <ac:spMk id="2" creationId="{59AF139B-663A-EE56-538F-648AE7EBDFE6}"/>
          </ac:spMkLst>
        </pc:spChg>
      </pc:sldChg>
      <pc:sldChg chg="modSp mod">
        <pc:chgData name="Theoni Dounia" userId="5fe2a43d-0f5e-4baa-ab79-df428f7930bc" providerId="ADAL" clId="{59C62886-176C-4B4B-A139-A0170075D202}" dt="2023-10-13T19:55:24.639" v="218" actId="1036"/>
        <pc:sldMkLst>
          <pc:docMk/>
          <pc:sldMk cId="2353487710" sldId="293"/>
        </pc:sldMkLst>
        <pc:spChg chg="mod">
          <ac:chgData name="Theoni Dounia" userId="5fe2a43d-0f5e-4baa-ab79-df428f7930bc" providerId="ADAL" clId="{59C62886-176C-4B4B-A139-A0170075D202}" dt="2023-10-13T19:55:24.639" v="218" actId="1036"/>
          <ac:spMkLst>
            <pc:docMk/>
            <pc:sldMk cId="2353487710" sldId="293"/>
            <ac:spMk id="2" creationId="{59AF139B-663A-EE56-538F-648AE7EBDFE6}"/>
          </ac:spMkLst>
        </pc:spChg>
        <pc:spChg chg="mod">
          <ac:chgData name="Theoni Dounia" userId="5fe2a43d-0f5e-4baa-ab79-df428f7930bc" providerId="ADAL" clId="{59C62886-176C-4B4B-A139-A0170075D202}" dt="2023-10-05T06:14:28.698" v="140" actId="27636"/>
          <ac:spMkLst>
            <pc:docMk/>
            <pc:sldMk cId="2353487710" sldId="293"/>
            <ac:spMk id="3" creationId="{8B0E395D-D07B-B621-952A-66D9DC10E9FB}"/>
          </ac:spMkLst>
        </pc:spChg>
      </pc:sldChg>
      <pc:sldChg chg="modSp mod">
        <pc:chgData name="Theoni Dounia" userId="5fe2a43d-0f5e-4baa-ab79-df428f7930bc" providerId="ADAL" clId="{59C62886-176C-4B4B-A139-A0170075D202}" dt="2023-10-13T19:55:37.806" v="221"/>
        <pc:sldMkLst>
          <pc:docMk/>
          <pc:sldMk cId="2881658792" sldId="294"/>
        </pc:sldMkLst>
        <pc:spChg chg="mod">
          <ac:chgData name="Theoni Dounia" userId="5fe2a43d-0f5e-4baa-ab79-df428f7930bc" providerId="ADAL" clId="{59C62886-176C-4B4B-A139-A0170075D202}" dt="2023-10-13T19:55:37.806" v="221"/>
          <ac:spMkLst>
            <pc:docMk/>
            <pc:sldMk cId="2881658792" sldId="294"/>
            <ac:spMk id="2" creationId="{59AF139B-663A-EE56-538F-648AE7EBDFE6}"/>
          </ac:spMkLst>
        </pc:spChg>
      </pc:sldChg>
      <pc:sldChg chg="modSp mod">
        <pc:chgData name="Theoni Dounia" userId="5fe2a43d-0f5e-4baa-ab79-df428f7930bc" providerId="ADAL" clId="{59C62886-176C-4B4B-A139-A0170075D202}" dt="2023-10-13T19:55:57.754" v="228" actId="1076"/>
        <pc:sldMkLst>
          <pc:docMk/>
          <pc:sldMk cId="2345177707" sldId="295"/>
        </pc:sldMkLst>
        <pc:spChg chg="mod">
          <ac:chgData name="Theoni Dounia" userId="5fe2a43d-0f5e-4baa-ab79-df428f7930bc" providerId="ADAL" clId="{59C62886-176C-4B4B-A139-A0170075D202}" dt="2023-10-13T19:55:57.754" v="228" actId="1076"/>
          <ac:spMkLst>
            <pc:docMk/>
            <pc:sldMk cId="2345177707" sldId="295"/>
            <ac:spMk id="2" creationId="{59AF139B-663A-EE56-538F-648AE7EBDFE6}"/>
          </ac:spMkLst>
        </pc:spChg>
      </pc:sldChg>
      <pc:sldChg chg="modSp mod ord">
        <pc:chgData name="Theoni Dounia" userId="5fe2a43d-0f5e-4baa-ab79-df428f7930bc" providerId="ADAL" clId="{59C62886-176C-4B4B-A139-A0170075D202}" dt="2023-10-13T19:54:53.137" v="202" actId="20577"/>
        <pc:sldMkLst>
          <pc:docMk/>
          <pc:sldMk cId="4211569261" sldId="296"/>
        </pc:sldMkLst>
        <pc:spChg chg="mod">
          <ac:chgData name="Theoni Dounia" userId="5fe2a43d-0f5e-4baa-ab79-df428f7930bc" providerId="ADAL" clId="{59C62886-176C-4B4B-A139-A0170075D202}" dt="2023-10-13T19:54:53.137" v="202" actId="20577"/>
          <ac:spMkLst>
            <pc:docMk/>
            <pc:sldMk cId="4211569261" sldId="296"/>
            <ac:spMk id="2" creationId="{59AF139B-663A-EE56-538F-648AE7EBDFE6}"/>
          </ac:spMkLst>
        </pc:spChg>
      </pc:sldChg>
      <pc:sldChg chg="modSp mod">
        <pc:chgData name="Theoni Dounia" userId="5fe2a43d-0f5e-4baa-ab79-df428f7930bc" providerId="ADAL" clId="{59C62886-176C-4B4B-A139-A0170075D202}" dt="2023-10-13T19:56:30.863" v="268" actId="14100"/>
        <pc:sldMkLst>
          <pc:docMk/>
          <pc:sldMk cId="2877005149" sldId="297"/>
        </pc:sldMkLst>
        <pc:spChg chg="mod">
          <ac:chgData name="Theoni Dounia" userId="5fe2a43d-0f5e-4baa-ab79-df428f7930bc" providerId="ADAL" clId="{59C62886-176C-4B4B-A139-A0170075D202}" dt="2023-10-13T19:56:27.041" v="267" actId="1035"/>
          <ac:spMkLst>
            <pc:docMk/>
            <pc:sldMk cId="2877005149" sldId="297"/>
            <ac:spMk id="2" creationId="{59AF139B-663A-EE56-538F-648AE7EBDFE6}"/>
          </ac:spMkLst>
        </pc:spChg>
        <pc:spChg chg="mod">
          <ac:chgData name="Theoni Dounia" userId="5fe2a43d-0f5e-4baa-ab79-df428f7930bc" providerId="ADAL" clId="{59C62886-176C-4B4B-A139-A0170075D202}" dt="2023-10-13T19:56:27.041" v="267" actId="1035"/>
          <ac:spMkLst>
            <pc:docMk/>
            <pc:sldMk cId="2877005149" sldId="297"/>
            <ac:spMk id="3" creationId="{8B0E395D-D07B-B621-952A-66D9DC10E9FB}"/>
          </ac:spMkLst>
        </pc:spChg>
        <pc:picChg chg="mod">
          <ac:chgData name="Theoni Dounia" userId="5fe2a43d-0f5e-4baa-ab79-df428f7930bc" providerId="ADAL" clId="{59C62886-176C-4B4B-A139-A0170075D202}" dt="2023-10-13T19:56:30.863" v="268" actId="14100"/>
          <ac:picMkLst>
            <pc:docMk/>
            <pc:sldMk cId="2877005149" sldId="297"/>
            <ac:picMk id="25" creationId="{11B43341-2E7F-79E4-7BA8-75462BF1E5B6}"/>
          </ac:picMkLst>
        </pc:picChg>
      </pc:sldChg>
      <pc:sldChg chg="modSp mod">
        <pc:chgData name="Theoni Dounia" userId="5fe2a43d-0f5e-4baa-ab79-df428f7930bc" providerId="ADAL" clId="{59C62886-176C-4B4B-A139-A0170075D202}" dt="2023-10-05T07:14:52.699" v="143"/>
        <pc:sldMkLst>
          <pc:docMk/>
          <pc:sldMk cId="3627701944" sldId="298"/>
        </pc:sldMkLst>
        <pc:spChg chg="mod">
          <ac:chgData name="Theoni Dounia" userId="5fe2a43d-0f5e-4baa-ab79-df428f7930bc" providerId="ADAL" clId="{59C62886-176C-4B4B-A139-A0170075D202}" dt="2023-10-05T07:14:52.699" v="143"/>
          <ac:spMkLst>
            <pc:docMk/>
            <pc:sldMk cId="3627701944" sldId="298"/>
            <ac:spMk id="4" creationId="{AEE2120F-7372-FF23-236B-343936746248}"/>
          </ac:spMkLst>
        </pc:spChg>
      </pc:sldChg>
      <pc:sldMasterChg chg="del delSldLayout">
        <pc:chgData name="Theoni Dounia" userId="5fe2a43d-0f5e-4baa-ab79-df428f7930bc" providerId="ADAL" clId="{59C62886-176C-4B4B-A139-A0170075D202}" dt="2023-10-05T07:14:57.145" v="144" actId="47"/>
        <pc:sldMasterMkLst>
          <pc:docMk/>
          <pc:sldMasterMk cId="3651995597" sldId="2147483715"/>
        </pc:sldMasterMkLst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1327749413" sldId="2147483651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2780029185" sldId="2147483652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621190383" sldId="2147483654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1319568519" sldId="2147483655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2980887012" sldId="2147483658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4256366159" sldId="2147483659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4224603889" sldId="2147483716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733981895" sldId="2147483717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358917638" sldId="2147483718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2371305885" sldId="2147483719"/>
          </pc:sldLayoutMkLst>
        </pc:sldLayoutChg>
        <pc:sldLayoutChg chg="del">
          <pc:chgData name="Theoni Dounia" userId="5fe2a43d-0f5e-4baa-ab79-df428f7930bc" providerId="ADAL" clId="{59C62886-176C-4B4B-A139-A0170075D202}" dt="2023-10-05T07:14:57.145" v="144" actId="47"/>
          <pc:sldLayoutMkLst>
            <pc:docMk/>
            <pc:sldMasterMk cId="3651995597" sldId="2147483715"/>
            <pc:sldLayoutMk cId="3177824824" sldId="2147483720"/>
          </pc:sldLayoutMkLst>
        </pc:sldLayoutChg>
      </pc:sldMasterChg>
    </pc:docChg>
  </pc:docChgLst>
  <pc:docChgLst>
    <pc:chgData name="Prathyusha reddy Midudhula" userId="S::pmidudhu@purdue.edu::5bd57edf-abe2-4b63-9242-7af58fe5fd82" providerId="AD" clId="Web-{5424CB98-FAC8-0A6A-B606-BE1B8958A366}"/>
    <pc:docChg chg="mod addSld delSld modSld addMainMaster modMainMaster">
      <pc:chgData name="Prathyusha reddy Midudhula" userId="S::pmidudhu@purdue.edu::5bd57edf-abe2-4b63-9242-7af58fe5fd82" providerId="AD" clId="Web-{5424CB98-FAC8-0A6A-B606-BE1B8958A366}" dt="2023-10-05T00:42:36.144" v="26"/>
      <pc:docMkLst>
        <pc:docMk/>
      </pc:docMkLst>
      <pc:sldChg chg="modSp del">
        <pc:chgData name="Prathyusha reddy Midudhula" userId="S::pmidudhu@purdue.edu::5bd57edf-abe2-4b63-9242-7af58fe5fd82" providerId="AD" clId="Web-{5424CB98-FAC8-0A6A-B606-BE1B8958A366}" dt="2023-10-05T00:42:24.268" v="24"/>
        <pc:sldMkLst>
          <pc:docMk/>
          <pc:sldMk cId="2118285549" sldId="256"/>
        </pc:sldMkLst>
        <pc:spChg chg="mod">
          <ac:chgData name="Prathyusha reddy Midudhula" userId="S::pmidudhu@purdue.edu::5bd57edf-abe2-4b63-9242-7af58fe5fd82" providerId="AD" clId="Web-{5424CB98-FAC8-0A6A-B606-BE1B8958A366}" dt="2023-10-05T00:42:11.737" v="17" actId="20577"/>
          <ac:spMkLst>
            <pc:docMk/>
            <pc:sldMk cId="2118285549" sldId="256"/>
            <ac:spMk id="2" creationId="{00ACF567-CDD5-5124-2460-487FD9B69736}"/>
          </ac:spMkLst>
        </pc:spChg>
      </pc:sldChg>
      <pc:sldChg chg="addSp delSp modSp add">
        <pc:chgData name="Prathyusha reddy Midudhula" userId="S::pmidudhu@purdue.edu::5bd57edf-abe2-4b63-9242-7af58fe5fd82" providerId="AD" clId="Web-{5424CB98-FAC8-0A6A-B606-BE1B8958A366}" dt="2023-10-05T00:42:36.144" v="26"/>
        <pc:sldMkLst>
          <pc:docMk/>
          <pc:sldMk cId="640022801" sldId="258"/>
        </pc:sldMkLst>
        <pc:spChg chg="mod">
          <ac:chgData name="Prathyusha reddy Midudhula" userId="S::pmidudhu@purdue.edu::5bd57edf-abe2-4b63-9242-7af58fe5fd82" providerId="AD" clId="Web-{5424CB98-FAC8-0A6A-B606-BE1B8958A366}" dt="2023-10-05T00:41:30.157" v="7" actId="20577"/>
          <ac:spMkLst>
            <pc:docMk/>
            <pc:sldMk cId="640022801" sldId="258"/>
            <ac:spMk id="2" creationId="{4E0ECBB9-B247-053C-E6BB-DAB2D02871E1}"/>
          </ac:spMkLst>
        </pc:spChg>
        <pc:spChg chg="mod">
          <ac:chgData name="Prathyusha reddy Midudhula" userId="S::pmidudhu@purdue.edu::5bd57edf-abe2-4b63-9242-7af58fe5fd82" providerId="AD" clId="Web-{5424CB98-FAC8-0A6A-B606-BE1B8958A366}" dt="2023-10-05T00:42:04.049" v="15" actId="20577"/>
          <ac:spMkLst>
            <pc:docMk/>
            <pc:sldMk cId="640022801" sldId="258"/>
            <ac:spMk id="3" creationId="{9FD081F5-8B8B-F598-9AF5-B9929D7F118B}"/>
          </ac:spMkLst>
        </pc:spChg>
        <pc:spChg chg="add del mod">
          <ac:chgData name="Prathyusha reddy Midudhula" userId="S::pmidudhu@purdue.edu::5bd57edf-abe2-4b63-9242-7af58fe5fd82" providerId="AD" clId="Web-{5424CB98-FAC8-0A6A-B606-BE1B8958A366}" dt="2023-10-05T00:42:36.144" v="26"/>
          <ac:spMkLst>
            <pc:docMk/>
            <pc:sldMk cId="640022801" sldId="258"/>
            <ac:spMk id="4" creationId="{AEE2120F-7372-FF23-236B-343936746248}"/>
          </ac:spMkLst>
        </pc:spChg>
        <pc:spChg chg="add del mod">
          <ac:chgData name="Prathyusha reddy Midudhula" userId="S::pmidudhu@purdue.edu::5bd57edf-abe2-4b63-9242-7af58fe5fd82" providerId="AD" clId="Web-{5424CB98-FAC8-0A6A-B606-BE1B8958A366}" dt="2023-10-05T00:42:36.144" v="26"/>
          <ac:spMkLst>
            <pc:docMk/>
            <pc:sldMk cId="640022801" sldId="258"/>
            <ac:spMk id="6" creationId="{01FCEE39-90D4-DD3E-9FFA-7FF883D72561}"/>
          </ac:spMkLst>
        </pc:spChg>
      </pc:sldChg>
      <pc:sldMasterChg chg="add addSldLayout">
        <pc:chgData name="Prathyusha reddy Midudhula" userId="S::pmidudhu@purdue.edu::5bd57edf-abe2-4b63-9242-7af58fe5fd82" providerId="AD" clId="Web-{5424CB98-FAC8-0A6A-B606-BE1B8958A366}" dt="2023-10-05T00:40:48.859" v="0"/>
        <pc:sldMasterMkLst>
          <pc:docMk/>
          <pc:sldMasterMk cId="3825614813" sldId="2147483648"/>
        </pc:sldMasterMkLst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4214527922" sldId="2147483649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639963463" sldId="2147483650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2216712600" sldId="2147483653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406290031" sldId="2147483656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433354303" sldId="2147483657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569925206" sldId="2147483686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628432518" sldId="2147483687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626903686" sldId="2147483688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838946650" sldId="2147483690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703653978" sldId="2147483691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546374836" sldId="2147483692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941502010" sldId="2147483693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681714512" sldId="2147483701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586611153" sldId="2147483702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618025383" sldId="2147483703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3347540712" sldId="2147483704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588244453" sldId="2147483705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5941760" sldId="2147483706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2750330322" sldId="2147483707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2604212396" sldId="2147483708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885527150" sldId="2147483709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703441832" sldId="2147483710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726685085" sldId="2147483711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2460767190" sldId="2147483712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689313171" sldId="2147483713"/>
          </pc:sldLayoutMkLst>
        </pc:sldLayoutChg>
        <pc:sldLayoutChg chg="ad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825614813" sldId="2147483648"/>
            <pc:sldLayoutMk cId="1131998448" sldId="2147483714"/>
          </pc:sldLayoutMkLst>
        </pc:sldLayoutChg>
      </pc:sldMasterChg>
      <pc:sldMasterChg chg="replId modSldLayout">
        <pc:chgData name="Prathyusha reddy Midudhula" userId="S::pmidudhu@purdue.edu::5bd57edf-abe2-4b63-9242-7af58fe5fd82" providerId="AD" clId="Web-{5424CB98-FAC8-0A6A-B606-BE1B8958A366}" dt="2023-10-05T00:40:48.859" v="0"/>
        <pc:sldMasterMkLst>
          <pc:docMk/>
          <pc:sldMasterMk cId="3651995597" sldId="2147483715"/>
        </pc:sldMasterMkLst>
        <pc:sldLayoutChg chg="replI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651995597" sldId="2147483715"/>
            <pc:sldLayoutMk cId="4224603889" sldId="2147483716"/>
          </pc:sldLayoutMkLst>
        </pc:sldLayoutChg>
        <pc:sldLayoutChg chg="replI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651995597" sldId="2147483715"/>
            <pc:sldLayoutMk cId="733981895" sldId="2147483717"/>
          </pc:sldLayoutMkLst>
        </pc:sldLayoutChg>
        <pc:sldLayoutChg chg="replI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651995597" sldId="2147483715"/>
            <pc:sldLayoutMk cId="358917638" sldId="2147483718"/>
          </pc:sldLayoutMkLst>
        </pc:sldLayoutChg>
        <pc:sldLayoutChg chg="replI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651995597" sldId="2147483715"/>
            <pc:sldLayoutMk cId="2371305885" sldId="2147483719"/>
          </pc:sldLayoutMkLst>
        </pc:sldLayoutChg>
        <pc:sldLayoutChg chg="replId">
          <pc:chgData name="Prathyusha reddy Midudhula" userId="S::pmidudhu@purdue.edu::5bd57edf-abe2-4b63-9242-7af58fe5fd82" providerId="AD" clId="Web-{5424CB98-FAC8-0A6A-B606-BE1B8958A366}" dt="2023-10-05T00:40:48.859" v="0"/>
          <pc:sldLayoutMkLst>
            <pc:docMk/>
            <pc:sldMasterMk cId="3651995597" sldId="2147483715"/>
            <pc:sldLayoutMk cId="3177824824" sldId="2147483720"/>
          </pc:sldLayoutMkLst>
        </pc:sldLayoutChg>
      </pc:sldMasterChg>
    </pc:docChg>
  </pc:docChgLst>
  <pc:docChgLst>
    <pc:chgData name="Pratiksha Gupta" userId="S::gupt1018@purdue.edu::74ad92af-643e-4cf0-b034-11dca5f27ab3" providerId="AD" clId="Web-{83EBEBC0-F44D-10A5-3FBB-A4141E69DF49}"/>
    <pc:docChg chg="addSld delSld modSld sldOrd">
      <pc:chgData name="Pratiksha Gupta" userId="S::gupt1018@purdue.edu::74ad92af-643e-4cf0-b034-11dca5f27ab3" providerId="AD" clId="Web-{83EBEBC0-F44D-10A5-3FBB-A4141E69DF49}" dt="2023-10-05T07:31:44.632" v="1988" actId="20577"/>
      <pc:docMkLst>
        <pc:docMk/>
      </pc:docMkLst>
      <pc:sldChg chg="modSp">
        <pc:chgData name="Pratiksha Gupta" userId="S::gupt1018@purdue.edu::74ad92af-643e-4cf0-b034-11dca5f27ab3" providerId="AD" clId="Web-{83EBEBC0-F44D-10A5-3FBB-A4141E69DF49}" dt="2023-10-05T07:31:44.632" v="1988" actId="20577"/>
        <pc:sldMkLst>
          <pc:docMk/>
          <pc:sldMk cId="586907578" sldId="256"/>
        </pc:sldMkLst>
        <pc:spChg chg="mod">
          <ac:chgData name="Pratiksha Gupta" userId="S::gupt1018@purdue.edu::74ad92af-643e-4cf0-b034-11dca5f27ab3" providerId="AD" clId="Web-{83EBEBC0-F44D-10A5-3FBB-A4141E69DF49}" dt="2023-10-05T07:05:23.441" v="1301" actId="20577"/>
          <ac:spMkLst>
            <pc:docMk/>
            <pc:sldMk cId="586907578" sldId="256"/>
            <ac:spMk id="2" creationId="{4E0ECBB9-B247-053C-E6BB-DAB2D02871E1}"/>
          </ac:spMkLst>
        </pc:spChg>
        <pc:spChg chg="mod">
          <ac:chgData name="Pratiksha Gupta" userId="S::gupt1018@purdue.edu::74ad92af-643e-4cf0-b034-11dca5f27ab3" providerId="AD" clId="Web-{83EBEBC0-F44D-10A5-3FBB-A4141E69DF49}" dt="2023-10-05T07:31:44.632" v="1988" actId="20577"/>
          <ac:spMkLst>
            <pc:docMk/>
            <pc:sldMk cId="586907578" sldId="256"/>
            <ac:spMk id="4" creationId="{AEE2120F-7372-FF23-236B-343936746248}"/>
          </ac:spMkLst>
        </pc:spChg>
      </pc:sldChg>
      <pc:sldChg chg="del">
        <pc:chgData name="Pratiksha Gupta" userId="S::gupt1018@purdue.edu::74ad92af-643e-4cf0-b034-11dca5f27ab3" providerId="AD" clId="Web-{83EBEBC0-F44D-10A5-3FBB-A4141E69DF49}" dt="2023-10-05T07:05:02.424" v="1297"/>
        <pc:sldMkLst>
          <pc:docMk/>
          <pc:sldMk cId="640022801" sldId="258"/>
        </pc:sldMkLst>
      </pc:sldChg>
      <pc:sldChg chg="addSp delSp modSp mod modClrScheme chgLayout">
        <pc:chgData name="Pratiksha Gupta" userId="S::gupt1018@purdue.edu::74ad92af-643e-4cf0-b034-11dca5f27ab3" providerId="AD" clId="Web-{83EBEBC0-F44D-10A5-3FBB-A4141E69DF49}" dt="2023-10-05T07:14:46.864" v="1824" actId="20577"/>
        <pc:sldMkLst>
          <pc:docMk/>
          <pc:sldMk cId="3767791827" sldId="268"/>
        </pc:sldMkLst>
        <pc:spChg chg="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2" creationId="{3E603780-F408-9915-E6F9-4BEE80B15219}"/>
          </ac:spMkLst>
        </pc:spChg>
        <pc:spChg chg="mod ord">
          <ac:chgData name="Pratiksha Gupta" userId="S::gupt1018@purdue.edu::74ad92af-643e-4cf0-b034-11dca5f27ab3" providerId="AD" clId="Web-{83EBEBC0-F44D-10A5-3FBB-A4141E69DF49}" dt="2023-10-05T06:54:08.355" v="1152"/>
          <ac:spMkLst>
            <pc:docMk/>
            <pc:sldMk cId="3767791827" sldId="268"/>
            <ac:spMk id="3" creationId="{74D60A59-2115-F2EF-B7A1-FDE5E4E24FAE}"/>
          </ac:spMkLst>
        </pc:spChg>
        <pc:spChg chg="mod">
          <ac:chgData name="Pratiksha Gupta" userId="S::gupt1018@purdue.edu::74ad92af-643e-4cf0-b034-11dca5f27ab3" providerId="AD" clId="Web-{83EBEBC0-F44D-10A5-3FBB-A4141E69DF49}" dt="2023-10-05T06:54:10.855" v="1153"/>
          <ac:spMkLst>
            <pc:docMk/>
            <pc:sldMk cId="3767791827" sldId="268"/>
            <ac:spMk id="4" creationId="{4EBE955E-4FF3-1796-6CC3-D523B41835E6}"/>
          </ac:spMkLst>
        </pc:spChg>
        <pc:spChg chg="mod or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5" creationId="{4E541F8E-9A57-CF7A-211E-801EC27EABFE}"/>
          </ac:spMkLst>
        </pc:spChg>
        <pc:spChg chg="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6" creationId="{0FF527FA-3FC1-601E-44CF-32512B3EE97D}"/>
          </ac:spMkLst>
        </pc:spChg>
        <pc:spChg chg="add mod">
          <ac:chgData name="Pratiksha Gupta" userId="S::gupt1018@purdue.edu::74ad92af-643e-4cf0-b034-11dca5f27ab3" providerId="AD" clId="Web-{83EBEBC0-F44D-10A5-3FBB-A4141E69DF49}" dt="2023-10-05T07:14:46.864" v="1824" actId="20577"/>
          <ac:spMkLst>
            <pc:docMk/>
            <pc:sldMk cId="3767791827" sldId="268"/>
            <ac:spMk id="7" creationId="{A5C966CE-CDCE-F857-D04D-451ABDF7FD6A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0.129" v="654"/>
          <ac:spMkLst>
            <pc:docMk/>
            <pc:sldMk cId="3767791827" sldId="268"/>
            <ac:spMk id="11" creationId="{2BA5F098-D14B-E762-ABF6-F6D9260043B4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5.645" v="658"/>
          <ac:spMkLst>
            <pc:docMk/>
            <pc:sldMk cId="3767791827" sldId="268"/>
            <ac:spMk id="12" creationId="{CB9360CA-3B64-F114-8E4C-69985AF5BAB4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13" creationId="{CB7CC161-CC66-0496-59C5-808D640E0FCD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14" creationId="{41A5519C-76D6-5A25-AE51-690D40FF5172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15" creationId="{B1ECEF88-F3D3-B1BA-ED7E-2EA529D25B32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16" creationId="{2112F520-39EA-1046-0035-D4DFE9B03512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17" creationId="{093B0232-DA40-AF9E-C524-98517EDE8880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18" creationId="{F6BFE741-D01A-B686-827F-CB326889E45C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19" creationId="{C20B9947-6961-1633-0116-B08CE9A5152E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21" creationId="{D5224A4F-4211-C240-61EF-63792A06185C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23" creationId="{835F3EE1-7A9D-7322-FB1B-869BB3E4C8DF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3.114" v="656"/>
          <ac:spMkLst>
            <pc:docMk/>
            <pc:sldMk cId="3767791827" sldId="268"/>
            <ac:spMk id="25" creationId="{9D3CCDD1-08CA-6185-1648-B80DFA83DA5A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05.645" v="658"/>
          <ac:spMkLst>
            <pc:docMk/>
            <pc:sldMk cId="3767791827" sldId="268"/>
            <ac:spMk id="27" creationId="{303B52CE-DCCD-076C-0B80-AEBFC7B8347B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29" creationId="{FB42AD33-3DBA-32EC-817C-3E5D7329B3B1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29:18.755" v="660"/>
          <ac:spMkLst>
            <pc:docMk/>
            <pc:sldMk cId="3767791827" sldId="268"/>
            <ac:spMk id="30" creationId="{E6B0541D-A8F5-DEDA-2F98-4024D682FD79}"/>
          </ac:spMkLst>
        </pc:spChg>
        <pc:picChg chg="add del">
          <ac:chgData name="Pratiksha Gupta" userId="S::gupt1018@purdue.edu::74ad92af-643e-4cf0-b034-11dca5f27ab3" providerId="AD" clId="Web-{83EBEBC0-F44D-10A5-3FBB-A4141E69DF49}" dt="2023-10-05T06:29:05.645" v="658"/>
          <ac:picMkLst>
            <pc:docMk/>
            <pc:sldMk cId="3767791827" sldId="268"/>
            <ac:picMk id="8" creationId="{1C6FE9C4-5C61-9B3B-D748-C37BA93EEED9}"/>
          </ac:picMkLst>
        </pc:picChg>
        <pc:picChg chg="add del">
          <ac:chgData name="Pratiksha Gupta" userId="S::gupt1018@purdue.edu::74ad92af-643e-4cf0-b034-11dca5f27ab3" providerId="AD" clId="Web-{83EBEBC0-F44D-10A5-3FBB-A4141E69DF49}" dt="2023-10-05T06:29:18.755" v="660"/>
          <ac:picMkLst>
            <pc:docMk/>
            <pc:sldMk cId="3767791827" sldId="268"/>
            <ac:picMk id="31" creationId="{1A60FC90-A32F-4D8E-C8B5-140D5B883C6D}"/>
          </ac:picMkLst>
        </pc:picChg>
      </pc:sldChg>
      <pc:sldChg chg="del">
        <pc:chgData name="Pratiksha Gupta" userId="S::gupt1018@purdue.edu::74ad92af-643e-4cf0-b034-11dca5f27ab3" providerId="AD" clId="Web-{83EBEBC0-F44D-10A5-3FBB-A4141E69DF49}" dt="2023-10-05T07:22:09.379" v="1986"/>
        <pc:sldMkLst>
          <pc:docMk/>
          <pc:sldMk cId="3627701944" sldId="298"/>
        </pc:sldMkLst>
      </pc:sldChg>
      <pc:sldChg chg="addSp delSp modSp add replId">
        <pc:chgData name="Pratiksha Gupta" userId="S::gupt1018@purdue.edu::74ad92af-643e-4cf0-b034-11dca5f27ab3" providerId="AD" clId="Web-{83EBEBC0-F44D-10A5-3FBB-A4141E69DF49}" dt="2023-10-05T07:19:07.107" v="1985"/>
        <pc:sldMkLst>
          <pc:docMk/>
          <pc:sldMk cId="305282014" sldId="299"/>
        </pc:sldMkLst>
        <pc:spChg chg="mod">
          <ac:chgData name="Pratiksha Gupta" userId="S::gupt1018@purdue.edu::74ad92af-643e-4cf0-b034-11dca5f27ab3" providerId="AD" clId="Web-{83EBEBC0-F44D-10A5-3FBB-A4141E69DF49}" dt="2023-10-05T07:18:59.857" v="1984" actId="20577"/>
          <ac:spMkLst>
            <pc:docMk/>
            <pc:sldMk cId="305282014" sldId="299"/>
            <ac:spMk id="2" creationId="{D471C687-A55C-25FA-2332-C4ED10D36E42}"/>
          </ac:spMkLst>
        </pc:spChg>
        <pc:spChg chg="mod">
          <ac:chgData name="Pratiksha Gupta" userId="S::gupt1018@purdue.edu::74ad92af-643e-4cf0-b034-11dca5f27ab3" providerId="AD" clId="Web-{83EBEBC0-F44D-10A5-3FBB-A4141E69DF49}" dt="2023-10-05T07:06:56.600" v="1431" actId="20577"/>
          <ac:spMkLst>
            <pc:docMk/>
            <pc:sldMk cId="305282014" sldId="299"/>
            <ac:spMk id="3" creationId="{A02B63F1-4629-C85B-3674-82A16456557D}"/>
          </ac:spMkLst>
        </pc:spChg>
        <pc:spChg chg="mod">
          <ac:chgData name="Pratiksha Gupta" userId="S::gupt1018@purdue.edu::74ad92af-643e-4cf0-b034-11dca5f27ab3" providerId="AD" clId="Web-{83EBEBC0-F44D-10A5-3FBB-A4141E69DF49}" dt="2023-10-05T07:17:50.089" v="1951" actId="1076"/>
          <ac:spMkLst>
            <pc:docMk/>
            <pc:sldMk cId="305282014" sldId="299"/>
            <ac:spMk id="4" creationId="{BE3D3B94-D8E3-3B75-D0B2-AD0CDDD71F45}"/>
          </ac:spMkLst>
        </pc:spChg>
        <pc:spChg chg="add del">
          <ac:chgData name="Pratiksha Gupta" userId="S::gupt1018@purdue.edu::74ad92af-643e-4cf0-b034-11dca5f27ab3" providerId="AD" clId="Web-{83EBEBC0-F44D-10A5-3FBB-A4141E69DF49}" dt="2023-10-05T07:16:25.039" v="1879"/>
          <ac:spMkLst>
            <pc:docMk/>
            <pc:sldMk cId="305282014" sldId="299"/>
            <ac:spMk id="6" creationId="{56987A4A-46DA-5757-CF63-F01090AA1D29}"/>
          </ac:spMkLst>
        </pc:spChg>
        <pc:spChg chg="add del">
          <ac:chgData name="Pratiksha Gupta" userId="S::gupt1018@purdue.edu::74ad92af-643e-4cf0-b034-11dca5f27ab3" providerId="AD" clId="Web-{83EBEBC0-F44D-10A5-3FBB-A4141E69DF49}" dt="2023-10-05T07:19:07.107" v="1985"/>
          <ac:spMkLst>
            <pc:docMk/>
            <pc:sldMk cId="305282014" sldId="299"/>
            <ac:spMk id="7" creationId="{3E444795-5283-8121-9A20-CED10D8F8F34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7:18:51.076" v="1983"/>
          <ac:spMkLst>
            <pc:docMk/>
            <pc:sldMk cId="305282014" sldId="299"/>
            <ac:spMk id="8" creationId="{2BE384A7-55FE-2E2B-E2AB-85EAE2FB1496}"/>
          </ac:spMkLst>
        </pc:spChg>
      </pc:sldChg>
      <pc:sldChg chg="addSp delSp modSp add del mod ord replId modClrScheme chgLayout">
        <pc:chgData name="Pratiksha Gupta" userId="S::gupt1018@purdue.edu::74ad92af-643e-4cf0-b034-11dca5f27ab3" providerId="AD" clId="Web-{83EBEBC0-F44D-10A5-3FBB-A4141E69DF49}" dt="2023-10-05T06:42:13.113" v="738"/>
        <pc:sldMkLst>
          <pc:docMk/>
          <pc:sldMk cId="3947267547" sldId="299"/>
        </pc:sldMkLst>
        <pc:spChg chg="mod">
          <ac:chgData name="Pratiksha Gupta" userId="S::gupt1018@purdue.edu::74ad92af-643e-4cf0-b034-11dca5f27ab3" providerId="AD" clId="Web-{83EBEBC0-F44D-10A5-3FBB-A4141E69DF49}" dt="2023-10-05T06:18:28.703" v="47"/>
          <ac:spMkLst>
            <pc:docMk/>
            <pc:sldMk cId="3947267547" sldId="299"/>
            <ac:spMk id="2" creationId="{59AF139B-663A-EE56-538F-648AE7EBDFE6}"/>
          </ac:spMkLst>
        </pc:spChg>
        <pc:spChg chg="del mod">
          <ac:chgData name="Pratiksha Gupta" userId="S::gupt1018@purdue.edu::74ad92af-643e-4cf0-b034-11dca5f27ab3" providerId="AD" clId="Web-{83EBEBC0-F44D-10A5-3FBB-A4141E69DF49}" dt="2023-10-05T06:16:59.996" v="43"/>
          <ac:spMkLst>
            <pc:docMk/>
            <pc:sldMk cId="3947267547" sldId="299"/>
            <ac:spMk id="3" creationId="{8B0E395D-D07B-B621-952A-66D9DC10E9FB}"/>
          </ac:spMkLst>
        </pc:spChg>
        <pc:spChg chg="mod">
          <ac:chgData name="Pratiksha Gupta" userId="S::gupt1018@purdue.edu::74ad92af-643e-4cf0-b034-11dca5f27ab3" providerId="AD" clId="Web-{83EBEBC0-F44D-10A5-3FBB-A4141E69DF49}" dt="2023-10-05T06:18:28.703" v="47"/>
          <ac:spMkLst>
            <pc:docMk/>
            <pc:sldMk cId="3947267547" sldId="299"/>
            <ac:spMk id="5" creationId="{AF292F13-C9F3-D9A9-21B9-2B90FBFFEE02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2:50.488" v="8"/>
          <ac:spMkLst>
            <pc:docMk/>
            <pc:sldMk cId="3947267547" sldId="299"/>
            <ac:spMk id="6" creationId="{AF3FAEAD-658F-2270-2937-96F5213407E6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7:04.544" v="44"/>
          <ac:spMkLst>
            <pc:docMk/>
            <pc:sldMk cId="3947267547" sldId="299"/>
            <ac:spMk id="10" creationId="{E32D7EE5-9A99-889B-B0B3-9B552529A8B4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8:28.703" v="46"/>
          <ac:spMkLst>
            <pc:docMk/>
            <pc:sldMk cId="3947267547" sldId="299"/>
            <ac:spMk id="11" creationId="{B2B87AB6-623C-BEAC-85A9-9AEE44706551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4:54.649" v="33"/>
          <ac:spMkLst>
            <pc:docMk/>
            <pc:sldMk cId="3947267547" sldId="299"/>
            <ac:spMk id="12" creationId="{F7C4CCC4-3168-60D2-D81D-7132A9EC2EAC}"/>
          </ac:spMkLst>
        </pc:spChg>
        <pc:spChg chg="add mod">
          <ac:chgData name="Pratiksha Gupta" userId="S::gupt1018@purdue.edu::74ad92af-643e-4cf0-b034-11dca5f27ab3" providerId="AD" clId="Web-{83EBEBC0-F44D-10A5-3FBB-A4141E69DF49}" dt="2023-10-05T06:25:15.372" v="645" actId="20577"/>
          <ac:spMkLst>
            <pc:docMk/>
            <pc:sldMk cId="3947267547" sldId="299"/>
            <ac:spMk id="13" creationId="{8C1B1BF9-1770-70E4-7F40-D5EB20D431CB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4:59.211" v="35"/>
          <ac:spMkLst>
            <pc:docMk/>
            <pc:sldMk cId="3947267547" sldId="299"/>
            <ac:spMk id="14" creationId="{64969CA8-2E74-3B7C-51C1-F1E092592B2D}"/>
          </ac:spMkLst>
        </pc:spChg>
        <pc:spChg chg="add del mod">
          <ac:chgData name="Pratiksha Gupta" userId="S::gupt1018@purdue.edu::74ad92af-643e-4cf0-b034-11dca5f27ab3" providerId="AD" clId="Web-{83EBEBC0-F44D-10A5-3FBB-A4141E69DF49}" dt="2023-10-05T06:14:59.211" v="35"/>
          <ac:spMkLst>
            <pc:docMk/>
            <pc:sldMk cId="3947267547" sldId="299"/>
            <ac:spMk id="15" creationId="{83529D14-7B5B-ADC0-5351-2C60455C7BA1}"/>
          </ac:spMkLst>
        </pc:spChg>
        <pc:picChg chg="add mod ord">
          <ac:chgData name="Pratiksha Gupta" userId="S::gupt1018@purdue.edu::74ad92af-643e-4cf0-b034-11dca5f27ab3" providerId="AD" clId="Web-{83EBEBC0-F44D-10A5-3FBB-A4141E69DF49}" dt="2023-10-05T06:18:39.500" v="48" actId="14100"/>
          <ac:picMkLst>
            <pc:docMk/>
            <pc:sldMk cId="3947267547" sldId="299"/>
            <ac:picMk id="7" creationId="{8E1F0862-DCD7-ADD3-302E-CB7962AB274E}"/>
          </ac:picMkLst>
        </pc:picChg>
        <pc:picChg chg="del">
          <ac:chgData name="Pratiksha Gupta" userId="S::gupt1018@purdue.edu::74ad92af-643e-4cf0-b034-11dca5f27ab3" providerId="AD" clId="Web-{83EBEBC0-F44D-10A5-3FBB-A4141E69DF49}" dt="2023-10-05T06:12:35.425" v="7"/>
          <ac:picMkLst>
            <pc:docMk/>
            <pc:sldMk cId="3947267547" sldId="299"/>
            <ac:picMk id="9" creationId="{ECBF3E99-3C9C-854A-3536-24825BED0AC3}"/>
          </ac:picMkLst>
        </pc:picChg>
      </pc:sldChg>
    </pc:docChg>
  </pc:docChgLst>
  <pc:docChgLst>
    <pc:chgData name="Nguyen, Duy Truong" userId="S::nguye417@purdue.edu::a15f68df-d755-4775-b721-f3e04fb00edb" providerId="AD" clId="Web-{FC8BC91D-EFFB-747D-93DA-CC4113B68DC7}"/>
    <pc:docChg chg="addSld modSld">
      <pc:chgData name="Nguyen, Duy Truong" userId="S::nguye417@purdue.edu::a15f68df-d755-4775-b721-f3e04fb00edb" providerId="AD" clId="Web-{FC8BC91D-EFFB-747D-93DA-CC4113B68DC7}" dt="2023-10-05T03:11:09.178" v="53" actId="20577"/>
      <pc:docMkLst>
        <pc:docMk/>
      </pc:docMkLst>
      <pc:sldChg chg="addSp delSp modSp add replId">
        <pc:chgData name="Nguyen, Duy Truong" userId="S::nguye417@purdue.edu::a15f68df-d755-4775-b721-f3e04fb00edb" providerId="AD" clId="Web-{FC8BC91D-EFFB-747D-93DA-CC4113B68DC7}" dt="2023-10-05T03:11:09.178" v="53" actId="20577"/>
        <pc:sldMkLst>
          <pc:docMk/>
          <pc:sldMk cId="3105454430" sldId="259"/>
        </pc:sldMkLst>
        <pc:spChg chg="mod">
          <ac:chgData name="Nguyen, Duy Truong" userId="S::nguye417@purdue.edu::a15f68df-d755-4775-b721-f3e04fb00edb" providerId="AD" clId="Web-{FC8BC91D-EFFB-747D-93DA-CC4113B68DC7}" dt="2023-10-05T02:55:11.187" v="13" actId="20577"/>
          <ac:spMkLst>
            <pc:docMk/>
            <pc:sldMk cId="3105454430" sldId="259"/>
            <ac:spMk id="2" creationId="{0C80D96F-F3FF-3E7E-DD6E-9CE225D20927}"/>
          </ac:spMkLst>
        </pc:spChg>
        <pc:spChg chg="mod">
          <ac:chgData name="Nguyen, Duy Truong" userId="S::nguye417@purdue.edu::a15f68df-d755-4775-b721-f3e04fb00edb" providerId="AD" clId="Web-{FC8BC91D-EFFB-747D-93DA-CC4113B68DC7}" dt="2023-10-05T03:11:09.178" v="53" actId="20577"/>
          <ac:spMkLst>
            <pc:docMk/>
            <pc:sldMk cId="3105454430" sldId="259"/>
            <ac:spMk id="6" creationId="{755EFA56-479E-BAFC-BD02-4046F7D7DB4A}"/>
          </ac:spMkLst>
        </pc:spChg>
        <pc:picChg chg="add mod">
          <ac:chgData name="Nguyen, Duy Truong" userId="S::nguye417@purdue.edu::a15f68df-d755-4775-b721-f3e04fb00edb" providerId="AD" clId="Web-{FC8BC91D-EFFB-747D-93DA-CC4113B68DC7}" dt="2023-10-05T02:54:03.670" v="8" actId="14100"/>
          <ac:picMkLst>
            <pc:docMk/>
            <pc:sldMk cId="3105454430" sldId="259"/>
            <ac:picMk id="3" creationId="{8F50D8ED-CA53-77A9-649F-FEC40301D377}"/>
          </ac:picMkLst>
        </pc:picChg>
        <pc:picChg chg="del">
          <ac:chgData name="Nguyen, Duy Truong" userId="S::nguye417@purdue.edu::a15f68df-d755-4775-b721-f3e04fb00edb" providerId="AD" clId="Web-{FC8BC91D-EFFB-747D-93DA-CC4113B68DC7}" dt="2023-10-05T02:53:49.029" v="1"/>
          <ac:picMkLst>
            <pc:docMk/>
            <pc:sldMk cId="3105454430" sldId="259"/>
            <ac:picMk id="12" creationId="{4EE330B4-87DB-9561-9D1D-955494404896}"/>
          </ac:picMkLst>
        </pc:picChg>
      </pc:sldChg>
    </pc:docChg>
  </pc:docChgLst>
  <pc:docChgLst>
    <pc:chgData name="Prathyusha Reddy" userId="eb8429a725f2af2d" providerId="LiveId" clId="{E3B71E4E-4B30-4B0B-9196-33CDA917C890}"/>
    <pc:docChg chg="custSel modSld">
      <pc:chgData name="Prathyusha Reddy" userId="eb8429a725f2af2d" providerId="LiveId" clId="{E3B71E4E-4B30-4B0B-9196-33CDA917C890}" dt="2023-10-05T00:38:56.015" v="70" actId="20577"/>
      <pc:docMkLst>
        <pc:docMk/>
      </pc:docMkLst>
      <pc:sldChg chg="modSp mod">
        <pc:chgData name="Prathyusha Reddy" userId="eb8429a725f2af2d" providerId="LiveId" clId="{E3B71E4E-4B30-4B0B-9196-33CDA917C890}" dt="2023-10-05T00:38:56.015" v="70" actId="20577"/>
        <pc:sldMkLst>
          <pc:docMk/>
          <pc:sldMk cId="2329486908" sldId="257"/>
        </pc:sldMkLst>
        <pc:spChg chg="mod">
          <ac:chgData name="Prathyusha Reddy" userId="eb8429a725f2af2d" providerId="LiveId" clId="{E3B71E4E-4B30-4B0B-9196-33CDA917C890}" dt="2023-10-05T00:38:56.015" v="70" actId="20577"/>
          <ac:spMkLst>
            <pc:docMk/>
            <pc:sldMk cId="2329486908" sldId="257"/>
            <ac:spMk id="6" creationId="{755EFA56-479E-BAFC-BD02-4046F7D7DB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A9F4-F390-4CA4-A3F9-45367CB41A2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D13AB-1FA9-4586-93E8-8B5722DE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15D662-4E39-E167-612C-BF5868256B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2D034-EF04-7ED6-DAB6-6B66FFFD23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E755D-1048-EC23-56AF-29D378F2C6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E64CB18-213F-28B8-BC8E-873B3669A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E3B72F0-0088-F8E0-924C-87A1C1CC8D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B8506A9-E20F-568A-3F37-34B50D2E1A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00BEC40F-E017-ACC8-6F70-36F200F08B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02740E5-1AA7-77F5-9C2F-719A4E9BAA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ED7D901-CED9-5E58-9106-F4A82C04F75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6339E01-BB7B-CF3A-32FB-E200673E461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  <a:p>
            <a:pPr lvl="0"/>
            <a:endParaRPr lang="en-US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  <a:p>
            <a:pPr lvl="0"/>
            <a:endParaRPr lang="en-US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52176-019A-903D-9420-52A5009720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D3E9FAC-10A3-F5B2-9CE9-1477A1686C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29C062-832F-2D3C-B059-A8AF7503AA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9F93194-3FAC-550F-2266-CB2C67F664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58083BA-FDA7-F862-D712-EC253B2CFF0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C644467-0807-17A0-8E23-7CE636F17F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1B5199A-E846-1045-4AEF-C32153F2B2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E6AE7EF-33F9-6CA3-ECA4-96D66E3503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6EF2C6E-54C6-701F-2234-4B0FED572E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A7B8E-09D9-1047-F0C9-E4435CC82C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90604A0-8AD7-01C3-4CB9-EC951DCA03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31B34F3-D277-4F4A-C27A-05257C4E2F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F4F-1AB4-0707-050D-533100BD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8CDB9-2AA0-E4B2-A29A-40786DD4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0364" y="6316394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BB9-B247-053C-E6BB-DAB2D028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 Cond"/>
              </a:rPr>
              <a:t>Gender Pay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81F5-8B8B-F598-9AF5-B9929D7F1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MGMT 59000 Visual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120F-7372-FF23-236B-343936746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257" y="3107129"/>
            <a:ext cx="7763458" cy="2257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u="sng"/>
              <a:t>Group 3 </a:t>
            </a:r>
            <a:endParaRPr lang="en-US" sz="1800" u="sng"/>
          </a:p>
          <a:p>
            <a:r>
              <a:rPr lang="en-US"/>
              <a:t>Dounia Theoni | Pratyusha Reddy </a:t>
            </a:r>
            <a:r>
              <a:rPr lang="en-US" err="1"/>
              <a:t>Midudhula</a:t>
            </a:r>
            <a:r>
              <a:rPr lang="en-US"/>
              <a:t> | </a:t>
            </a:r>
            <a:r>
              <a:rPr lang="en-US">
                <a:cs typeface="Times New Roman"/>
              </a:rPr>
              <a:t>Duy</a:t>
            </a:r>
            <a:r>
              <a:rPr lang="en-US">
                <a:solidFill>
                  <a:srgbClr val="CECACB"/>
                </a:solidFill>
                <a:latin typeface="Franklin Gothic Book" panose="020B0503020102020204"/>
                <a:cs typeface="Times New Roman"/>
              </a:rPr>
              <a:t> Truong Nguyen </a:t>
            </a:r>
          </a:p>
          <a:p>
            <a:r>
              <a:rPr lang="en-US">
                <a:solidFill>
                  <a:srgbClr val="CECACB"/>
                </a:solidFill>
                <a:latin typeface="Franklin Gothic Book" panose="020B0503020102020204"/>
                <a:cs typeface="Times New Roman"/>
              </a:rPr>
              <a:t>Ritik Khandelwal | Pratiksha Gupta | Hassan Abrar</a:t>
            </a:r>
          </a:p>
          <a:p>
            <a:endParaRPr lang="en-US">
              <a:solidFill>
                <a:srgbClr val="CECACB"/>
              </a:solidFill>
              <a:latin typeface="Franklin Gothic Book" panose="020B0503020102020204"/>
              <a:cs typeface="Times New Roman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28C4AC-1404-DE04-CCBE-B0294756D632}"/>
              </a:ext>
            </a:extLst>
          </p:cNvPr>
          <p:cNvSpPr txBox="1">
            <a:spLocks/>
          </p:cNvSpPr>
          <p:nvPr/>
        </p:nvSpPr>
        <p:spPr>
          <a:xfrm>
            <a:off x="8398493" y="5845711"/>
            <a:ext cx="1401288" cy="44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10/05/2023</a:t>
            </a:r>
          </a:p>
        </p:txBody>
      </p:sp>
    </p:spTree>
    <p:extLst>
      <p:ext uri="{BB962C8B-B14F-4D97-AF65-F5344CB8AC3E}">
        <p14:creationId xmlns:p14="http://schemas.microsoft.com/office/powerpoint/2010/main" val="58690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778043"/>
            <a:ext cx="3633535" cy="96409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hourly percent difference over the years - UK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891226"/>
            <a:ext cx="3237343" cy="42986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matter the progress there is still positive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corporations show quicker improvement on reducing that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1B43341-2E7F-79E4-7BA8-75462BF1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1990" y="962526"/>
            <a:ext cx="7742807" cy="46893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5A8EF-03E6-1E51-FA63-A484CD70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50" y="3909292"/>
            <a:ext cx="151651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1C687-A55C-25FA-2332-C4ED10D36E4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45531" y="1548711"/>
            <a:ext cx="7429005" cy="327805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We have endeavored to visually represent a very prevalent aspect of our everyday life </a:t>
            </a:r>
            <a:endParaRPr lang="en-US"/>
          </a:p>
          <a:p>
            <a:r>
              <a:rPr lang="en-US" sz="1800"/>
              <a:t>In answer to the two questions posed at the beginning, we have tried to utilize different graphs to represent different aspects of those questions</a:t>
            </a:r>
          </a:p>
          <a:p>
            <a:r>
              <a:rPr lang="en-US" sz="1800"/>
              <a:t>However, there are certain limitations to this approach </a:t>
            </a:r>
          </a:p>
          <a:p>
            <a:r>
              <a:rPr lang="en-US" sz="1800"/>
              <a:t>The entire analysis is based on sampled data from certain specific sources, thus, limiting the insights . 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B63F1-4629-C85B-3674-82A1645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Conclusion and Limitations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D3B94-D8E3-3B75-D0B2-AD0CDDD71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234" y="903064"/>
            <a:ext cx="11277600" cy="365760"/>
          </a:xfrm>
        </p:spPr>
        <p:txBody>
          <a:bodyPr/>
          <a:lstStyle/>
          <a:p>
            <a:r>
              <a:rPr lang="en-US"/>
              <a:t>Introducing Gender Pay Gap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B8DC8-24A0-96ED-AE90-0CEA33790B5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C9C-28F4-BC48-54CA-B5EA5E25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02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1C687-A55C-25FA-2332-C4ED10D36E4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381497" y="1843266"/>
            <a:ext cx="7429005" cy="327805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/>
              <a:t>Gender pay gap is a systemic issue.</a:t>
            </a:r>
          </a:p>
          <a:p>
            <a:r>
              <a:rPr lang="en-US"/>
              <a:t>Rooted in societal perceptions of the value of women's work.</a:t>
            </a:r>
          </a:p>
          <a:p>
            <a:r>
              <a:rPr lang="en-US"/>
              <a:t>These perceptions influence career choices and opportunities.</a:t>
            </a:r>
          </a:p>
          <a:p>
            <a:r>
              <a:rPr lang="en-US"/>
              <a:t>Women often directed towards lower-paying roles.</a:t>
            </a:r>
          </a:p>
          <a:p>
            <a:r>
              <a:rPr lang="en-US"/>
              <a:t>Assumptions about women's roles impact pay disparities.</a:t>
            </a:r>
          </a:p>
          <a:p>
            <a:r>
              <a:rPr lang="en-US"/>
              <a:t>Historical views shape how women's work is valued.</a:t>
            </a:r>
          </a:p>
          <a:p>
            <a:r>
              <a:rPr lang="en-US"/>
              <a:t>Gender bias affects choices and opportunities.</a:t>
            </a:r>
          </a:p>
          <a:p>
            <a:r>
              <a:rPr lang="en-US"/>
              <a:t>Supported by research on the gender pay gap.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B63F1-4629-C85B-3674-82A1645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D3B94-D8E3-3B75-D0B2-AD0CDDD71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Introducing Gender Pay Gap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B8DC8-24A0-96ED-AE90-0CEA33790B5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F59FD1-48F2-07CD-1580-76A8738C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Objectives &amp;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7D027-7A37-DFBC-AD01-FB00D13131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What we hope to gain out of this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ACBD6-A581-F0FD-00DA-90C665509D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623EFD0-22A6-08B9-8A1A-27227224CFD3}"/>
              </a:ext>
            </a:extLst>
          </p:cNvPr>
          <p:cNvSpPr txBox="1">
            <a:spLocks/>
          </p:cNvSpPr>
          <p:nvPr/>
        </p:nvSpPr>
        <p:spPr>
          <a:xfrm>
            <a:off x="478051" y="2046465"/>
            <a:ext cx="11266713" cy="18882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Our focus is on global progress in race, diversity, and gender equality.</a:t>
            </a:r>
          </a:p>
          <a:p>
            <a:r>
              <a:rPr lang="en-US"/>
              <a:t>We'll examine historical trends and current developments.</a:t>
            </a:r>
          </a:p>
          <a:p>
            <a:r>
              <a:rPr lang="en-US"/>
              <a:t>We'll explore the efforts of companies striving for gender equality by 2030.</a:t>
            </a:r>
          </a:p>
          <a:p>
            <a:r>
              <a:rPr lang="en-US"/>
              <a:t>Our primary focus is on the persistent gender pay gap.</a:t>
            </a:r>
          </a:p>
          <a:p>
            <a:r>
              <a:rPr lang="en-US"/>
              <a:t>Key questions we aim to answer: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BEFF061-CD95-0BB2-65DC-4624822AB906}"/>
              </a:ext>
            </a:extLst>
          </p:cNvPr>
          <p:cNvSpPr txBox="1">
            <a:spLocks/>
          </p:cNvSpPr>
          <p:nvPr/>
        </p:nvSpPr>
        <p:spPr>
          <a:xfrm>
            <a:off x="457201" y="4385243"/>
            <a:ext cx="5426363" cy="9903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/>
              <a:t>Question 1</a:t>
            </a:r>
          </a:p>
          <a:p>
            <a:pPr marL="0" indent="0" algn="ctr">
              <a:buNone/>
            </a:pPr>
            <a:r>
              <a:rPr lang="en-US"/>
              <a:t>Are compensation disparities based on gender, education, race, or occupation?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6F45BBE-E146-A3EA-2D9D-CEF1F2817A00}"/>
              </a:ext>
            </a:extLst>
          </p:cNvPr>
          <p:cNvSpPr txBox="1">
            <a:spLocks/>
          </p:cNvSpPr>
          <p:nvPr/>
        </p:nvSpPr>
        <p:spPr>
          <a:xfrm>
            <a:off x="6308436" y="4385243"/>
            <a:ext cx="5426363" cy="9903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/>
              <a:t>Question 2</a:t>
            </a:r>
          </a:p>
          <a:p>
            <a:pPr marL="0" indent="0" algn="ctr">
              <a:buNone/>
            </a:pPr>
            <a:r>
              <a:rPr lang="en-US"/>
              <a:t>How does pay change with age and professional experience for men and women?</a:t>
            </a:r>
          </a:p>
        </p:txBody>
      </p:sp>
    </p:spTree>
    <p:extLst>
      <p:ext uri="{BB962C8B-B14F-4D97-AF65-F5344CB8AC3E}">
        <p14:creationId xmlns:p14="http://schemas.microsoft.com/office/powerpoint/2010/main" val="16313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3780-F408-9915-E6F9-4BEE80B1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0A59-2115-F2EF-B7A1-FDE5E4E24FA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3346" y="1543324"/>
            <a:ext cx="5297909" cy="2802305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UK Gender Pay Gap Data 2018 to 2021</a:t>
            </a:r>
          </a:p>
          <a:p>
            <a:r>
              <a:rPr lang="en-US" sz="1900">
                <a:latin typeface="Franklin Gothic Book"/>
                <a:cs typeface="Times New Roman"/>
              </a:rPr>
              <a:t>Specifically focused on the Gender Pay Gap in the United Kingdom.</a:t>
            </a:r>
          </a:p>
          <a:p>
            <a:r>
              <a:rPr lang="en-US" sz="1900">
                <a:latin typeface="Franklin Gothic Book"/>
                <a:cs typeface="Times New Roman"/>
              </a:rPr>
              <a:t>Promote transparency and accountability regarding pay disparities based on gender.</a:t>
            </a:r>
          </a:p>
          <a:p>
            <a:r>
              <a:rPr lang="en-US" sz="1900">
                <a:latin typeface="Franklin Gothic Book"/>
                <a:cs typeface="Times New Roman"/>
              </a:rPr>
              <a:t>The dataset covers the years 2017 to 2020</a:t>
            </a:r>
          </a:p>
          <a:p>
            <a:r>
              <a:rPr lang="en-IN" sz="1900">
                <a:latin typeface="Franklin Gothic Book"/>
                <a:cs typeface="Times New Roman"/>
              </a:rPr>
              <a:t>Each of the 4 files is in Excel format and has</a:t>
            </a:r>
            <a:r>
              <a:rPr lang="en-IN" sz="1900" b="1">
                <a:latin typeface="Franklin Gothic Book"/>
                <a:cs typeface="Times New Roman"/>
              </a:rPr>
              <a:t> </a:t>
            </a:r>
            <a:r>
              <a:rPr lang="en-IN" sz="1900">
                <a:latin typeface="Franklin Gothic Book"/>
                <a:cs typeface="Times New Roman"/>
              </a:rPr>
              <a:t>25 columns and 3000 rows.</a:t>
            </a:r>
            <a:endParaRPr lang="en-US" sz="1900">
              <a:latin typeface="Franklin Gothic Book"/>
              <a:cs typeface="Times New Roman"/>
            </a:endParaRPr>
          </a:p>
          <a:p>
            <a:endParaRPr lang="en-US" sz="11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955E-4FF3-1796-6CC3-D523B41835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08199" y="1543324"/>
            <a:ext cx="5406432" cy="2802305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Franklin Gothic Book"/>
                <a:cs typeface="Times New Roman"/>
              </a:rPr>
              <a:t>Glassdoor Gender Pay Gap Analysis Dataset</a:t>
            </a:r>
          </a:p>
          <a:p>
            <a:r>
              <a:rPr lang="en-US" sz="1900">
                <a:solidFill>
                  <a:srgbClr val="000000"/>
                </a:solidFill>
                <a:latin typeface="Franklin Gothic Book"/>
                <a:cs typeface="Times New Roman"/>
              </a:rPr>
              <a:t>Analyze gender pay gap trends on Glassdoor, a popular job and company review platform.</a:t>
            </a:r>
          </a:p>
          <a:p>
            <a:r>
              <a:rPr lang="en-US" sz="1900">
                <a:solidFill>
                  <a:srgbClr val="000000"/>
                </a:solidFill>
                <a:latin typeface="Franklin Gothic Book"/>
                <a:cs typeface="Times New Roman"/>
              </a:rPr>
              <a:t>The data pertains to gender pay disparities across European geography</a:t>
            </a:r>
          </a:p>
          <a:p>
            <a:r>
              <a:rPr lang="en-IN" sz="1900">
                <a:solidFill>
                  <a:srgbClr val="000000"/>
                </a:solidFill>
                <a:latin typeface="Franklin Gothic Book"/>
                <a:cs typeface="Times New Roman"/>
              </a:rPr>
              <a:t>The file is in Excel format and has</a:t>
            </a:r>
            <a:r>
              <a:rPr lang="en-IN" sz="1900" b="1">
                <a:solidFill>
                  <a:srgbClr val="000000"/>
                </a:solidFill>
                <a:latin typeface="Franklin Gothic Book"/>
                <a:cs typeface="Times New Roman"/>
              </a:rPr>
              <a:t> </a:t>
            </a:r>
            <a:r>
              <a:rPr lang="en-IN" sz="1900">
                <a:solidFill>
                  <a:srgbClr val="000000"/>
                </a:solidFill>
                <a:latin typeface="Franklin Gothic Book"/>
                <a:cs typeface="Times New Roman"/>
              </a:rPr>
              <a:t>9 columns and 1000 rows</a:t>
            </a:r>
          </a:p>
          <a:p>
            <a:endParaRPr lang="en-IN" sz="1100">
              <a:solidFill>
                <a:srgbClr val="000000"/>
              </a:solidFill>
              <a:latin typeface="Franklin Gothic Book"/>
              <a:cs typeface="Times New Roman"/>
            </a:endParaRPr>
          </a:p>
          <a:p>
            <a:endParaRPr lang="en-US" sz="11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41F8E-9A57-CF7A-211E-801EC27EA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Kaggle as our primary data 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27FA-3FC1-601E-44CF-32512B3EE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dirty="0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966CE-CDCE-F857-D04D-451ABDF7FD6A}"/>
              </a:ext>
            </a:extLst>
          </p:cNvPr>
          <p:cNvSpPr txBox="1"/>
          <p:nvPr/>
        </p:nvSpPr>
        <p:spPr>
          <a:xfrm>
            <a:off x="589108" y="4482353"/>
            <a:ext cx="10834487" cy="190821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</a:rPr>
              <a:t>Why we chose these ?</a:t>
            </a:r>
          </a:p>
          <a:p>
            <a:endParaRPr lang="en-US" sz="2000" b="1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900"/>
              <a:t>Apart from being from credible sources, the datasets seemed actionable in terms of visual representations </a:t>
            </a:r>
          </a:p>
          <a:p>
            <a:pPr marL="285750" indent="-285750">
              <a:buFont typeface="Arial"/>
              <a:buChar char="•"/>
            </a:pPr>
            <a:r>
              <a:rPr lang="en-US" sz="1900"/>
              <a:t>The data is comprehensive, which can potentially give insights .</a:t>
            </a:r>
            <a:r>
              <a:rPr lang="en-US" sz="2000"/>
              <a:t> 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16570"/>
            <a:ext cx="6906124" cy="964096"/>
          </a:xfrm>
        </p:spPr>
        <p:txBody>
          <a:bodyPr>
            <a:normAutofit fontScale="90000"/>
          </a:bodyPr>
          <a:lstStyle/>
          <a:p>
            <a:r>
              <a:rPr lang="en-US" dirty="0"/>
              <a:t>Pay Gap in the US: Earnings' ratio across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Highest pay gap in states like  California, </a:t>
            </a:r>
            <a:r>
              <a:rPr lang="en-IN" b="0" i="0">
                <a:solidFill>
                  <a:srgbClr val="000000"/>
                </a:solidFill>
                <a:effectLst/>
                <a:latin typeface="WordVisi_MSFontService"/>
              </a:rPr>
              <a:t>Florida, New York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000000"/>
                </a:solidFill>
                <a:latin typeface="WordVisi_MSFontService"/>
              </a:rPr>
              <a:t>Lowest in places like Utah and Louisiana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000000"/>
                </a:solidFill>
                <a:latin typeface="WordVisi_MSFontService"/>
              </a:rPr>
              <a:t>Pay percentage ration in UK : 77%</a:t>
            </a:r>
          </a:p>
          <a:p>
            <a:endParaRPr lang="en-IN">
              <a:solidFill>
                <a:srgbClr val="000000"/>
              </a:solidFill>
              <a:latin typeface="WordVisi_MSFontService"/>
            </a:endParaRPr>
          </a:p>
          <a:p>
            <a:r>
              <a:rPr lang="en-IN">
                <a:solidFill>
                  <a:srgbClr val="000000"/>
                </a:solidFill>
                <a:latin typeface="WordVisi_MSFontService"/>
              </a:rPr>
              <a:t>Factors influencing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WordVisi_MSFontService"/>
              </a:rPr>
              <a:t>Ration of Urban to Rural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WordVisi_MSFontService"/>
              </a:rPr>
              <a:t>State size (bigger have higher pay gap)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WordVisi_MSFontService"/>
              </a:rPr>
              <a:t>Cost of Living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Education and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Labor Market Dynamics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EF9C6-1F32-1C76-C9F0-3AC7452C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950" y="1279697"/>
            <a:ext cx="7410687" cy="4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 Total Pay per Department/Education/Job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5093" y="4062809"/>
            <a:ext cx="2812471" cy="1241675"/>
          </a:xfrm>
        </p:spPr>
        <p:txBody>
          <a:bodyPr/>
          <a:lstStyle/>
          <a:p>
            <a:pPr algn="just"/>
            <a:r>
              <a:rPr lang="en-IN"/>
              <a:t>When we specifically look per Job Title, we can see cases where </a:t>
            </a:r>
            <a:r>
              <a:rPr lang="en-IN" err="1"/>
              <a:t>Avg</a:t>
            </a:r>
            <a:r>
              <a:rPr lang="en-IN"/>
              <a:t> Total Pay for Female is higher.</a:t>
            </a:r>
            <a:endParaRPr lang="en-IN" b="0" i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dirty="0" smtClean="0"/>
              <a:pPr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D59CD9-4FCE-C1B7-C3CA-184EB9B8A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1649507"/>
            <a:ext cx="4066364" cy="2483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F51A5-7B68-0545-29BE-81C18345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77" y="738658"/>
            <a:ext cx="4371805" cy="2690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58D270-54AE-5C64-7F5F-3308470D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37" y="3570634"/>
            <a:ext cx="4397878" cy="26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32612"/>
            <a:ext cx="10018293" cy="964096"/>
          </a:xfrm>
        </p:spPr>
        <p:txBody>
          <a:bodyPr>
            <a:normAutofit fontScale="90000"/>
          </a:bodyPr>
          <a:lstStyle/>
          <a:p>
            <a:r>
              <a:rPr lang="en-US" dirty="0"/>
              <a:t>% Difference in Base pay for gender based on Department and Job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3375889" cy="4298605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 Pay Gap in Software Developer Role: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observed that the pay gap is most dominant in the profession of Software Developers, with males leading in terms of higher salaries.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suggests that within the Software Developer job title, there's a significant difference in average salaries between males and females, with males earning more.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Bidirectional Pay Gap: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also noted that the pay gap is not unidirectional, indicating that it's not the case that males always earn more than females in every job title.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instances where females may earn more than males in certain job titles or departments.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 Catering Well to Females: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positive observation highlights that some job titles or departments may have a pay structure that favours females over males.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an important point to consider, as it suggests that there may be gender equality in compensation in certain areas of organization.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B7E9DE-C589-5EDB-99FA-8BE35191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655" y="1394529"/>
            <a:ext cx="7773128" cy="4068942"/>
          </a:xfrm>
        </p:spPr>
      </p:pic>
    </p:spTree>
    <p:extLst>
      <p:ext uri="{BB962C8B-B14F-4D97-AF65-F5344CB8AC3E}">
        <p14:creationId xmlns:p14="http://schemas.microsoft.com/office/powerpoint/2010/main" val="23534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Total Pay by 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3237343" cy="4298605"/>
          </a:xfrm>
        </p:spPr>
        <p:txBody>
          <a:bodyPr/>
          <a:lstStyle/>
          <a:p>
            <a:pPr algn="just"/>
            <a:r>
              <a:rPr lang="en-IN"/>
              <a:t>Increase in Total Pay follows the same slope in both genders. However, we still observe average values in female total pays.</a:t>
            </a:r>
            <a:endParaRPr lang="en-IN" b="0" i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BF3E99-3C9C-854A-3536-24825BED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668" y="1235920"/>
            <a:ext cx="7625130" cy="46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39B-663A-EE56-538F-648AE7E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506964"/>
            <a:ext cx="2783303" cy="964096"/>
          </a:xfrm>
        </p:spPr>
        <p:txBody>
          <a:bodyPr>
            <a:normAutofit fontScale="90000"/>
          </a:bodyPr>
          <a:lstStyle/>
          <a:p>
            <a:r>
              <a:rPr lang="en-US" dirty="0"/>
              <a:t>Female and Male pay in different Pay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5D-D07B-B621-952A-66D9DC1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3237343" cy="42986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6.6% of females get paid below 60k</a:t>
            </a:r>
            <a:r>
              <a:rPr lang="en-IN" b="0" i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while only % of male get paid the same.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000000"/>
                </a:solidFill>
                <a:ea typeface="+mn-lt"/>
                <a:cs typeface="+mn-lt"/>
              </a:rPr>
              <a:t>4.5 % of male get paid over 150K, while only 1.1 % for female. </a:t>
            </a:r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ea typeface="+mn-lt"/>
                <a:cs typeface="+mn-lt"/>
              </a:rPr>
              <a:t>Huge inclination for male on getting higher salary comparing with female.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2F13-C9F3-D9A9-21B9-2B90FBFF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 descr="A graph showing the price of a bitcoin&#10;&#10;Description automatically generated">
            <a:extLst>
              <a:ext uri="{FF2B5EF4-FFF2-40B4-BE49-F238E27FC236}">
                <a16:creationId xmlns:a16="http://schemas.microsoft.com/office/drawing/2014/main" id="{71B8B252-941A-D4CB-C8EB-7809D84A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673" y="722968"/>
            <a:ext cx="8114145" cy="54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Alt-Widescreen-20230406-pgnumbers" id="{EEB0D467-47EB-2C42-9C94-874E996B9DEC}" vid="{189160D1-19F3-0445-A561-C193B0B944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Franklin Gothic Medium</vt:lpstr>
      <vt:lpstr>Franklin Gothic Medium Cond</vt:lpstr>
      <vt:lpstr>Times New Roman</vt:lpstr>
      <vt:lpstr>Wingdings</vt:lpstr>
      <vt:lpstr>WordVisi_MSFontService</vt:lpstr>
      <vt:lpstr>Office Theme</vt:lpstr>
      <vt:lpstr>Gender Pay Gap</vt:lpstr>
      <vt:lpstr>Introduction</vt:lpstr>
      <vt:lpstr>Objectives &amp; Goals</vt:lpstr>
      <vt:lpstr>Data Collection</vt:lpstr>
      <vt:lpstr>Pay Gap in the US: Earnings' ratio across States</vt:lpstr>
      <vt:lpstr>Avg Total Pay per Department/Education/Job Title</vt:lpstr>
      <vt:lpstr>% Difference in Base pay for gender based on Department and Job Title</vt:lpstr>
      <vt:lpstr>AVG Total Pay by Age</vt:lpstr>
      <vt:lpstr>Female and Male pay in different Pay ranges</vt:lpstr>
      <vt:lpstr>Average hourly percent difference over the years - UK</vt:lpstr>
      <vt:lpstr>Conclusion and 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Pay gap</dc:title>
  <dc:creator>Prathyusha Reddy</dc:creator>
  <cp:lastModifiedBy>Theoni Dounia</cp:lastModifiedBy>
  <cp:revision>1</cp:revision>
  <dcterms:created xsi:type="dcterms:W3CDTF">2023-10-04T21:34:42Z</dcterms:created>
  <dcterms:modified xsi:type="dcterms:W3CDTF">2023-10-13T19:56:32Z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2023-10-05T00:40:49Z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37f05fad-31f9-4de3-8663-f0f2b2b8ca9c</vt:lpwstr>
  </property>
  <property fmtid="{D5CDD505-2E9C-101B-9397-08002B2CF9AE}" pid="8" name="MSIP_Label_4044bd30-2ed7-4c9d-9d12-46200872a97b_ContentBits">
    <vt:lpwstr>0</vt:lpwstr>
  </property>
</Properties>
</file>