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1" r:id="rId6"/>
    <p:sldId id="267" r:id="rId7"/>
    <p:sldId id="275" r:id="rId8"/>
    <p:sldId id="276" r:id="rId9"/>
    <p:sldId id="277" r:id="rId10"/>
    <p:sldId id="269" r:id="rId11"/>
    <p:sldId id="278" r:id="rId12"/>
    <p:sldId id="279" r:id="rId13"/>
    <p:sldId id="270" r:id="rId14"/>
    <p:sldId id="272" r:id="rId15"/>
    <p:sldId id="274" r:id="rId16"/>
    <p:sldId id="273" r:id="rId17"/>
    <p:sldId id="271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60" r:id="rId26"/>
    <p:sldId id="262" r:id="rId27"/>
    <p:sldId id="263" r:id="rId28"/>
    <p:sldId id="264" r:id="rId29"/>
    <p:sldId id="265" r:id="rId30"/>
    <p:sldId id="26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7"/>
    <p:restoredTop sz="94714"/>
  </p:normalViewPr>
  <p:slideViewPr>
    <p:cSldViewPr snapToGrid="0" snapToObjects="1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3AE62-15D6-A848-9779-CBFE19E81BB0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7E7CF-5028-0D4C-A2A0-4F27025C6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Prtiibh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7E7CF-5028-0D4C-A2A0-4F27025C67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82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7E7CF-5028-0D4C-A2A0-4F27025C67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04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7E7CF-5028-0D4C-A2A0-4F27025C67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4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7E7CF-5028-0D4C-A2A0-4F27025C67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10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7E7CF-5028-0D4C-A2A0-4F27025C67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30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7E7CF-5028-0D4C-A2A0-4F27025C67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0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7E7CF-5028-0D4C-A2A0-4F27025C67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29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7E7CF-5028-0D4C-A2A0-4F27025C67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61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7E7CF-5028-0D4C-A2A0-4F27025C67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78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7E7CF-5028-0D4C-A2A0-4F27025C674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84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7E7CF-5028-0D4C-A2A0-4F27025C67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3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of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7E7CF-5028-0D4C-A2A0-4F27025C67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73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7E7CF-5028-0D4C-A2A0-4F27025C67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75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7E7CF-5028-0D4C-A2A0-4F27025C67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4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7E7CF-5028-0D4C-A2A0-4F27025C67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00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7E7CF-5028-0D4C-A2A0-4F27025C67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369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7E7CF-5028-0D4C-A2A0-4F27025C674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551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brandyn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7E7CF-5028-0D4C-A2A0-4F27025C674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619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7E7CF-5028-0D4C-A2A0-4F27025C674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52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pratiibh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7E7CF-5028-0D4C-A2A0-4F27025C674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29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of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7E7CF-5028-0D4C-A2A0-4F27025C674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91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7E7CF-5028-0D4C-A2A0-4F27025C67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7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7E7CF-5028-0D4C-A2A0-4F27025C67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37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7E7CF-5028-0D4C-A2A0-4F27025C67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78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7E7CF-5028-0D4C-A2A0-4F27025C67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28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7E7CF-5028-0D4C-A2A0-4F27025C67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61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7E7CF-5028-0D4C-A2A0-4F27025C67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98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7E7CF-5028-0D4C-A2A0-4F27025C67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2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D7A4-F3FD-F744-AB6A-9547650C3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59AF3-C04B-854F-8782-1634DB260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44C7D-51E8-CC42-BBB0-9BFB7773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0D3A-159F-3347-93E2-708C26B1716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E4A3F-C47A-3646-8795-9CE20A37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B2E77-3F1F-1649-B7D9-52407505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1E2-5E69-1E4F-B152-31F9A045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5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1ACB-2F10-AD45-BF30-0E6D4054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2C24F-4F5E-B448-9293-64CD44CF9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8CF6E-BFC6-384E-B3DB-67229C0A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0D3A-159F-3347-93E2-708C26B1716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66544-92DF-3148-8808-94E82105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2A816-D6A7-E74B-8DEA-65063FEC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1E2-5E69-1E4F-B152-31F9A045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1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2ED88-D221-A34F-A168-46A925B18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51D5E-B83B-584E-9146-30707D8A3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9676C-AAB8-BE4B-98B7-6B7E3B77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0D3A-159F-3347-93E2-708C26B1716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B0FC9-19D3-4941-A226-D56BEB51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06191-0173-334B-BADB-CC2EBF89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1E2-5E69-1E4F-B152-31F9A045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4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946F-03DE-AC48-A30D-75BB518FA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5046B-C8DF-6741-A3DD-EEE00191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07436-1AED-2146-BAD2-99C8AB7A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0D3A-159F-3347-93E2-708C26B1716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53DC3-E970-6745-B9E2-564362DB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8B0FC-8055-E54D-9818-4A7A735C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1E2-5E69-1E4F-B152-31F9A045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AF78-FC32-2141-A430-59E7DC8C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05C65-3706-4743-A025-8BB94AF96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79B5B-35C8-F348-AC8D-A03B63E6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0D3A-159F-3347-93E2-708C26B1716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03164-5987-5745-A197-04E0D1D4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2A201-012D-8040-9B57-C844B42E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1E2-5E69-1E4F-B152-31F9A045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2233-65F8-074F-A5A6-F3FCCF8CA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FB5E9-92AD-C84C-9B02-5ACCF39D2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E9372-0D57-4F4A-812D-670AFA75D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DD5E1-35BB-AD48-89CA-1AC38387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0D3A-159F-3347-93E2-708C26B1716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92533-DAD6-4442-99CC-0B69CDF2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5F657-48FD-5D4E-B76A-6F34D114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1E2-5E69-1E4F-B152-31F9A045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9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7B10-901F-B94D-9EA5-880644B52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38D3F-15FE-FB4F-A2A1-C9559F84B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31E03-4DD9-2547-B780-F4ADBDD4D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73C2A-B67C-294B-BD9A-E5311EE0F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26A24-5D4D-7D41-8DBF-8F89DBC1F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A9A0DE-BE70-D846-9F2A-FD57238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0D3A-159F-3347-93E2-708C26B1716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1D786-966F-1644-8D0A-1B640E60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0AF1C-DDA2-E448-B35E-B964063C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1E2-5E69-1E4F-B152-31F9A045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3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A918-1D73-874B-9680-2E8B533C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5F7C0-3DB6-4F4A-A683-67DF36B9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0D3A-159F-3347-93E2-708C26B1716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3E88D-55D6-0B4C-969C-B101EF3B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FDE64-179D-C744-A299-AD01A322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1E2-5E69-1E4F-B152-31F9A045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7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0F18C-AD2D-BC4E-A943-D8C2F455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0D3A-159F-3347-93E2-708C26B1716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541DE-4721-B44E-BF81-CBE856D3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6D331-25EF-F045-9729-B129B401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1E2-5E69-1E4F-B152-31F9A045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0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1756-8470-D24C-B5F2-6F737D27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454B8-2CC8-464C-8927-E0ED942B4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D973F-8F1D-7749-8B40-6D455EDFD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46EDA-7732-F34C-812D-B12C9849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0D3A-159F-3347-93E2-708C26B1716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1E5E3-CB9F-9749-ADF6-5574EB7B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27799-9631-F44E-9893-C7A18CF4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1E2-5E69-1E4F-B152-31F9A045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3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C003-5588-C94E-BF1C-98927504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39E60-4AAE-184D-989D-739B3A5F4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15AA5-5B0E-FA49-9678-D3BD47FD7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46CDF-54BE-964B-A8EF-AD89415F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E0D3A-159F-3347-93E2-708C26B1716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D2476-3D51-0342-B0DE-035F7ABE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6D763-D167-C446-BC6E-75D4240A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F41E2-5E69-1E4F-B152-31F9A045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7EBEA-1D15-B744-B643-BA68CF22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63B84-8096-9F4B-857B-4322AC98C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FCABE-F77C-8849-96E5-15AB9982D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E0D3A-159F-3347-93E2-708C26B17164}" type="datetimeFigureOut">
              <a:rPr lang="en-US" smtClean="0"/>
              <a:t>11/7/19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0E3EF-AAA7-564A-8CB3-B61BF6A1F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98441-C88B-9542-93F2-297A8D5C4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F41E2-5E69-1E4F-B152-31F9A0454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0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1FC4-342D-ED4B-A57F-1C610845B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9381" y="672343"/>
            <a:ext cx="9144000" cy="8819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Chess boys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27EB6-50A5-7F47-B28E-445646645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Brandyn fix me </a:t>
            </a:r>
            <a:r>
              <a:rPr lang="en-US" dirty="0" err="1"/>
              <a:t>plz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B71CD-E1E8-D94D-8262-98239B50E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2" r="3386"/>
          <a:stretch/>
        </p:blipFill>
        <p:spPr>
          <a:xfrm>
            <a:off x="279400" y="6356195"/>
            <a:ext cx="11499850" cy="501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9EE270-ABFF-9F42-A652-644598551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89" r="4719"/>
          <a:stretch/>
        </p:blipFill>
        <p:spPr>
          <a:xfrm rot="5400000">
            <a:off x="-2957245" y="3120948"/>
            <a:ext cx="6070603" cy="501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C1BD75-2446-F041-9D60-A315BB4F7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18" r="3690"/>
          <a:stretch/>
        </p:blipFill>
        <p:spPr>
          <a:xfrm rot="16200000">
            <a:off x="8950404" y="3120947"/>
            <a:ext cx="6070600" cy="501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4A7FAB-DE3C-5149-8C8A-D92E7C995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9" r="2818"/>
          <a:stretch/>
        </p:blipFill>
        <p:spPr>
          <a:xfrm rot="10800000">
            <a:off x="279397" y="-113373"/>
            <a:ext cx="11499852" cy="50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44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075-3A09-294A-A561-45839B14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6033-B57A-BF4E-9F01-3ED818D40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5B9D1-2FB9-F041-A729-A4F412E25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648" y="-4957"/>
            <a:ext cx="6862957" cy="686295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B9913A2-AE88-BE43-AC1E-658278512F28}"/>
              </a:ext>
            </a:extLst>
          </p:cNvPr>
          <p:cNvSpPr/>
          <p:nvPr/>
        </p:nvSpPr>
        <p:spPr>
          <a:xfrm>
            <a:off x="5801730" y="3512634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398536-191C-B543-98B7-457F5DFC021D}"/>
              </a:ext>
            </a:extLst>
          </p:cNvPr>
          <p:cNvSpPr/>
          <p:nvPr/>
        </p:nvSpPr>
        <p:spPr>
          <a:xfrm>
            <a:off x="4939718" y="2689940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A83B02-BA8D-8843-8E64-79FB0151F938}"/>
              </a:ext>
            </a:extLst>
          </p:cNvPr>
          <p:cNvSpPr/>
          <p:nvPr/>
        </p:nvSpPr>
        <p:spPr>
          <a:xfrm>
            <a:off x="3225801" y="2647075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A03E16-4327-024A-B4C7-6E135898315E}"/>
              </a:ext>
            </a:extLst>
          </p:cNvPr>
          <p:cNvSpPr/>
          <p:nvPr/>
        </p:nvSpPr>
        <p:spPr>
          <a:xfrm>
            <a:off x="2389108" y="3507372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230584-3290-684C-B0E8-B99A6B56D318}"/>
              </a:ext>
            </a:extLst>
          </p:cNvPr>
          <p:cNvSpPr/>
          <p:nvPr/>
        </p:nvSpPr>
        <p:spPr>
          <a:xfrm>
            <a:off x="3240089" y="6071803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272A69-1C82-BD42-A4BC-5C44DEF2630E}"/>
              </a:ext>
            </a:extLst>
          </p:cNvPr>
          <p:cNvCxnSpPr/>
          <p:nvPr/>
        </p:nvCxnSpPr>
        <p:spPr>
          <a:xfrm>
            <a:off x="5801730" y="5199643"/>
            <a:ext cx="742950" cy="680225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A93729-316B-1E4A-97F2-7F7E1C21846C}"/>
              </a:ext>
            </a:extLst>
          </p:cNvPr>
          <p:cNvCxnSpPr>
            <a:cxnSpLocks/>
          </p:cNvCxnSpPr>
          <p:nvPr/>
        </p:nvCxnSpPr>
        <p:spPr>
          <a:xfrm flipV="1">
            <a:off x="5801730" y="5233484"/>
            <a:ext cx="742950" cy="646384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E1CC4-3DA6-A64B-88B4-F7FA355F7BC2}"/>
              </a:ext>
            </a:extLst>
          </p:cNvPr>
          <p:cNvCxnSpPr/>
          <p:nvPr/>
        </p:nvCxnSpPr>
        <p:spPr>
          <a:xfrm>
            <a:off x="2376676" y="5199643"/>
            <a:ext cx="742950" cy="680225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EC138A-3685-034E-9342-330D6F826E7D}"/>
              </a:ext>
            </a:extLst>
          </p:cNvPr>
          <p:cNvCxnSpPr>
            <a:cxnSpLocks/>
          </p:cNvCxnSpPr>
          <p:nvPr/>
        </p:nvCxnSpPr>
        <p:spPr>
          <a:xfrm flipV="1">
            <a:off x="2376676" y="5233484"/>
            <a:ext cx="742950" cy="646384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EA6443-C9DF-274B-9211-C87D150AC62E}"/>
              </a:ext>
            </a:extLst>
          </p:cNvPr>
          <p:cNvCxnSpPr/>
          <p:nvPr/>
        </p:nvCxnSpPr>
        <p:spPr>
          <a:xfrm>
            <a:off x="4939718" y="6090542"/>
            <a:ext cx="742950" cy="680225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42D59C-E6C6-C043-8C89-B6FD71CBD7ED}"/>
              </a:ext>
            </a:extLst>
          </p:cNvPr>
          <p:cNvCxnSpPr>
            <a:cxnSpLocks/>
          </p:cNvCxnSpPr>
          <p:nvPr/>
        </p:nvCxnSpPr>
        <p:spPr>
          <a:xfrm flipV="1">
            <a:off x="4939718" y="6124383"/>
            <a:ext cx="742950" cy="646384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5312AA5-81F1-CC44-BD75-D22A93931D64}"/>
              </a:ext>
            </a:extLst>
          </p:cNvPr>
          <p:cNvSpPr/>
          <p:nvPr/>
        </p:nvSpPr>
        <p:spPr>
          <a:xfrm>
            <a:off x="-595312" y="1249461"/>
            <a:ext cx="34528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    </a:t>
            </a:r>
            <a:r>
              <a:rPr lang="en-US" b="0" dirty="0" err="1">
                <a:effectLst/>
                <a:latin typeface="Menlo" panose="020B0609030804020204" pitchFamily="49" charset="0"/>
              </a:rPr>
              <a:t>knightMoves</a:t>
            </a:r>
            <a:r>
              <a:rPr lang="en-US" b="0" dirty="0">
                <a:effectLst/>
                <a:latin typeface="Menlo" panose="020B0609030804020204" pitchFamily="49" charset="0"/>
              </a:rPr>
              <a:t> = [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      [2 ,  1],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      [-2, -1],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      [2 , -1],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      [-2,  1],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      [1 ,  2],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      [1 , -2],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      [-1,  2],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      [-1, -2] 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    ];</a:t>
            </a:r>
          </a:p>
        </p:txBody>
      </p:sp>
    </p:spTree>
    <p:extLst>
      <p:ext uri="{BB962C8B-B14F-4D97-AF65-F5344CB8AC3E}">
        <p14:creationId xmlns:p14="http://schemas.microsoft.com/office/powerpoint/2010/main" val="61132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075-3A09-294A-A561-45839B14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magic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6033-B57A-BF4E-9F01-3ED818D40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arrAdd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current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delta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 {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cy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cx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current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dy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dx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delta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[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cy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cx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dy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dx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-US" b="0" dirty="0" err="1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parseInt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cy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-US" b="0" dirty="0" err="1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parseInt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cx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-US" b="0" dirty="0" err="1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parseInt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dy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-US" b="0" dirty="0" err="1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parseInt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dx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];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cy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dy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cx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dx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5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075-3A09-294A-A561-45839B14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magic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6033-B57A-BF4E-9F01-3ED818D4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0688"/>
            <a:ext cx="12244388" cy="4995862"/>
          </a:xfrm>
        </p:spPr>
        <p:txBody>
          <a:bodyPr/>
          <a:lstStyle/>
          <a:p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possMoves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[];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knightmoves</a:t>
            </a:r>
            <a:r>
              <a:rPr lang="en-US" sz="2000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forEach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{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possMoves</a:t>
            </a:r>
            <a:r>
              <a:rPr lang="en-US" sz="2000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push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arrAdd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 err="1">
                <a:solidFill>
                  <a:srgbClr val="C7444A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2000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currentSpace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});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possMoves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possMoves</a:t>
            </a:r>
            <a:r>
              <a:rPr lang="en-US" sz="2000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filter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 err="1">
                <a:solidFill>
                  <a:srgbClr val="C7444A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2000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canMove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newAvailableMoves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possMoves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newAvailableMoves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86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075-3A09-294A-A561-45839B14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magic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6033-B57A-BF4E-9F01-3ED818D4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0688"/>
            <a:ext cx="12244388" cy="4995862"/>
          </a:xfrm>
        </p:spPr>
        <p:txBody>
          <a:bodyPr/>
          <a:lstStyle/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</a:t>
            </a:r>
            <a:r>
              <a:rPr lang="en-US" sz="2000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canMove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 {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(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sz="2000" b="0" dirty="0" err="1">
                <a:solidFill>
                  <a:srgbClr val="C7444A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2000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isOnBoard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&amp;&amp;</a:t>
            </a:r>
            <a:endParaRPr lang="en-US" sz="2000" b="0" dirty="0">
              <a:solidFill>
                <a:srgbClr val="C5C8C6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US" sz="2000" b="0" dirty="0" err="1">
                <a:solidFill>
                  <a:srgbClr val="C7444A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2000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isFriend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&amp;&amp;</a:t>
            </a:r>
            <a:endParaRPr lang="en-US" sz="2000" b="0" dirty="0">
              <a:solidFill>
                <a:srgbClr val="C5C8C6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(</a:t>
            </a:r>
            <a:r>
              <a:rPr lang="en-US" sz="2000" b="0" dirty="0" err="1">
                <a:solidFill>
                  <a:srgbClr val="C7444A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2000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isEmpty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 err="1">
                <a:solidFill>
                  <a:srgbClr val="C7444A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2000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isFoe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) {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408080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}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{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408080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}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322475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075-3A09-294A-A561-45839B14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isFriend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6033-B57A-BF4E-9F01-3ED818D4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0688"/>
            <a:ext cx="12244388" cy="4995862"/>
          </a:xfrm>
        </p:spPr>
        <p:txBody>
          <a:bodyPr/>
          <a:lstStyle/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</a:t>
            </a:r>
            <a:r>
              <a:rPr lang="en-US" sz="2000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isFriend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 {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],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]];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(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===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 err="1">
                <a:solidFill>
                  <a:srgbClr val="C7444A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2000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 {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408080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}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{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408080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}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}</a:t>
            </a:r>
          </a:p>
          <a:p>
            <a:endParaRPr lang="en-US" sz="2000" b="0" dirty="0">
              <a:solidFill>
                <a:srgbClr val="C5C8C6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206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075-3A09-294A-A561-45839B14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isFoe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6033-B57A-BF4E-9F01-3ED818D4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0688"/>
            <a:ext cx="12244388" cy="4995862"/>
          </a:xfrm>
        </p:spPr>
        <p:txBody>
          <a:bodyPr/>
          <a:lstStyle/>
          <a:p>
            <a:r>
              <a:rPr lang="en-US" sz="2000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isFoe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 {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(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]][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]]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&amp;&amp;</a:t>
            </a:r>
            <a:endParaRPr lang="en-US" sz="2000" b="0" dirty="0">
              <a:solidFill>
                <a:srgbClr val="C5C8C6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]][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]].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&amp;&amp;</a:t>
            </a:r>
            <a:endParaRPr lang="en-US" sz="2000" b="0" dirty="0">
              <a:solidFill>
                <a:srgbClr val="C5C8C6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]][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]].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!==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 err="1">
                <a:solidFill>
                  <a:srgbClr val="C7444A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sz="2000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color</a:t>
            </a:r>
            <a:endParaRPr lang="en-US" sz="2000" b="0" dirty="0">
              <a:solidFill>
                <a:srgbClr val="C5C8C6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) {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408080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}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{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408080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}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}</a:t>
            </a:r>
          </a:p>
          <a:p>
            <a:endParaRPr lang="en-US" sz="2000" b="0" dirty="0">
              <a:solidFill>
                <a:srgbClr val="C5C8C6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00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075-3A09-294A-A561-45839B14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isEmpty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6033-B57A-BF4E-9F01-3ED818D4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0688"/>
            <a:ext cx="12244388" cy="4995862"/>
          </a:xfrm>
        </p:spPr>
        <p:txBody>
          <a:bodyPr/>
          <a:lstStyle/>
          <a:p>
            <a:r>
              <a:rPr lang="en-US" sz="2000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isEmpty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 {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(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]][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]]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]][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]].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 {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408080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}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{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408080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}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}</a:t>
            </a:r>
          </a:p>
          <a:p>
            <a:endParaRPr lang="en-US" sz="2000" b="0" dirty="0">
              <a:solidFill>
                <a:srgbClr val="C5C8C6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233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075-3A09-294A-A561-45839B14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IsOnBoard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6033-B57A-BF4E-9F01-3ED818D4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0688"/>
            <a:ext cx="12244388" cy="4995862"/>
          </a:xfrm>
        </p:spPr>
        <p:txBody>
          <a:bodyPr/>
          <a:lstStyle/>
          <a:p>
            <a:r>
              <a:rPr lang="en-US" sz="2000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isOnBoard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 {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space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(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&gt;=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&gt;=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&lt;=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 {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408080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}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{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sz="2000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sz="2000" b="0" dirty="0">
                <a:solidFill>
                  <a:srgbClr val="408080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}</a:t>
            </a:r>
          </a:p>
          <a:p>
            <a:r>
              <a:rPr lang="en-US" sz="2000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}</a:t>
            </a:r>
          </a:p>
          <a:p>
            <a:endParaRPr lang="en-US" sz="2000" b="0" dirty="0">
              <a:solidFill>
                <a:srgbClr val="C5C8C6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249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075-3A09-294A-A561-45839B14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IRL how it looks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6033-B57A-BF4E-9F01-3ED818D40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BD418-D467-7746-9436-7AE2735E72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66" b="2265"/>
          <a:stretch/>
        </p:blipFill>
        <p:spPr>
          <a:xfrm>
            <a:off x="3471868" y="1761184"/>
            <a:ext cx="5086350" cy="509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23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8EC5-FE82-B646-BFE2-74C2E1B5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Queens, </a:t>
            </a:r>
            <a:br>
              <a:rPr lang="en-US" dirty="0"/>
            </a:br>
            <a:r>
              <a:rPr lang="en-US" dirty="0"/>
              <a:t>Rooks, and </a:t>
            </a:r>
            <a:br>
              <a:rPr lang="en-US" dirty="0"/>
            </a:br>
            <a:r>
              <a:rPr lang="en-US" dirty="0"/>
              <a:t>Bishops move?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0AA7-3B8E-6048-929E-E055A0A8B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AEA4D-6663-3D4F-928B-2AF5FE55F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63" y="-33337"/>
            <a:ext cx="6891337" cy="689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1FC4-342D-ED4B-A57F-1C610845B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996" y="438358"/>
            <a:ext cx="9144000" cy="998544"/>
          </a:xfrm>
        </p:spPr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27EB6-50A5-7F47-B28E-445646645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Chess</a:t>
            </a:r>
          </a:p>
          <a:p>
            <a:r>
              <a:rPr lang="en-US" dirty="0"/>
              <a:t>React</a:t>
            </a:r>
          </a:p>
          <a:p>
            <a:r>
              <a:rPr lang="en-US" dirty="0"/>
              <a:t>The code is complicated but the concept isn’t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B71CD-E1E8-D94D-8262-98239B50E7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2" r="3386"/>
          <a:stretch/>
        </p:blipFill>
        <p:spPr>
          <a:xfrm>
            <a:off x="279400" y="6356195"/>
            <a:ext cx="11499850" cy="501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9EE270-ABFF-9F42-A652-644598551A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89" r="4719"/>
          <a:stretch/>
        </p:blipFill>
        <p:spPr>
          <a:xfrm rot="5400000">
            <a:off x="-2957245" y="3120948"/>
            <a:ext cx="6070603" cy="501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C1BD75-2446-F041-9D60-A315BB4F79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18" r="3690"/>
          <a:stretch/>
        </p:blipFill>
        <p:spPr>
          <a:xfrm rot="16200000">
            <a:off x="8950404" y="3120947"/>
            <a:ext cx="6070600" cy="501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4A7FAB-DE3C-5149-8C8A-D92E7C995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9" r="2818"/>
          <a:stretch/>
        </p:blipFill>
        <p:spPr>
          <a:xfrm rot="10800000">
            <a:off x="279397" y="-113373"/>
            <a:ext cx="11499852" cy="50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12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1DC4-C997-9443-8826-D6F4616D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9F77B-E450-8D4A-900F-155DAD14F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D658F-520A-984E-AA5D-55D7354E9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64" y="-23821"/>
            <a:ext cx="6881822" cy="688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59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1DC4-C997-9443-8826-D6F4616D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D658F-520A-984E-AA5D-55D7354E9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64" y="-23821"/>
            <a:ext cx="6881822" cy="688182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2F4CE16-7DA7-C044-B111-A63A67891FAE}"/>
              </a:ext>
            </a:extLst>
          </p:cNvPr>
          <p:cNvSpPr/>
          <p:nvPr/>
        </p:nvSpPr>
        <p:spPr>
          <a:xfrm>
            <a:off x="9661446" y="3515519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741CD1-DA1F-8247-9A6C-4D386B34AB7B}"/>
              </a:ext>
            </a:extLst>
          </p:cNvPr>
          <p:cNvSpPr/>
          <p:nvPr/>
        </p:nvSpPr>
        <p:spPr>
          <a:xfrm>
            <a:off x="8804673" y="2647968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373F8-79C4-B842-8EB6-92DD416D057C}"/>
              </a:ext>
            </a:extLst>
          </p:cNvPr>
          <p:cNvSpPr/>
          <p:nvPr/>
        </p:nvSpPr>
        <p:spPr>
          <a:xfrm>
            <a:off x="10529070" y="932864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C3B9B4-032A-BB47-9CA1-E8CED7F35779}"/>
              </a:ext>
            </a:extLst>
          </p:cNvPr>
          <p:cNvSpPr/>
          <p:nvPr/>
        </p:nvSpPr>
        <p:spPr>
          <a:xfrm>
            <a:off x="10529070" y="1734295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1672E6C-1243-4C46-AAF1-A16F4B010D02}"/>
              </a:ext>
            </a:extLst>
          </p:cNvPr>
          <p:cNvSpPr/>
          <p:nvPr/>
        </p:nvSpPr>
        <p:spPr>
          <a:xfrm>
            <a:off x="10529070" y="2628899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9724B58-89C6-A348-91B9-B4F4F4DAA4A6}"/>
              </a:ext>
            </a:extLst>
          </p:cNvPr>
          <p:cNvSpPr/>
          <p:nvPr/>
        </p:nvSpPr>
        <p:spPr>
          <a:xfrm>
            <a:off x="10529070" y="3507372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4C78A9-A70A-4249-BF0C-1B4F5575511F}"/>
              </a:ext>
            </a:extLst>
          </p:cNvPr>
          <p:cNvSpPr/>
          <p:nvPr/>
        </p:nvSpPr>
        <p:spPr>
          <a:xfrm>
            <a:off x="7084932" y="933066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0B370F-BCAB-9C42-A6CA-573A5FBE4B81}"/>
              </a:ext>
            </a:extLst>
          </p:cNvPr>
          <p:cNvSpPr/>
          <p:nvPr/>
        </p:nvSpPr>
        <p:spPr>
          <a:xfrm>
            <a:off x="7937422" y="1749199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C254E4-AB95-2448-ACB3-01911B62DA5A}"/>
              </a:ext>
            </a:extLst>
          </p:cNvPr>
          <p:cNvSpPr/>
          <p:nvPr/>
        </p:nvSpPr>
        <p:spPr>
          <a:xfrm>
            <a:off x="11393448" y="4354285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BD33B0-B293-6C4B-B11C-123CDF48B4CD}"/>
              </a:ext>
            </a:extLst>
          </p:cNvPr>
          <p:cNvSpPr/>
          <p:nvPr/>
        </p:nvSpPr>
        <p:spPr>
          <a:xfrm>
            <a:off x="11405685" y="3489293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1D278BA-F20F-0841-A96A-796E6B4D847C}"/>
              </a:ext>
            </a:extLst>
          </p:cNvPr>
          <p:cNvSpPr/>
          <p:nvPr/>
        </p:nvSpPr>
        <p:spPr>
          <a:xfrm>
            <a:off x="2452238" y="2685981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09E31D-AB29-F64A-BD2B-9F1A00A2DCAC}"/>
              </a:ext>
            </a:extLst>
          </p:cNvPr>
          <p:cNvCxnSpPr>
            <a:cxnSpLocks/>
          </p:cNvCxnSpPr>
          <p:nvPr/>
        </p:nvCxnSpPr>
        <p:spPr>
          <a:xfrm>
            <a:off x="2428387" y="4349553"/>
            <a:ext cx="742950" cy="680225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8AD5C8-581B-264C-BC69-E63F16483E62}"/>
              </a:ext>
            </a:extLst>
          </p:cNvPr>
          <p:cNvCxnSpPr>
            <a:cxnSpLocks/>
          </p:cNvCxnSpPr>
          <p:nvPr/>
        </p:nvCxnSpPr>
        <p:spPr>
          <a:xfrm flipV="1">
            <a:off x="2428387" y="4383394"/>
            <a:ext cx="742950" cy="646384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0AC35CD-1DB6-4B44-9BE4-149C65BBFD1B}"/>
              </a:ext>
            </a:extLst>
          </p:cNvPr>
          <p:cNvSpPr txBox="1"/>
          <p:nvPr/>
        </p:nvSpPr>
        <p:spPr>
          <a:xfrm>
            <a:off x="811667" y="2829766"/>
            <a:ext cx="112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Move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60EC44-7EEE-A340-BA7D-190C108E348F}"/>
              </a:ext>
            </a:extLst>
          </p:cNvPr>
          <p:cNvSpPr txBox="1"/>
          <p:nvPr/>
        </p:nvSpPr>
        <p:spPr>
          <a:xfrm>
            <a:off x="811667" y="4504999"/>
            <a:ext cx="144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Cannot Move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8CAECA-0B20-B749-A15B-42973B234782}"/>
              </a:ext>
            </a:extLst>
          </p:cNvPr>
          <p:cNvCxnSpPr>
            <a:cxnSpLocks/>
          </p:cNvCxnSpPr>
          <p:nvPr/>
        </p:nvCxnSpPr>
        <p:spPr>
          <a:xfrm>
            <a:off x="9658159" y="4394709"/>
            <a:ext cx="742950" cy="680225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56770C-4BFD-7547-9D62-473CA6D410D3}"/>
              </a:ext>
            </a:extLst>
          </p:cNvPr>
          <p:cNvCxnSpPr>
            <a:cxnSpLocks/>
          </p:cNvCxnSpPr>
          <p:nvPr/>
        </p:nvCxnSpPr>
        <p:spPr>
          <a:xfrm flipV="1">
            <a:off x="9658159" y="4428550"/>
            <a:ext cx="742950" cy="646384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437CE8-BC79-4F41-BCA2-F6A41442B1D0}"/>
              </a:ext>
            </a:extLst>
          </p:cNvPr>
          <p:cNvCxnSpPr>
            <a:cxnSpLocks/>
          </p:cNvCxnSpPr>
          <p:nvPr/>
        </p:nvCxnSpPr>
        <p:spPr>
          <a:xfrm>
            <a:off x="11405685" y="5221173"/>
            <a:ext cx="742950" cy="680225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F1D605-6DE5-E146-99C4-7D9E72DB2F4E}"/>
              </a:ext>
            </a:extLst>
          </p:cNvPr>
          <p:cNvCxnSpPr>
            <a:cxnSpLocks/>
          </p:cNvCxnSpPr>
          <p:nvPr/>
        </p:nvCxnSpPr>
        <p:spPr>
          <a:xfrm flipV="1">
            <a:off x="11405685" y="5255014"/>
            <a:ext cx="742950" cy="646384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13F217-A15E-9448-B567-10BF781FC576}"/>
              </a:ext>
            </a:extLst>
          </p:cNvPr>
          <p:cNvCxnSpPr>
            <a:cxnSpLocks/>
          </p:cNvCxnSpPr>
          <p:nvPr/>
        </p:nvCxnSpPr>
        <p:spPr>
          <a:xfrm>
            <a:off x="10523819" y="5255014"/>
            <a:ext cx="742950" cy="680225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2FF08D-E23E-424E-87BB-4E4E7A7F9F57}"/>
              </a:ext>
            </a:extLst>
          </p:cNvPr>
          <p:cNvCxnSpPr>
            <a:cxnSpLocks/>
          </p:cNvCxnSpPr>
          <p:nvPr/>
        </p:nvCxnSpPr>
        <p:spPr>
          <a:xfrm flipV="1">
            <a:off x="10523819" y="5288855"/>
            <a:ext cx="742950" cy="646384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42AC721-71A9-F741-894C-BE53463D4810}"/>
              </a:ext>
            </a:extLst>
          </p:cNvPr>
          <p:cNvSpPr/>
          <p:nvPr/>
        </p:nvSpPr>
        <p:spPr>
          <a:xfrm>
            <a:off x="8818961" y="6109898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CC6D090-F43F-3442-9774-9E7CF203C76C}"/>
              </a:ext>
            </a:extLst>
          </p:cNvPr>
          <p:cNvSpPr/>
          <p:nvPr/>
        </p:nvSpPr>
        <p:spPr>
          <a:xfrm>
            <a:off x="9658159" y="5187852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66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EF9F-2DF0-554F-964A-BDB4E023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slides everywhere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16D03-105E-2E41-AC8D-B4CB5450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howItMoves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(</a:t>
            </a:r>
            <a:r>
              <a:rPr lang="en-US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currentSpace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color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{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newAvailableMoves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[];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b="0" dirty="0">
                <a:solidFill>
                  <a:srgbClr val="9A9B99"/>
                </a:solidFill>
                <a:effectLst/>
                <a:latin typeface="Menlo" panose="020B0609030804020204" pitchFamily="49" charset="0"/>
              </a:rPr>
              <a:t>//left slide</a:t>
            </a:r>
            <a:endParaRPr lang="en-US" b="0" dirty="0">
              <a:solidFill>
                <a:srgbClr val="C5C8C6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b="0" dirty="0" err="1">
                <a:solidFill>
                  <a:srgbClr val="C7444A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slide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dirty="0">
                <a:solidFill>
                  <a:srgbClr val="676867"/>
                </a:solidFill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], </a:t>
            </a:r>
          </a:p>
          <a:p>
            <a:r>
              <a:rPr lang="en-US" b="0" dirty="0" err="1">
                <a:solidFill>
                  <a:srgbClr val="C7444A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currentSpace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US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forEach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=&gt;</a:t>
            </a:r>
            <a:endParaRPr lang="en-US" b="0" dirty="0">
              <a:solidFill>
                <a:srgbClr val="C5C8C6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newAvailableMoves</a:t>
            </a:r>
            <a:r>
              <a:rPr lang="en-US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push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);</a:t>
            </a:r>
          </a:p>
          <a:p>
            <a:r>
              <a:rPr lang="en-US" dirty="0"/>
              <a:t>…. Also every other direction</a:t>
            </a:r>
          </a:p>
          <a:p>
            <a:r>
              <a:rPr lang="en-US" dirty="0"/>
              <a:t>But what is slide?</a:t>
            </a:r>
          </a:p>
        </p:txBody>
      </p:sp>
    </p:spTree>
    <p:extLst>
      <p:ext uri="{BB962C8B-B14F-4D97-AF65-F5344CB8AC3E}">
        <p14:creationId xmlns:p14="http://schemas.microsoft.com/office/powerpoint/2010/main" val="645630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1703-989B-5D41-9265-8F603F5F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E45DE-A93B-0D47-85AE-A4C81D310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</a:t>
            </a:r>
            <a:r>
              <a:rPr lang="en-US" b="0" dirty="0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slide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direction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currentSpace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 {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newAvailableMoves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[];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currentSpace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], </a:t>
            </a:r>
            <a:r>
              <a:rPr lang="en-US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currentSpace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]];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dy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dx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direction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], [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direction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]]];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current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 err="1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parseInt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dy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 err="1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parseInt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dx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)];</a:t>
            </a:r>
          </a:p>
          <a:p>
            <a:b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(</a:t>
            </a:r>
            <a:r>
              <a:rPr lang="en-US" b="0" dirty="0" err="1">
                <a:solidFill>
                  <a:srgbClr val="C7444A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canMove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current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)) {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cy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cx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...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current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newAvailableMoves</a:t>
            </a:r>
            <a:r>
              <a:rPr lang="en-US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push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current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(</a:t>
            </a:r>
            <a:r>
              <a:rPr lang="en-US" b="0" dirty="0" err="1">
                <a:solidFill>
                  <a:srgbClr val="C7444A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dirty="0" err="1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CE6700"/>
                </a:solidFill>
                <a:effectLst/>
                <a:latin typeface="Menlo" panose="020B0609030804020204" pitchFamily="49" charset="0"/>
              </a:rPr>
              <a:t>isFoe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current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board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)) {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break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}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 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current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[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cy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 err="1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parseInt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dy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), 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cx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676867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 err="1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parseInt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dx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)];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b="0" dirty="0">
                <a:solidFill>
                  <a:srgbClr val="9872A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b="0" dirty="0" err="1">
                <a:solidFill>
                  <a:srgbClr val="6089B4"/>
                </a:solidFill>
                <a:effectLst/>
                <a:latin typeface="Menlo" panose="020B0609030804020204" pitchFamily="49" charset="0"/>
              </a:rPr>
              <a:t>newAvailableMoves</a:t>
            </a:r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Menlo" panose="020B0609030804020204" pitchFamily="49" charset="0"/>
              </a:rPr>
              <a:t>  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87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4EBA-A702-E848-A736-79392E2A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95629-8F23-354C-87DA-CDAE0DF25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8EACF-A56B-7044-96DC-6408DBBCC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088" y="-47935"/>
            <a:ext cx="6919912" cy="693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3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1FC4-342D-ED4B-A57F-1C610845B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49"/>
            <a:ext cx="9144000" cy="1006320"/>
          </a:xfrm>
        </p:spPr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27EB6-50A5-7F47-B28E-445646645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65888"/>
            <a:ext cx="9144000" cy="380647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React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State management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DB handles minimum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Tackle challenge without outside help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NO </a:t>
            </a:r>
            <a:r>
              <a:rPr lang="en-US" dirty="0" err="1"/>
              <a:t>dependancies</a:t>
            </a:r>
            <a:r>
              <a:rPr lang="en-US" dirty="0"/>
              <a:t> (outside react/ react-router)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Focus on Inheritance/ class structure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B71CD-E1E8-D94D-8262-98239B50E7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2" r="3386"/>
          <a:stretch/>
        </p:blipFill>
        <p:spPr>
          <a:xfrm>
            <a:off x="279400" y="6356195"/>
            <a:ext cx="11499850" cy="501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9EE270-ABFF-9F42-A652-644598551A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89" r="4719"/>
          <a:stretch/>
        </p:blipFill>
        <p:spPr>
          <a:xfrm rot="5400000">
            <a:off x="-2957245" y="3120948"/>
            <a:ext cx="6070603" cy="501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C1BD75-2446-F041-9D60-A315BB4F79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18" r="3690"/>
          <a:stretch/>
        </p:blipFill>
        <p:spPr>
          <a:xfrm rot="16200000">
            <a:off x="8950404" y="3120947"/>
            <a:ext cx="6070600" cy="501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4A7FAB-DE3C-5149-8C8A-D92E7C995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9" r="2818"/>
          <a:stretch/>
        </p:blipFill>
        <p:spPr>
          <a:xfrm rot="10800000">
            <a:off x="279397" y="-113373"/>
            <a:ext cx="11499852" cy="50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6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1FC4-342D-ED4B-A57F-1C610845B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104" y="506089"/>
            <a:ext cx="9144000" cy="992764"/>
          </a:xfrm>
        </p:spPr>
        <p:txBody>
          <a:bodyPr/>
          <a:lstStyle/>
          <a:p>
            <a:r>
              <a:rPr lang="en-US" dirty="0"/>
              <a:t>Show Your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27EB6-50A5-7F47-B28E-445646645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Show them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B71CD-E1E8-D94D-8262-98239B50E7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2" r="3386"/>
          <a:stretch/>
        </p:blipFill>
        <p:spPr>
          <a:xfrm>
            <a:off x="279400" y="6356195"/>
            <a:ext cx="11499850" cy="501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9EE270-ABFF-9F42-A652-644598551A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89" r="4719"/>
          <a:stretch/>
        </p:blipFill>
        <p:spPr>
          <a:xfrm rot="5400000">
            <a:off x="-2957245" y="3120948"/>
            <a:ext cx="6070603" cy="501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C1BD75-2446-F041-9D60-A315BB4F79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18" r="3690"/>
          <a:stretch/>
        </p:blipFill>
        <p:spPr>
          <a:xfrm rot="16200000">
            <a:off x="8950404" y="3120947"/>
            <a:ext cx="6070600" cy="501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4A7FAB-DE3C-5149-8C8A-D92E7C995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9" r="2818"/>
          <a:stretch/>
        </p:blipFill>
        <p:spPr>
          <a:xfrm rot="10800000">
            <a:off x="279397" y="-113373"/>
            <a:ext cx="11499852" cy="5018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E6FA36-EE33-EB47-8B9F-430CD129E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480" y="2597248"/>
            <a:ext cx="716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49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1FC4-342D-ED4B-A57F-1C610845B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7346"/>
          </a:xfrm>
        </p:spPr>
        <p:txBody>
          <a:bodyPr/>
          <a:lstStyle/>
          <a:p>
            <a:r>
              <a:rPr lang="en-US" dirty="0"/>
              <a:t>Workflow and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27EB6-50A5-7F47-B28E-445646645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Commit graph</a:t>
            </a:r>
          </a:p>
          <a:p>
            <a:r>
              <a:rPr lang="en-US" strike="sngStrike" dirty="0"/>
              <a:t>Trello</a:t>
            </a:r>
            <a:r>
              <a:rPr lang="en-US" dirty="0"/>
              <a:t> </a:t>
            </a:r>
          </a:p>
          <a:p>
            <a:r>
              <a:rPr lang="en-US" dirty="0"/>
              <a:t>Slack integrated with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Time commitment in person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B71CD-E1E8-D94D-8262-98239B50E7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2" r="3386"/>
          <a:stretch/>
        </p:blipFill>
        <p:spPr>
          <a:xfrm>
            <a:off x="279400" y="6356195"/>
            <a:ext cx="11499850" cy="501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9EE270-ABFF-9F42-A652-644598551A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89" r="4719"/>
          <a:stretch/>
        </p:blipFill>
        <p:spPr>
          <a:xfrm rot="5400000">
            <a:off x="-2957245" y="3120948"/>
            <a:ext cx="6070603" cy="501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C1BD75-2446-F041-9D60-A315BB4F79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18" r="3690"/>
          <a:stretch/>
        </p:blipFill>
        <p:spPr>
          <a:xfrm rot="16200000">
            <a:off x="8950404" y="3120947"/>
            <a:ext cx="6070600" cy="501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4A7FAB-DE3C-5149-8C8A-D92E7C995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9" r="2818"/>
          <a:stretch/>
        </p:blipFill>
        <p:spPr>
          <a:xfrm rot="10800000">
            <a:off x="279397" y="-113373"/>
            <a:ext cx="11499852" cy="50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46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1FC4-342D-ED4B-A57F-1C610845B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0650"/>
            <a:ext cx="9144000" cy="1006320"/>
          </a:xfrm>
        </p:spPr>
        <p:txBody>
          <a:bodyPr/>
          <a:lstStyle/>
          <a:p>
            <a:r>
              <a:rPr lang="en-US" dirty="0"/>
              <a:t>Slide: Highlight your wins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27EB6-50A5-7F47-B28E-445646645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818" y="1773237"/>
            <a:ext cx="9144000" cy="3853011"/>
          </a:xfrm>
        </p:spPr>
        <p:txBody>
          <a:bodyPr/>
          <a:lstStyle/>
          <a:p>
            <a:r>
              <a:rPr lang="en-US" dirty="0"/>
              <a:t>Available Moves</a:t>
            </a:r>
          </a:p>
          <a:p>
            <a:r>
              <a:rPr lang="en-US" dirty="0"/>
              <a:t>Check</a:t>
            </a:r>
          </a:p>
          <a:p>
            <a:r>
              <a:rPr lang="en-US" dirty="0"/>
              <a:t>Move logic</a:t>
            </a:r>
          </a:p>
          <a:p>
            <a:r>
              <a:rPr lang="en-US" dirty="0"/>
              <a:t>Do many moves</a:t>
            </a:r>
          </a:p>
          <a:p>
            <a:r>
              <a:rPr lang="en-US" dirty="0"/>
              <a:t>DB schema </a:t>
            </a:r>
          </a:p>
          <a:p>
            <a:r>
              <a:rPr lang="en-US" dirty="0"/>
              <a:t>Move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B71CD-E1E8-D94D-8262-98239B50E7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2" r="3386"/>
          <a:stretch/>
        </p:blipFill>
        <p:spPr>
          <a:xfrm>
            <a:off x="279400" y="6356195"/>
            <a:ext cx="11499850" cy="501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9EE270-ABFF-9F42-A652-644598551A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89" r="4719"/>
          <a:stretch/>
        </p:blipFill>
        <p:spPr>
          <a:xfrm rot="5400000">
            <a:off x="-2957245" y="3120948"/>
            <a:ext cx="6070603" cy="501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C1BD75-2446-F041-9D60-A315BB4F79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18" r="3690"/>
          <a:stretch/>
        </p:blipFill>
        <p:spPr>
          <a:xfrm rot="16200000">
            <a:off x="8950404" y="3120947"/>
            <a:ext cx="6070600" cy="501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4A7FAB-DE3C-5149-8C8A-D92E7C995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9" r="2818"/>
          <a:stretch/>
        </p:blipFill>
        <p:spPr>
          <a:xfrm rot="10800000">
            <a:off x="279397" y="-113373"/>
            <a:ext cx="11499852" cy="50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64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1FC4-342D-ED4B-A57F-1C610845B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760" y="473138"/>
            <a:ext cx="9144000" cy="958498"/>
          </a:xfrm>
        </p:spPr>
        <p:txBody>
          <a:bodyPr/>
          <a:lstStyle/>
          <a:p>
            <a:r>
              <a:rPr lang="en-US" dirty="0"/>
              <a:t>Areas for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27EB6-50A5-7F47-B28E-445646645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323" y="2218956"/>
            <a:ext cx="9144000" cy="3618426"/>
          </a:xfrm>
        </p:spPr>
        <p:txBody>
          <a:bodyPr/>
          <a:lstStyle/>
          <a:p>
            <a:r>
              <a:rPr lang="en-US" dirty="0"/>
              <a:t>2d arrays are difficult to parse (for humans)</a:t>
            </a:r>
          </a:p>
          <a:p>
            <a:r>
              <a:rPr lang="en-US" dirty="0" err="1"/>
              <a:t>Socket.io</a:t>
            </a:r>
            <a:endParaRPr lang="en-US" dirty="0"/>
          </a:p>
          <a:p>
            <a:r>
              <a:rPr lang="en-US" dirty="0"/>
              <a:t>Checkmate</a:t>
            </a:r>
          </a:p>
          <a:p>
            <a:r>
              <a:rPr lang="en-US" dirty="0"/>
              <a:t>Castling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B71CD-E1E8-D94D-8262-98239B50E7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2" r="3386"/>
          <a:stretch/>
        </p:blipFill>
        <p:spPr>
          <a:xfrm>
            <a:off x="279400" y="6356195"/>
            <a:ext cx="11499850" cy="501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9EE270-ABFF-9F42-A652-644598551A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89" r="4719"/>
          <a:stretch/>
        </p:blipFill>
        <p:spPr>
          <a:xfrm rot="5400000">
            <a:off x="-2957245" y="3120948"/>
            <a:ext cx="6070603" cy="501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C1BD75-2446-F041-9D60-A315BB4F79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18" r="3690"/>
          <a:stretch/>
        </p:blipFill>
        <p:spPr>
          <a:xfrm rot="16200000">
            <a:off x="8950404" y="3120947"/>
            <a:ext cx="6070600" cy="501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4A7FAB-DE3C-5149-8C8A-D92E7C995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9" r="2818"/>
          <a:stretch/>
        </p:blipFill>
        <p:spPr>
          <a:xfrm rot="10800000">
            <a:off x="279397" y="-113373"/>
            <a:ext cx="11499852" cy="50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1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1FC4-342D-ED4B-A57F-1C610845B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8433"/>
            <a:ext cx="9144000" cy="1782763"/>
          </a:xfrm>
        </p:spPr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27EB6-50A5-7F47-B28E-445646645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https://401-chess-team.github.io/Chess-react/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B71CD-E1E8-D94D-8262-98239B50E7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2" r="3386"/>
          <a:stretch/>
        </p:blipFill>
        <p:spPr>
          <a:xfrm>
            <a:off x="279400" y="6356195"/>
            <a:ext cx="11499850" cy="501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9EE270-ABFF-9F42-A652-644598551A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89" r="4719"/>
          <a:stretch/>
        </p:blipFill>
        <p:spPr>
          <a:xfrm rot="5400000">
            <a:off x="-2957245" y="3120948"/>
            <a:ext cx="6070603" cy="501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C1BD75-2446-F041-9D60-A315BB4F79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18" r="3690"/>
          <a:stretch/>
        </p:blipFill>
        <p:spPr>
          <a:xfrm rot="16200000">
            <a:off x="8950404" y="3120947"/>
            <a:ext cx="6070600" cy="501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4A7FAB-DE3C-5149-8C8A-D92E7C995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9" r="2818"/>
          <a:stretch/>
        </p:blipFill>
        <p:spPr>
          <a:xfrm rot="10800000">
            <a:off x="279397" y="-113373"/>
            <a:ext cx="11499852" cy="50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00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1FC4-342D-ED4B-A57F-1C610845B8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27EB6-50A5-7F47-B28E-445646645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Hit us, we are ready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B71CD-E1E8-D94D-8262-98239B50E7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2" r="3386"/>
          <a:stretch/>
        </p:blipFill>
        <p:spPr>
          <a:xfrm>
            <a:off x="279400" y="6356195"/>
            <a:ext cx="11499850" cy="501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9EE270-ABFF-9F42-A652-644598551A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89" r="4719"/>
          <a:stretch/>
        </p:blipFill>
        <p:spPr>
          <a:xfrm rot="5400000">
            <a:off x="-2957245" y="3120948"/>
            <a:ext cx="6070603" cy="501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C1BD75-2446-F041-9D60-A315BB4F79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18" r="3690"/>
          <a:stretch/>
        </p:blipFill>
        <p:spPr>
          <a:xfrm rot="16200000">
            <a:off x="8950404" y="3120947"/>
            <a:ext cx="6070600" cy="501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4A7FAB-DE3C-5149-8C8A-D92E7C995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9" r="2818"/>
          <a:stretch/>
        </p:blipFill>
        <p:spPr>
          <a:xfrm rot="10800000">
            <a:off x="279397" y="-113373"/>
            <a:ext cx="11499852" cy="50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1FC4-342D-ED4B-A57F-1C610845B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1524"/>
            <a:ext cx="9144000" cy="992404"/>
          </a:xfrm>
        </p:spPr>
        <p:txBody>
          <a:bodyPr/>
          <a:lstStyle/>
          <a:p>
            <a:r>
              <a:rPr lang="en-US" dirty="0"/>
              <a:t>Problem domain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27EB6-50A5-7F47-B28E-445646645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88223"/>
            <a:ext cx="9144000" cy="3652477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Learning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Series of intense code challenges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e.g. : 2 dimensional array manipulation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board[0][0].move( [2,0] , board, </a:t>
            </a:r>
            <a:r>
              <a:rPr lang="en-US" dirty="0" err="1"/>
              <a:t>arrOfPieces</a:t>
            </a:r>
            <a:r>
              <a:rPr lang="en-US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React routing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B71CD-E1E8-D94D-8262-98239B50E7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2" r="3386"/>
          <a:stretch/>
        </p:blipFill>
        <p:spPr>
          <a:xfrm>
            <a:off x="279400" y="6356195"/>
            <a:ext cx="11499850" cy="501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9EE270-ABFF-9F42-A652-644598551A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89" r="4719"/>
          <a:stretch/>
        </p:blipFill>
        <p:spPr>
          <a:xfrm rot="5400000">
            <a:off x="-2957245" y="3120948"/>
            <a:ext cx="6070603" cy="501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C1BD75-2446-F041-9D60-A315BB4F79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18" r="3690"/>
          <a:stretch/>
        </p:blipFill>
        <p:spPr>
          <a:xfrm rot="16200000">
            <a:off x="8950404" y="3120947"/>
            <a:ext cx="6070600" cy="501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4A7FAB-DE3C-5149-8C8A-D92E7C995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9" r="2818"/>
          <a:stretch/>
        </p:blipFill>
        <p:spPr>
          <a:xfrm rot="10800000">
            <a:off x="279397" y="-113373"/>
            <a:ext cx="11499852" cy="50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5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1FC4-342D-ED4B-A57F-1C610845B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94364"/>
          </a:xfrm>
        </p:spPr>
        <p:txBody>
          <a:bodyPr/>
          <a:lstStyle/>
          <a:p>
            <a:r>
              <a:rPr lang="en-US" dirty="0"/>
              <a:t>Working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27EB6-50A5-7F47-B28E-445646645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Insert link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B71CD-E1E8-D94D-8262-98239B50E7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2" r="3386"/>
          <a:stretch/>
        </p:blipFill>
        <p:spPr>
          <a:xfrm>
            <a:off x="279400" y="6356195"/>
            <a:ext cx="11499850" cy="501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9EE270-ABFF-9F42-A652-644598551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89" r="4719"/>
          <a:stretch/>
        </p:blipFill>
        <p:spPr>
          <a:xfrm rot="5400000">
            <a:off x="-2957245" y="3120948"/>
            <a:ext cx="6070603" cy="501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C1BD75-2446-F041-9D60-A315BB4F7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18" r="3690"/>
          <a:stretch/>
        </p:blipFill>
        <p:spPr>
          <a:xfrm rot="16200000">
            <a:off x="8950404" y="3120947"/>
            <a:ext cx="6070600" cy="501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4A7FAB-DE3C-5149-8C8A-D92E7C995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9" r="2818"/>
          <a:stretch/>
        </p:blipFill>
        <p:spPr>
          <a:xfrm rot="10800000">
            <a:off x="279397" y="-113373"/>
            <a:ext cx="11499852" cy="50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3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23F5-8148-D543-9678-4B868588B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 knights move?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79164-8864-194E-BA75-F4A942A45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4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3279-4DC4-0749-8D42-32146EFC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1BCFF-617C-A64A-BADC-B03477EB0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52281-F7FC-B24D-8F6F-1B1DDA490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507" y="-6350"/>
            <a:ext cx="6864350" cy="68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5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075-3A09-294A-A561-45839B14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6033-B57A-BF4E-9F01-3ED818D40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5B9D1-2FB9-F041-A729-A4F412E25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648" y="-4957"/>
            <a:ext cx="6862957" cy="686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6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075-3A09-294A-A561-45839B14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5B9D1-2FB9-F041-A729-A4F412E25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648" y="-4957"/>
            <a:ext cx="6862957" cy="686295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B9913A2-AE88-BE43-AC1E-658278512F28}"/>
              </a:ext>
            </a:extLst>
          </p:cNvPr>
          <p:cNvSpPr/>
          <p:nvPr/>
        </p:nvSpPr>
        <p:spPr>
          <a:xfrm>
            <a:off x="5801730" y="3512634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398536-191C-B543-98B7-457F5DFC021D}"/>
              </a:ext>
            </a:extLst>
          </p:cNvPr>
          <p:cNvSpPr/>
          <p:nvPr/>
        </p:nvSpPr>
        <p:spPr>
          <a:xfrm>
            <a:off x="4939718" y="2689940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A83B02-BA8D-8843-8E64-79FB0151F938}"/>
              </a:ext>
            </a:extLst>
          </p:cNvPr>
          <p:cNvSpPr/>
          <p:nvPr/>
        </p:nvSpPr>
        <p:spPr>
          <a:xfrm>
            <a:off x="3225801" y="2647075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A03E16-4327-024A-B4C7-6E135898315E}"/>
              </a:ext>
            </a:extLst>
          </p:cNvPr>
          <p:cNvSpPr/>
          <p:nvPr/>
        </p:nvSpPr>
        <p:spPr>
          <a:xfrm>
            <a:off x="2389108" y="3507372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230584-3290-684C-B0E8-B99A6B56D318}"/>
              </a:ext>
            </a:extLst>
          </p:cNvPr>
          <p:cNvSpPr/>
          <p:nvPr/>
        </p:nvSpPr>
        <p:spPr>
          <a:xfrm>
            <a:off x="3240089" y="6071803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272A69-1C82-BD42-A4BC-5C44DEF2630E}"/>
              </a:ext>
            </a:extLst>
          </p:cNvPr>
          <p:cNvCxnSpPr/>
          <p:nvPr/>
        </p:nvCxnSpPr>
        <p:spPr>
          <a:xfrm>
            <a:off x="5801730" y="5199643"/>
            <a:ext cx="742950" cy="680225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A93729-316B-1E4A-97F2-7F7E1C21846C}"/>
              </a:ext>
            </a:extLst>
          </p:cNvPr>
          <p:cNvCxnSpPr>
            <a:cxnSpLocks/>
          </p:cNvCxnSpPr>
          <p:nvPr/>
        </p:nvCxnSpPr>
        <p:spPr>
          <a:xfrm flipV="1">
            <a:off x="5801730" y="5233484"/>
            <a:ext cx="742950" cy="646384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E1CC4-3DA6-A64B-88B4-F7FA355F7BC2}"/>
              </a:ext>
            </a:extLst>
          </p:cNvPr>
          <p:cNvCxnSpPr/>
          <p:nvPr/>
        </p:nvCxnSpPr>
        <p:spPr>
          <a:xfrm>
            <a:off x="2376676" y="5199643"/>
            <a:ext cx="742950" cy="680225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EC138A-3685-034E-9342-330D6F826E7D}"/>
              </a:ext>
            </a:extLst>
          </p:cNvPr>
          <p:cNvCxnSpPr>
            <a:cxnSpLocks/>
          </p:cNvCxnSpPr>
          <p:nvPr/>
        </p:nvCxnSpPr>
        <p:spPr>
          <a:xfrm flipV="1">
            <a:off x="2376676" y="5233484"/>
            <a:ext cx="742950" cy="646384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EA6443-C9DF-274B-9211-C87D150AC62E}"/>
              </a:ext>
            </a:extLst>
          </p:cNvPr>
          <p:cNvCxnSpPr/>
          <p:nvPr/>
        </p:nvCxnSpPr>
        <p:spPr>
          <a:xfrm>
            <a:off x="4939718" y="6090542"/>
            <a:ext cx="742950" cy="680225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42D59C-E6C6-C043-8C89-B6FD71CBD7ED}"/>
              </a:ext>
            </a:extLst>
          </p:cNvPr>
          <p:cNvCxnSpPr>
            <a:cxnSpLocks/>
          </p:cNvCxnSpPr>
          <p:nvPr/>
        </p:nvCxnSpPr>
        <p:spPr>
          <a:xfrm flipV="1">
            <a:off x="4939718" y="6124383"/>
            <a:ext cx="742950" cy="646384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A4DC1C5-7459-AD48-8DD5-33C5D68B56EA}"/>
              </a:ext>
            </a:extLst>
          </p:cNvPr>
          <p:cNvSpPr/>
          <p:nvPr/>
        </p:nvSpPr>
        <p:spPr>
          <a:xfrm>
            <a:off x="11353800" y="1843800"/>
            <a:ext cx="713678" cy="6802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5C7A3A-E6E9-9E43-A7B2-65D2E15B10BC}"/>
              </a:ext>
            </a:extLst>
          </p:cNvPr>
          <p:cNvCxnSpPr>
            <a:cxnSpLocks/>
          </p:cNvCxnSpPr>
          <p:nvPr/>
        </p:nvCxnSpPr>
        <p:spPr>
          <a:xfrm>
            <a:off x="11329949" y="3507372"/>
            <a:ext cx="742950" cy="680225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155BCF-3836-2F48-86FB-E1D481D65D20}"/>
              </a:ext>
            </a:extLst>
          </p:cNvPr>
          <p:cNvCxnSpPr>
            <a:cxnSpLocks/>
          </p:cNvCxnSpPr>
          <p:nvPr/>
        </p:nvCxnSpPr>
        <p:spPr>
          <a:xfrm flipV="1">
            <a:off x="11329949" y="3541213"/>
            <a:ext cx="742950" cy="646384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A343468-8345-FE47-ABA0-8305649799FB}"/>
              </a:ext>
            </a:extLst>
          </p:cNvPr>
          <p:cNvSpPr txBox="1"/>
          <p:nvPr/>
        </p:nvSpPr>
        <p:spPr>
          <a:xfrm>
            <a:off x="9713229" y="1987585"/>
            <a:ext cx="112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Move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919E35-BB12-5342-A053-A08EF63E0FEB}"/>
              </a:ext>
            </a:extLst>
          </p:cNvPr>
          <p:cNvSpPr txBox="1"/>
          <p:nvPr/>
        </p:nvSpPr>
        <p:spPr>
          <a:xfrm>
            <a:off x="9713229" y="3662818"/>
            <a:ext cx="144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Cannot Move</a:t>
            </a:r>
          </a:p>
        </p:txBody>
      </p:sp>
    </p:spTree>
    <p:extLst>
      <p:ext uri="{BB962C8B-B14F-4D97-AF65-F5344CB8AC3E}">
        <p14:creationId xmlns:p14="http://schemas.microsoft.com/office/powerpoint/2010/main" val="362177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277</Words>
  <Application>Microsoft Macintosh PowerPoint</Application>
  <PresentationFormat>Widescreen</PresentationFormat>
  <Paragraphs>215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Menlo</vt:lpstr>
      <vt:lpstr>Office Theme</vt:lpstr>
      <vt:lpstr>Chess boys</vt:lpstr>
      <vt:lpstr>The project</vt:lpstr>
      <vt:lpstr>The team</vt:lpstr>
      <vt:lpstr>Problem domain</vt:lpstr>
      <vt:lpstr>Working application</vt:lpstr>
      <vt:lpstr>How do knights move?</vt:lpstr>
      <vt:lpstr>PowerPoint Presentation</vt:lpstr>
      <vt:lpstr>PowerPoint Presentation</vt:lpstr>
      <vt:lpstr>PowerPoint Presentation</vt:lpstr>
      <vt:lpstr>PowerPoint Presentation</vt:lpstr>
      <vt:lpstr>The magic part 1</vt:lpstr>
      <vt:lpstr>The magic part 2</vt:lpstr>
      <vt:lpstr>The magic part 3</vt:lpstr>
      <vt:lpstr>isFriend</vt:lpstr>
      <vt:lpstr>isFoe</vt:lpstr>
      <vt:lpstr>isEmpty</vt:lpstr>
      <vt:lpstr>IsOnBoard</vt:lpstr>
      <vt:lpstr>IRL how it looks</vt:lpstr>
      <vt:lpstr>How do Queens,  Rooks, and  Bishops move?</vt:lpstr>
      <vt:lpstr>PowerPoint Presentation</vt:lpstr>
      <vt:lpstr>PowerPoint Presentation</vt:lpstr>
      <vt:lpstr>It slides everywhere </vt:lpstr>
      <vt:lpstr>Slide</vt:lpstr>
      <vt:lpstr>irl</vt:lpstr>
      <vt:lpstr>Our solution</vt:lpstr>
      <vt:lpstr>Show Your Tests</vt:lpstr>
      <vt:lpstr>Workflow and process</vt:lpstr>
      <vt:lpstr>Slide: Highlight your wins</vt:lpstr>
      <vt:lpstr>Areas for growth</vt:lpstr>
      <vt:lpstr>Questions and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2019-11-07T05:33:06Z</dcterms:created>
  <dcterms:modified xsi:type="dcterms:W3CDTF">2019-11-08T05:45:36Z</dcterms:modified>
</cp:coreProperties>
</file>