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B6B26-B069-4F26-8A60-7B24C608A92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0404BF2C-B21A-4D23-8991-4F51B25127B6}">
      <dgm:prSet phldrT="[Text]" custT="1"/>
      <dgm:spPr/>
      <dgm:t>
        <a:bodyPr/>
        <a:lstStyle/>
        <a:p>
          <a:r>
            <a:rPr lang="en-US" sz="2800" i="1" dirty="0"/>
            <a:t>Scrape</a:t>
          </a:r>
        </a:p>
      </dgm:t>
    </dgm:pt>
    <dgm:pt modelId="{C7867C05-84BD-4C9A-9D9E-E8B3F9E148FF}" type="parTrans" cxnId="{BFA03D60-918E-4D5F-8A3D-ACAE79CB8CDF}">
      <dgm:prSet/>
      <dgm:spPr/>
      <dgm:t>
        <a:bodyPr/>
        <a:lstStyle/>
        <a:p>
          <a:endParaRPr lang="en-US" sz="2800"/>
        </a:p>
      </dgm:t>
    </dgm:pt>
    <dgm:pt modelId="{DF834B54-DE6A-4F00-93BB-887A9BA643B4}" type="sibTrans" cxnId="{BFA03D60-918E-4D5F-8A3D-ACAE79CB8CDF}">
      <dgm:prSet/>
      <dgm:spPr/>
      <dgm:t>
        <a:bodyPr/>
        <a:lstStyle/>
        <a:p>
          <a:endParaRPr lang="en-US" sz="2800"/>
        </a:p>
      </dgm:t>
    </dgm:pt>
    <dgm:pt modelId="{F8AC2F90-3A89-4380-963E-756CE20C4217}">
      <dgm:prSet phldrT="[Text]" custT="1"/>
      <dgm:spPr/>
      <dgm:t>
        <a:bodyPr/>
        <a:lstStyle/>
        <a:p>
          <a:r>
            <a:rPr lang="en-US" sz="2800" i="1" dirty="0"/>
            <a:t>Summarize</a:t>
          </a:r>
        </a:p>
      </dgm:t>
    </dgm:pt>
    <dgm:pt modelId="{6255B42A-8E45-428B-8F5F-15957502F26B}" type="parTrans" cxnId="{11E9C474-27FB-4912-B22B-C731AB7F67C8}">
      <dgm:prSet/>
      <dgm:spPr/>
      <dgm:t>
        <a:bodyPr/>
        <a:lstStyle/>
        <a:p>
          <a:endParaRPr lang="en-US" sz="2800"/>
        </a:p>
      </dgm:t>
    </dgm:pt>
    <dgm:pt modelId="{3B0E2517-2737-4560-83B3-FD5EBDC7030D}" type="sibTrans" cxnId="{11E9C474-27FB-4912-B22B-C731AB7F67C8}">
      <dgm:prSet/>
      <dgm:spPr/>
      <dgm:t>
        <a:bodyPr/>
        <a:lstStyle/>
        <a:p>
          <a:endParaRPr lang="en-US" sz="2800"/>
        </a:p>
      </dgm:t>
    </dgm:pt>
    <dgm:pt modelId="{B9F09012-543B-40F7-8E3F-7D42D4227BFB}">
      <dgm:prSet phldrT="[Text]" custT="1"/>
      <dgm:spPr/>
      <dgm:t>
        <a:bodyPr/>
        <a:lstStyle/>
        <a:p>
          <a:r>
            <a:rPr lang="en-US" sz="2800" i="1" dirty="0"/>
            <a:t>Analyze</a:t>
          </a:r>
        </a:p>
      </dgm:t>
    </dgm:pt>
    <dgm:pt modelId="{1F721EAB-B0CF-40C2-AADB-15A8613C84A6}" type="parTrans" cxnId="{9E8EB5B0-D1C8-4DD9-8D34-385283B571AC}">
      <dgm:prSet/>
      <dgm:spPr/>
      <dgm:t>
        <a:bodyPr/>
        <a:lstStyle/>
        <a:p>
          <a:endParaRPr lang="en-US" sz="2800"/>
        </a:p>
      </dgm:t>
    </dgm:pt>
    <dgm:pt modelId="{7E50013B-66DB-4262-99D4-04C4CCFCB7B2}" type="sibTrans" cxnId="{9E8EB5B0-D1C8-4DD9-8D34-385283B571AC}">
      <dgm:prSet/>
      <dgm:spPr/>
      <dgm:t>
        <a:bodyPr/>
        <a:lstStyle/>
        <a:p>
          <a:endParaRPr lang="en-US" sz="2800"/>
        </a:p>
      </dgm:t>
    </dgm:pt>
    <dgm:pt modelId="{E27625DF-C9EE-43BE-8807-4C80E96E1243}" type="pres">
      <dgm:prSet presAssocID="{439B6B26-B069-4F26-8A60-7B24C608A92E}" presName="Name0" presStyleCnt="0">
        <dgm:presLayoutVars>
          <dgm:dir/>
          <dgm:animLvl val="lvl"/>
          <dgm:resizeHandles val="exact"/>
        </dgm:presLayoutVars>
      </dgm:prSet>
      <dgm:spPr/>
    </dgm:pt>
    <dgm:pt modelId="{CA030ED2-E8F4-4C05-97B4-0FB5DFC55412}" type="pres">
      <dgm:prSet presAssocID="{0404BF2C-B21A-4D23-8991-4F51B25127B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7CB96FC-6ECF-40CD-A0FB-495DBCF20B1E}" type="pres">
      <dgm:prSet presAssocID="{DF834B54-DE6A-4F00-93BB-887A9BA643B4}" presName="parTxOnlySpace" presStyleCnt="0"/>
      <dgm:spPr/>
    </dgm:pt>
    <dgm:pt modelId="{43FE7F8A-E54D-4200-995A-6E436219306B}" type="pres">
      <dgm:prSet presAssocID="{F8AC2F90-3A89-4380-963E-756CE20C421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25510E-59A9-426C-80DB-FA32D0A5FDAA}" type="pres">
      <dgm:prSet presAssocID="{3B0E2517-2737-4560-83B3-FD5EBDC7030D}" presName="parTxOnlySpace" presStyleCnt="0"/>
      <dgm:spPr/>
    </dgm:pt>
    <dgm:pt modelId="{E9F41023-4967-4801-A6AC-998BE0C73C8A}" type="pres">
      <dgm:prSet presAssocID="{B9F09012-543B-40F7-8E3F-7D42D4227BF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96D52C-9578-489C-9D0C-C806705CE568}" type="presOf" srcId="{B9F09012-543B-40F7-8E3F-7D42D4227BFB}" destId="{E9F41023-4967-4801-A6AC-998BE0C73C8A}" srcOrd="0" destOrd="0" presId="urn:microsoft.com/office/officeart/2005/8/layout/chevron1"/>
    <dgm:cxn modelId="{BFA03D60-918E-4D5F-8A3D-ACAE79CB8CDF}" srcId="{439B6B26-B069-4F26-8A60-7B24C608A92E}" destId="{0404BF2C-B21A-4D23-8991-4F51B25127B6}" srcOrd="0" destOrd="0" parTransId="{C7867C05-84BD-4C9A-9D9E-E8B3F9E148FF}" sibTransId="{DF834B54-DE6A-4F00-93BB-887A9BA643B4}"/>
    <dgm:cxn modelId="{5035E84A-801E-4916-95D1-769D9C941A68}" type="presOf" srcId="{439B6B26-B069-4F26-8A60-7B24C608A92E}" destId="{E27625DF-C9EE-43BE-8807-4C80E96E1243}" srcOrd="0" destOrd="0" presId="urn:microsoft.com/office/officeart/2005/8/layout/chevron1"/>
    <dgm:cxn modelId="{11E9C474-27FB-4912-B22B-C731AB7F67C8}" srcId="{439B6B26-B069-4F26-8A60-7B24C608A92E}" destId="{F8AC2F90-3A89-4380-963E-756CE20C4217}" srcOrd="1" destOrd="0" parTransId="{6255B42A-8E45-428B-8F5F-15957502F26B}" sibTransId="{3B0E2517-2737-4560-83B3-FD5EBDC7030D}"/>
    <dgm:cxn modelId="{4EAF0A58-3B2B-4FA5-9911-49933FAAC11C}" type="presOf" srcId="{0404BF2C-B21A-4D23-8991-4F51B25127B6}" destId="{CA030ED2-E8F4-4C05-97B4-0FB5DFC55412}" srcOrd="0" destOrd="0" presId="urn:microsoft.com/office/officeart/2005/8/layout/chevron1"/>
    <dgm:cxn modelId="{9E8EB5B0-D1C8-4DD9-8D34-385283B571AC}" srcId="{439B6B26-B069-4F26-8A60-7B24C608A92E}" destId="{B9F09012-543B-40F7-8E3F-7D42D4227BFB}" srcOrd="2" destOrd="0" parTransId="{1F721EAB-B0CF-40C2-AADB-15A8613C84A6}" sibTransId="{7E50013B-66DB-4262-99D4-04C4CCFCB7B2}"/>
    <dgm:cxn modelId="{36FA1FF7-A75E-4D32-90FF-C237392B0B0C}" type="presOf" srcId="{F8AC2F90-3A89-4380-963E-756CE20C4217}" destId="{43FE7F8A-E54D-4200-995A-6E436219306B}" srcOrd="0" destOrd="0" presId="urn:microsoft.com/office/officeart/2005/8/layout/chevron1"/>
    <dgm:cxn modelId="{B057F372-3E6B-401C-B45B-1132E2CF3531}" type="presParOf" srcId="{E27625DF-C9EE-43BE-8807-4C80E96E1243}" destId="{CA030ED2-E8F4-4C05-97B4-0FB5DFC55412}" srcOrd="0" destOrd="0" presId="urn:microsoft.com/office/officeart/2005/8/layout/chevron1"/>
    <dgm:cxn modelId="{3AFA56FA-A94B-4CEE-B38E-36705E8AB72A}" type="presParOf" srcId="{E27625DF-C9EE-43BE-8807-4C80E96E1243}" destId="{B7CB96FC-6ECF-40CD-A0FB-495DBCF20B1E}" srcOrd="1" destOrd="0" presId="urn:microsoft.com/office/officeart/2005/8/layout/chevron1"/>
    <dgm:cxn modelId="{DC2E45FD-B48C-4AEC-81A6-123F306AAB6D}" type="presParOf" srcId="{E27625DF-C9EE-43BE-8807-4C80E96E1243}" destId="{43FE7F8A-E54D-4200-995A-6E436219306B}" srcOrd="2" destOrd="0" presId="urn:microsoft.com/office/officeart/2005/8/layout/chevron1"/>
    <dgm:cxn modelId="{6AA87F62-C7CF-4078-8CC0-F2531904C765}" type="presParOf" srcId="{E27625DF-C9EE-43BE-8807-4C80E96E1243}" destId="{1725510E-59A9-426C-80DB-FA32D0A5FDAA}" srcOrd="3" destOrd="0" presId="urn:microsoft.com/office/officeart/2005/8/layout/chevron1"/>
    <dgm:cxn modelId="{D8549E68-5E0E-4AE2-A28A-77A0449D9095}" type="presParOf" srcId="{E27625DF-C9EE-43BE-8807-4C80E96E1243}" destId="{E9F41023-4967-4801-A6AC-998BE0C73C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30ED2-E8F4-4C05-97B4-0FB5DFC55412}">
      <dsp:nvSpPr>
        <dsp:cNvPr id="0" name=""/>
        <dsp:cNvSpPr/>
      </dsp:nvSpPr>
      <dsp:spPr>
        <a:xfrm>
          <a:off x="2702" y="2050825"/>
          <a:ext cx="3292538" cy="13170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Scrape</a:t>
          </a:r>
        </a:p>
      </dsp:txBody>
      <dsp:txXfrm>
        <a:off x="661210" y="2050825"/>
        <a:ext cx="1975523" cy="1317015"/>
      </dsp:txXfrm>
    </dsp:sp>
    <dsp:sp modelId="{43FE7F8A-E54D-4200-995A-6E436219306B}">
      <dsp:nvSpPr>
        <dsp:cNvPr id="0" name=""/>
        <dsp:cNvSpPr/>
      </dsp:nvSpPr>
      <dsp:spPr>
        <a:xfrm>
          <a:off x="2965987" y="2050825"/>
          <a:ext cx="3292538" cy="13170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Summarize</a:t>
          </a:r>
        </a:p>
      </dsp:txBody>
      <dsp:txXfrm>
        <a:off x="3624495" y="2050825"/>
        <a:ext cx="1975523" cy="1317015"/>
      </dsp:txXfrm>
    </dsp:sp>
    <dsp:sp modelId="{E9F41023-4967-4801-A6AC-998BE0C73C8A}">
      <dsp:nvSpPr>
        <dsp:cNvPr id="0" name=""/>
        <dsp:cNvSpPr/>
      </dsp:nvSpPr>
      <dsp:spPr>
        <a:xfrm>
          <a:off x="5929271" y="2050825"/>
          <a:ext cx="3292538" cy="13170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Analyze</a:t>
          </a:r>
        </a:p>
      </dsp:txBody>
      <dsp:txXfrm>
        <a:off x="6587779" y="2050825"/>
        <a:ext cx="1975523" cy="1317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C8EC-4C73-1A10-6239-DD0355A3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E17BD-33A0-8AB0-F104-B726952A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1FB3-8338-0F63-5A9E-A1AE54A6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EC8F-8FD4-8545-F40A-F0012B5E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2587-0C6E-0E28-8A35-81A7BB4D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89C-87A2-CA97-D444-6D8D84E1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5DE4D-8ADF-F0F4-72C0-0009624D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141C-F9C2-355F-248F-EBE73D8F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56-7643-CD39-675F-9CD8E8CB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D435-9F56-FBDF-FB93-1F42856C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85ADA-8AD8-0F15-781F-0AD8A144C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63CA5-8063-689F-E972-4B7A1458B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AF44-9252-A105-16E5-1EEE1C64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6984-613D-160A-323D-349D16AA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BAFB-5F5A-1D8D-1419-8F070766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7EAF-6C22-88AE-2FBA-76C815FB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1B3F-4AB4-7687-A5B1-C912CC75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E3B4-3C87-24D3-F5C4-741D3D46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DEA7-02F1-3606-6F35-D87AD6C2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2358-8390-4690-30D3-6436429D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0649-84FC-16E6-9A8E-A24588FA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7B7D-38CE-3D2E-3D3B-F48D601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9679-E33E-9CF4-A27F-7693AE9E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2637-810C-A0DB-3D7D-95B9845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66500-C5BC-AF1E-9277-307B6199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6229-C46D-4222-92E8-D8949EA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A888-CE12-B157-8109-B6119302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4892-D7A1-E8C9-8ADC-C2531623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787C-B033-9964-356E-7C5748BD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E8A19-2DC3-BDF2-3558-2C7A1F31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B7B1-7C99-6434-88EA-C9CA31F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3F4-B8BD-A3AF-1C59-1DD41665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D9A1-2692-89AE-2DC9-425E4690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8E27D-6973-DECE-9CB8-D52EB97E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DBE49-E242-9EC0-0586-BA4C9F49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3AF79-C038-3394-8B24-0BA733447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28DAC-9CC9-3C98-4459-6E102352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4AB9D-4F5C-341C-41A5-8B4C59D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59E5-C931-7B56-730D-F52BE49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D1A7-1D4D-1583-1ABA-12DB6E3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7A61B-9C57-F175-A39A-4D0C936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79BF2-9160-25F3-1369-8C5D0D3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C0E0-FDB6-039B-7326-3668F7CA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1D6A2-5544-4D61-91D3-08192E96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CFC96-F3F2-4F4A-EC3D-C78EABC9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C4A1-F1A8-88FF-82B3-5A17C3E8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958C-6788-D7AC-2A4B-56073DC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C59D-8833-D149-0940-F35B55C5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48015-9019-D1A3-68E8-2C0D510C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FC36-1118-6C64-0771-228AFC3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ED7B-733F-86EA-EB22-09F8637B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E0E2-5240-65DA-7824-8F9DAEC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134D-79F9-B403-0D6C-BFD1D89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9E8A8-CDA8-8606-8F4F-E64BDD3F7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8FD2-19D3-32E0-7B55-C088B556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0E006-3E71-2F8B-3438-2AFAE42C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CDC32-DE58-F6C6-942E-0C94CE9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85D6F-324D-041E-4138-2D3EC299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B05B7-2483-DFD6-683A-CFCC703A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FFB8-C846-1AB0-67D8-8DF6024E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9FB5-5CEE-E7F8-285B-DB1E1EF34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9848-2FBC-4769-A0D8-BE20EBA3149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13B1-AE4E-3D5A-6DEF-6F3194CE8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16FA-F164-CC2D-93F2-09EF7E8CE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919E-C544-42B8-A9C7-0925F9CD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158739-BD39-67B1-BCA3-BC9345324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303817"/>
              </p:ext>
            </p:extLst>
          </p:nvPr>
        </p:nvGraphicFramePr>
        <p:xfrm>
          <a:off x="920150" y="259739"/>
          <a:ext cx="92245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7D177A-53EE-0137-3E9E-FF1E14896FD8}"/>
              </a:ext>
            </a:extLst>
          </p:cNvPr>
          <p:cNvSpPr txBox="1"/>
          <p:nvPr/>
        </p:nvSpPr>
        <p:spPr>
          <a:xfrm>
            <a:off x="1639019" y="3692105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jd_scrape.py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68DF0-E291-9CBA-2F72-F58991974358}"/>
              </a:ext>
            </a:extLst>
          </p:cNvPr>
          <p:cNvSpPr txBox="1"/>
          <p:nvPr/>
        </p:nvSpPr>
        <p:spPr>
          <a:xfrm>
            <a:off x="4290205" y="3692105"/>
            <a:ext cx="311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llm_summarization.py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A0894-2B32-B9FC-438A-27B1F6A19DE5}"/>
              </a:ext>
            </a:extLst>
          </p:cNvPr>
          <p:cNvSpPr txBox="1"/>
          <p:nvPr/>
        </p:nvSpPr>
        <p:spPr>
          <a:xfrm>
            <a:off x="7716799" y="3738272"/>
            <a:ext cx="193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analysis.ipynb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E20C95-17B2-83B9-D8B6-F77A00542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52406"/>
              </p:ext>
            </p:extLst>
          </p:nvPr>
        </p:nvGraphicFramePr>
        <p:xfrm>
          <a:off x="2032000" y="719665"/>
          <a:ext cx="4184770" cy="430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509">
                  <a:extLst>
                    <a:ext uri="{9D8B030D-6E8A-4147-A177-3AD203B41FA5}">
                      <a16:colId xmlns:a16="http://schemas.microsoft.com/office/drawing/2014/main" val="2738049991"/>
                    </a:ext>
                  </a:extLst>
                </a:gridCol>
                <a:gridCol w="1587261">
                  <a:extLst>
                    <a:ext uri="{9D8B030D-6E8A-4147-A177-3AD203B41FA5}">
                      <a16:colId xmlns:a16="http://schemas.microsoft.com/office/drawing/2014/main" val="3788138208"/>
                    </a:ext>
                  </a:extLst>
                </a:gridCol>
              </a:tblGrid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in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75541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95133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 err="1"/>
                        <a:t>Pytorch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59029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79626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 err="1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29655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76675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JAX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34633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C/C++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69788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68727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82329"/>
                  </a:ext>
                </a:extLst>
              </a:tr>
              <a:tr h="366523">
                <a:tc>
                  <a:txBody>
                    <a:bodyPr/>
                    <a:lstStyle/>
                    <a:p>
                      <a:r>
                        <a:rPr lang="en-US" dirty="0"/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2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7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Doshi</dc:creator>
  <cp:lastModifiedBy>Pratik Doshi</cp:lastModifiedBy>
  <cp:revision>2</cp:revision>
  <dcterms:created xsi:type="dcterms:W3CDTF">2024-07-09T20:36:28Z</dcterms:created>
  <dcterms:modified xsi:type="dcterms:W3CDTF">2024-07-09T21:23:27Z</dcterms:modified>
</cp:coreProperties>
</file>