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embeddedFontLst>
    <p:embeddedFont>
      <p:font typeface="Montserrat"/>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3" roundtripDataSignature="AMtx7mi4MNkhgpoyD74syvmzJz3Td0Pm9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7.xml"/><Relationship Id="rId22" Type="http://schemas.openxmlformats.org/officeDocument/2006/relationships/font" Target="fonts/Lato-boldItalic.fntdata"/><Relationship Id="rId10" Type="http://schemas.openxmlformats.org/officeDocument/2006/relationships/slide" Target="slides/slide6.xml"/><Relationship Id="rId21" Type="http://schemas.openxmlformats.org/officeDocument/2006/relationships/font" Target="fonts/Lato-italic.fntdata"/><Relationship Id="rId13" Type="http://schemas.openxmlformats.org/officeDocument/2006/relationships/slide" Target="slides/slide9.xml"/><Relationship Id="rId12" Type="http://schemas.openxmlformats.org/officeDocument/2006/relationships/slide" Target="slides/slide8.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Montserrat-regular.fntdata"/><Relationship Id="rId14" Type="http://schemas.openxmlformats.org/officeDocument/2006/relationships/slide" Target="slides/slide10.xml"/><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slide" Target="slides/slide1.xml"/><Relationship Id="rId19" Type="http://schemas.openxmlformats.org/officeDocument/2006/relationships/font" Target="fonts/Lato-regular.fntdata"/><Relationship Id="rId6" Type="http://schemas.openxmlformats.org/officeDocument/2006/relationships/slide" Target="slides/slide2.xml"/><Relationship Id="rId18" Type="http://schemas.openxmlformats.org/officeDocument/2006/relationships/font" Target="fonts/Montserrat-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2519e76e2bf_0_677"/>
          <p:cNvSpPr/>
          <p:nvPr/>
        </p:nvSpPr>
        <p:spPr>
          <a:xfrm rot="5400000">
            <a:off x="10000500" y="673"/>
            <a:ext cx="2191500" cy="2191500"/>
          </a:xfrm>
          <a:prstGeom prst="diagStripe">
            <a:avLst>
              <a:gd fmla="val 0" name="adj"/>
            </a:avLst>
          </a:prstGeom>
          <a:solidFill>
            <a:schemeClr val="lt1">
              <a:alpha val="303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1" name="Google Shape;11;g2519e76e2bf_0_677"/>
          <p:cNvGrpSpPr/>
          <p:nvPr/>
        </p:nvGrpSpPr>
        <p:grpSpPr>
          <a:xfrm>
            <a:off x="0" y="654"/>
            <a:ext cx="6871435" cy="6845694"/>
            <a:chOff x="0" y="75"/>
            <a:chExt cx="5153705" cy="5152950"/>
          </a:xfrm>
        </p:grpSpPr>
        <p:sp>
          <p:nvSpPr>
            <p:cNvPr id="12" name="Google Shape;12;g2519e76e2bf_0_677"/>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g2519e76e2bf_0_677"/>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 name="Google Shape;14;g2519e76e2bf_0_677"/>
            <p:cNvSpPr/>
            <p:nvPr/>
          </p:nvSpPr>
          <p:spPr>
            <a:xfrm rot="-5400000">
              <a:off x="1646" y="-75"/>
              <a:ext cx="2299800" cy="23001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 name="Google Shape;15;g2519e76e2bf_0_677"/>
            <p:cNvSpPr/>
            <p:nvPr/>
          </p:nvSpPr>
          <p:spPr>
            <a:xfrm flipH="1">
              <a:off x="652821" y="590035"/>
              <a:ext cx="2300100" cy="2299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6" name="Google Shape;16;g2519e76e2bf_0_677"/>
          <p:cNvSpPr txBox="1"/>
          <p:nvPr>
            <p:ph type="ctrTitle"/>
          </p:nvPr>
        </p:nvSpPr>
        <p:spPr>
          <a:xfrm>
            <a:off x="4716200" y="2104533"/>
            <a:ext cx="6690000" cy="2105100"/>
          </a:xfrm>
          <a:prstGeom prst="rect">
            <a:avLst/>
          </a:prstGeom>
        </p:spPr>
        <p:txBody>
          <a:bodyPr anchorCtr="0" anchor="t" bIns="121900" lIns="121900" spcFirstLastPara="1" rIns="121900" wrap="square" tIns="121900">
            <a:normAutofit/>
          </a:bodyPr>
          <a:lstStyle>
            <a:lvl1pPr lvl="0">
              <a:spcBef>
                <a:spcPts val="0"/>
              </a:spcBef>
              <a:spcAft>
                <a:spcPts val="0"/>
              </a:spcAft>
              <a:buSzPts val="5300"/>
              <a:buNone/>
              <a:defRPr sz="5300"/>
            </a:lvl1pPr>
            <a:lvl2pPr lvl="1">
              <a:spcBef>
                <a:spcPts val="0"/>
              </a:spcBef>
              <a:spcAft>
                <a:spcPts val="0"/>
              </a:spcAft>
              <a:buSzPts val="5300"/>
              <a:buNone/>
              <a:defRPr sz="5300"/>
            </a:lvl2pPr>
            <a:lvl3pPr lvl="2">
              <a:spcBef>
                <a:spcPts val="0"/>
              </a:spcBef>
              <a:spcAft>
                <a:spcPts val="0"/>
              </a:spcAft>
              <a:buSzPts val="5300"/>
              <a:buNone/>
              <a:defRPr sz="5300"/>
            </a:lvl3pPr>
            <a:lvl4pPr lvl="3">
              <a:spcBef>
                <a:spcPts val="0"/>
              </a:spcBef>
              <a:spcAft>
                <a:spcPts val="0"/>
              </a:spcAft>
              <a:buSzPts val="5300"/>
              <a:buNone/>
              <a:defRPr sz="5300"/>
            </a:lvl4pPr>
            <a:lvl5pPr lvl="4">
              <a:spcBef>
                <a:spcPts val="0"/>
              </a:spcBef>
              <a:spcAft>
                <a:spcPts val="0"/>
              </a:spcAft>
              <a:buSzPts val="5300"/>
              <a:buNone/>
              <a:defRPr sz="5300"/>
            </a:lvl5pPr>
            <a:lvl6pPr lvl="5">
              <a:spcBef>
                <a:spcPts val="0"/>
              </a:spcBef>
              <a:spcAft>
                <a:spcPts val="0"/>
              </a:spcAft>
              <a:buSzPts val="5300"/>
              <a:buNone/>
              <a:defRPr sz="5300"/>
            </a:lvl6pPr>
            <a:lvl7pPr lvl="6">
              <a:spcBef>
                <a:spcPts val="0"/>
              </a:spcBef>
              <a:spcAft>
                <a:spcPts val="0"/>
              </a:spcAft>
              <a:buSzPts val="5300"/>
              <a:buNone/>
              <a:defRPr sz="5300"/>
            </a:lvl7pPr>
            <a:lvl8pPr lvl="7">
              <a:spcBef>
                <a:spcPts val="0"/>
              </a:spcBef>
              <a:spcAft>
                <a:spcPts val="0"/>
              </a:spcAft>
              <a:buSzPts val="5300"/>
              <a:buNone/>
              <a:defRPr sz="5300"/>
            </a:lvl8pPr>
            <a:lvl9pPr lvl="8">
              <a:spcBef>
                <a:spcPts val="0"/>
              </a:spcBef>
              <a:spcAft>
                <a:spcPts val="0"/>
              </a:spcAft>
              <a:buSzPts val="5300"/>
              <a:buNone/>
              <a:defRPr sz="5300"/>
            </a:lvl9pPr>
          </a:lstStyle>
          <a:p/>
        </p:txBody>
      </p:sp>
      <p:sp>
        <p:nvSpPr>
          <p:cNvPr id="17" name="Google Shape;17;g2519e76e2bf_0_677"/>
          <p:cNvSpPr txBox="1"/>
          <p:nvPr>
            <p:ph idx="1" type="subTitle"/>
          </p:nvPr>
        </p:nvSpPr>
        <p:spPr>
          <a:xfrm>
            <a:off x="6778600" y="5233233"/>
            <a:ext cx="4627500" cy="6747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p:txBody>
      </p:sp>
      <p:sp>
        <p:nvSpPr>
          <p:cNvPr id="18" name="Google Shape;18;g2519e76e2bf_0_67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g2519e76e2bf_0_773"/>
          <p:cNvGrpSpPr/>
          <p:nvPr/>
        </p:nvGrpSpPr>
        <p:grpSpPr>
          <a:xfrm>
            <a:off x="5875053" y="0"/>
            <a:ext cx="6316642" cy="6857248"/>
            <a:chOff x="4406400" y="0"/>
            <a:chExt cx="4737600" cy="5143065"/>
          </a:xfrm>
        </p:grpSpPr>
        <p:sp>
          <p:nvSpPr>
            <p:cNvPr id="107" name="Google Shape;107;g2519e76e2bf_0_77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8" name="Google Shape;108;g2519e76e2bf_0_77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9" name="Google Shape;109;g2519e76e2bf_0_77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0" name="Google Shape;110;g2519e76e2bf_0_77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1" name="Google Shape;111;g2519e76e2bf_0_77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2" name="Google Shape;112;g2519e76e2bf_0_77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3" name="Google Shape;113;g2519e76e2bf_0_77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4" name="Google Shape;114;g2519e76e2bf_0_773"/>
            <p:cNvSpPr/>
            <p:nvPr/>
          </p:nvSpPr>
          <p:spPr>
            <a:xfrm flipH="1">
              <a:off x="6908099" y="2069505"/>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5" name="Google Shape;115;g2519e76e2bf_0_77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6" name="Google Shape;116;g2519e76e2bf_0_77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7" name="Google Shape;117;g2519e76e2bf_0_77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8" name="Google Shape;118;g2519e76e2bf_0_77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9" name="Google Shape;119;g2519e76e2bf_0_77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0" name="Google Shape;120;g2519e76e2bf_0_77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1" name="Google Shape;121;g2519e76e2bf_0_77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2" name="Google Shape;122;g2519e76e2bf_0_77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3" name="Google Shape;123;g2519e76e2bf_0_77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4" name="Google Shape;124;g2519e76e2bf_0_77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25" name="Google Shape;125;g2519e76e2bf_0_773"/>
          <p:cNvSpPr txBox="1"/>
          <p:nvPr>
            <p:ph hasCustomPrompt="1" type="title"/>
          </p:nvPr>
        </p:nvSpPr>
        <p:spPr>
          <a:xfrm>
            <a:off x="1098467" y="1712900"/>
            <a:ext cx="6368100" cy="1734300"/>
          </a:xfrm>
          <a:prstGeom prst="rect">
            <a:avLst/>
          </a:prstGeom>
        </p:spPr>
        <p:txBody>
          <a:bodyPr anchorCtr="0" anchor="t" bIns="121900" lIns="121900" spcFirstLastPara="1" rIns="121900" wrap="square" tIns="121900">
            <a:normAutofit/>
          </a:bodyPr>
          <a:lstStyle>
            <a:lvl1pPr lvl="0">
              <a:spcBef>
                <a:spcPts val="0"/>
              </a:spcBef>
              <a:spcAft>
                <a:spcPts val="0"/>
              </a:spcAft>
              <a:buSzPts val="10700"/>
              <a:buNone/>
              <a:defRPr sz="10700"/>
            </a:lvl1pPr>
            <a:lvl2pPr lvl="1">
              <a:spcBef>
                <a:spcPts val="0"/>
              </a:spcBef>
              <a:spcAft>
                <a:spcPts val="0"/>
              </a:spcAft>
              <a:buSzPts val="10700"/>
              <a:buNone/>
              <a:defRPr sz="10700"/>
            </a:lvl2pPr>
            <a:lvl3pPr lvl="2">
              <a:spcBef>
                <a:spcPts val="0"/>
              </a:spcBef>
              <a:spcAft>
                <a:spcPts val="0"/>
              </a:spcAft>
              <a:buSzPts val="10700"/>
              <a:buNone/>
              <a:defRPr sz="10700"/>
            </a:lvl3pPr>
            <a:lvl4pPr lvl="3">
              <a:spcBef>
                <a:spcPts val="0"/>
              </a:spcBef>
              <a:spcAft>
                <a:spcPts val="0"/>
              </a:spcAft>
              <a:buSzPts val="10700"/>
              <a:buNone/>
              <a:defRPr sz="10700"/>
            </a:lvl4pPr>
            <a:lvl5pPr lvl="4">
              <a:spcBef>
                <a:spcPts val="0"/>
              </a:spcBef>
              <a:spcAft>
                <a:spcPts val="0"/>
              </a:spcAft>
              <a:buSzPts val="10700"/>
              <a:buNone/>
              <a:defRPr sz="10700"/>
            </a:lvl5pPr>
            <a:lvl6pPr lvl="5">
              <a:spcBef>
                <a:spcPts val="0"/>
              </a:spcBef>
              <a:spcAft>
                <a:spcPts val="0"/>
              </a:spcAft>
              <a:buSzPts val="10700"/>
              <a:buNone/>
              <a:defRPr sz="10700"/>
            </a:lvl6pPr>
            <a:lvl7pPr lvl="6">
              <a:spcBef>
                <a:spcPts val="0"/>
              </a:spcBef>
              <a:spcAft>
                <a:spcPts val="0"/>
              </a:spcAft>
              <a:buSzPts val="10700"/>
              <a:buNone/>
              <a:defRPr sz="10700"/>
            </a:lvl7pPr>
            <a:lvl8pPr lvl="7">
              <a:spcBef>
                <a:spcPts val="0"/>
              </a:spcBef>
              <a:spcAft>
                <a:spcPts val="0"/>
              </a:spcAft>
              <a:buSzPts val="10700"/>
              <a:buNone/>
              <a:defRPr sz="10700"/>
            </a:lvl8pPr>
            <a:lvl9pPr lvl="8">
              <a:spcBef>
                <a:spcPts val="0"/>
              </a:spcBef>
              <a:spcAft>
                <a:spcPts val="0"/>
              </a:spcAft>
              <a:buSzPts val="10700"/>
              <a:buNone/>
              <a:defRPr sz="10700"/>
            </a:lvl9pPr>
          </a:lstStyle>
          <a:p>
            <a:r>
              <a:t>xx%</a:t>
            </a:r>
          </a:p>
        </p:txBody>
      </p:sp>
      <p:sp>
        <p:nvSpPr>
          <p:cNvPr id="126" name="Google Shape;126;g2519e76e2bf_0_773"/>
          <p:cNvSpPr txBox="1"/>
          <p:nvPr>
            <p:ph idx="1" type="body"/>
          </p:nvPr>
        </p:nvSpPr>
        <p:spPr>
          <a:xfrm>
            <a:off x="1098467" y="3524166"/>
            <a:ext cx="6368100" cy="16251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127" name="Google Shape;127;g2519e76e2bf_0_77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g2519e76e2bf_0_79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0" name="Shape 130"/>
        <p:cNvGrpSpPr/>
        <p:nvPr/>
      </p:nvGrpSpPr>
      <p:grpSpPr>
        <a:xfrm>
          <a:off x="0" y="0"/>
          <a:ext cx="0" cy="0"/>
          <a:chOff x="0" y="0"/>
          <a:chExt cx="0" cy="0"/>
        </a:xfrm>
      </p:grpSpPr>
      <p:sp>
        <p:nvSpPr>
          <p:cNvPr id="131" name="Google Shape;131;g2519e76e2bf_0_798"/>
          <p:cNvSpPr txBox="1"/>
          <p:nvPr>
            <p:ph type="title"/>
          </p:nvPr>
        </p:nvSpPr>
        <p:spPr>
          <a:xfrm>
            <a:off x="1141413" y="618518"/>
            <a:ext cx="9906000" cy="1478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lt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32" name="Google Shape;132;g2519e76e2bf_0_798"/>
          <p:cNvSpPr txBox="1"/>
          <p:nvPr>
            <p:ph idx="1" type="body"/>
          </p:nvPr>
        </p:nvSpPr>
        <p:spPr>
          <a:xfrm>
            <a:off x="1141412" y="2249487"/>
            <a:ext cx="9906000" cy="3541800"/>
          </a:xfrm>
          <a:prstGeom prst="rect">
            <a:avLst/>
          </a:prstGeom>
          <a:noFill/>
          <a:ln>
            <a:noFill/>
          </a:ln>
        </p:spPr>
        <p:txBody>
          <a:bodyPr anchorCtr="0" anchor="t" bIns="45700" lIns="91425" spcFirstLastPara="1" rIns="91425" wrap="square" tIns="45700">
            <a:normAutofit/>
          </a:bodyPr>
          <a:lstStyle>
            <a:lvl1pPr indent="-371475" lvl="0" marL="457200" rtl="0" algn="l">
              <a:lnSpc>
                <a:spcPct val="120000"/>
              </a:lnSpc>
              <a:spcBef>
                <a:spcPts val="1000"/>
              </a:spcBef>
              <a:spcAft>
                <a:spcPts val="0"/>
              </a:spcAft>
              <a:buClr>
                <a:schemeClr val="lt1"/>
              </a:buClr>
              <a:buSzPts val="2250"/>
              <a:buChar char="●"/>
              <a:defRPr/>
            </a:lvl1pPr>
            <a:lvl2pPr indent="-371475" lvl="1" marL="914400" rtl="0" algn="l">
              <a:lnSpc>
                <a:spcPct val="120000"/>
              </a:lnSpc>
              <a:spcBef>
                <a:spcPts val="1600"/>
              </a:spcBef>
              <a:spcAft>
                <a:spcPts val="0"/>
              </a:spcAft>
              <a:buClr>
                <a:schemeClr val="lt1"/>
              </a:buClr>
              <a:buSzPts val="2250"/>
              <a:buChar char="○"/>
              <a:defRPr/>
            </a:lvl2pPr>
            <a:lvl3pPr indent="-371475" lvl="2" marL="1371600" rtl="0" algn="l">
              <a:lnSpc>
                <a:spcPct val="120000"/>
              </a:lnSpc>
              <a:spcBef>
                <a:spcPts val="1600"/>
              </a:spcBef>
              <a:spcAft>
                <a:spcPts val="0"/>
              </a:spcAft>
              <a:buClr>
                <a:schemeClr val="lt1"/>
              </a:buClr>
              <a:buSzPts val="2250"/>
              <a:buChar char="■"/>
              <a:defRPr/>
            </a:lvl3pPr>
            <a:lvl4pPr indent="-371475" lvl="3" marL="1828800" rtl="0" algn="l">
              <a:lnSpc>
                <a:spcPct val="120000"/>
              </a:lnSpc>
              <a:spcBef>
                <a:spcPts val="1600"/>
              </a:spcBef>
              <a:spcAft>
                <a:spcPts val="0"/>
              </a:spcAft>
              <a:buClr>
                <a:schemeClr val="lt1"/>
              </a:buClr>
              <a:buSzPts val="2250"/>
              <a:buChar char="●"/>
              <a:defRPr/>
            </a:lvl4pPr>
            <a:lvl5pPr indent="-371475" lvl="4" marL="2286000" rtl="0" algn="l">
              <a:lnSpc>
                <a:spcPct val="120000"/>
              </a:lnSpc>
              <a:spcBef>
                <a:spcPts val="1600"/>
              </a:spcBef>
              <a:spcAft>
                <a:spcPts val="0"/>
              </a:spcAft>
              <a:buClr>
                <a:schemeClr val="lt1"/>
              </a:buClr>
              <a:buSzPts val="2250"/>
              <a:buChar char="○"/>
              <a:defRPr/>
            </a:lvl5pPr>
            <a:lvl6pPr indent="-371475" lvl="5" marL="2743200" rtl="0" algn="l">
              <a:lnSpc>
                <a:spcPct val="120000"/>
              </a:lnSpc>
              <a:spcBef>
                <a:spcPts val="1600"/>
              </a:spcBef>
              <a:spcAft>
                <a:spcPts val="0"/>
              </a:spcAft>
              <a:buClr>
                <a:schemeClr val="lt1"/>
              </a:buClr>
              <a:buSzPts val="2250"/>
              <a:buChar char="■"/>
              <a:defRPr/>
            </a:lvl6pPr>
            <a:lvl7pPr indent="-371475" lvl="6" marL="3200400" rtl="0" algn="l">
              <a:lnSpc>
                <a:spcPct val="120000"/>
              </a:lnSpc>
              <a:spcBef>
                <a:spcPts val="1600"/>
              </a:spcBef>
              <a:spcAft>
                <a:spcPts val="0"/>
              </a:spcAft>
              <a:buClr>
                <a:schemeClr val="lt1"/>
              </a:buClr>
              <a:buSzPts val="2250"/>
              <a:buChar char="●"/>
              <a:defRPr/>
            </a:lvl7pPr>
            <a:lvl8pPr indent="-371475" lvl="7" marL="3657600" rtl="0" algn="l">
              <a:lnSpc>
                <a:spcPct val="120000"/>
              </a:lnSpc>
              <a:spcBef>
                <a:spcPts val="1600"/>
              </a:spcBef>
              <a:spcAft>
                <a:spcPts val="0"/>
              </a:spcAft>
              <a:buClr>
                <a:schemeClr val="lt1"/>
              </a:buClr>
              <a:buSzPts val="2250"/>
              <a:buChar char="○"/>
              <a:defRPr/>
            </a:lvl8pPr>
            <a:lvl9pPr indent="-371475" lvl="8" marL="4114800" rtl="0" algn="l">
              <a:lnSpc>
                <a:spcPct val="120000"/>
              </a:lnSpc>
              <a:spcBef>
                <a:spcPts val="1600"/>
              </a:spcBef>
              <a:spcAft>
                <a:spcPts val="1600"/>
              </a:spcAft>
              <a:buClr>
                <a:schemeClr val="lt1"/>
              </a:buClr>
              <a:buSzPts val="2250"/>
              <a:buChar char="■"/>
              <a:defRPr/>
            </a:lvl9pPr>
          </a:lstStyle>
          <a:p/>
        </p:txBody>
      </p:sp>
      <p:sp>
        <p:nvSpPr>
          <p:cNvPr id="133" name="Google Shape;133;g2519e76e2bf_0_798"/>
          <p:cNvSpPr txBox="1"/>
          <p:nvPr>
            <p:ph idx="10" type="dt"/>
          </p:nvPr>
        </p:nvSpPr>
        <p:spPr>
          <a:xfrm>
            <a:off x="7456921" y="5883276"/>
            <a:ext cx="27432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4" name="Google Shape;134;g2519e76e2bf_0_798"/>
          <p:cNvSpPr txBox="1"/>
          <p:nvPr>
            <p:ph idx="11" type="ftr"/>
          </p:nvPr>
        </p:nvSpPr>
        <p:spPr>
          <a:xfrm>
            <a:off x="1141411" y="5883275"/>
            <a:ext cx="6239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5" name="Google Shape;135;g2519e76e2bf_0_798"/>
          <p:cNvSpPr txBox="1"/>
          <p:nvPr>
            <p:ph idx="12" type="sldNum"/>
          </p:nvPr>
        </p:nvSpPr>
        <p:spPr>
          <a:xfrm>
            <a:off x="10276321" y="5883274"/>
            <a:ext cx="7710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g2519e76e2bf_0_687"/>
          <p:cNvGrpSpPr/>
          <p:nvPr/>
        </p:nvGrpSpPr>
        <p:grpSpPr>
          <a:xfrm>
            <a:off x="5875053" y="0"/>
            <a:ext cx="6316642" cy="6857248"/>
            <a:chOff x="4406400" y="0"/>
            <a:chExt cx="4737600" cy="5143065"/>
          </a:xfrm>
        </p:grpSpPr>
        <p:sp>
          <p:nvSpPr>
            <p:cNvPr id="21" name="Google Shape;21;g2519e76e2bf_0_68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 name="Google Shape;22;g2519e76e2bf_0_687"/>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 name="Google Shape;23;g2519e76e2bf_0_687"/>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 name="Google Shape;24;g2519e76e2bf_0_687"/>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 name="Google Shape;25;g2519e76e2bf_0_687"/>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 name="Google Shape;26;g2519e76e2bf_0_687"/>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 name="Google Shape;27;g2519e76e2bf_0_68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 name="Google Shape;28;g2519e76e2bf_0_687"/>
            <p:cNvSpPr/>
            <p:nvPr/>
          </p:nvSpPr>
          <p:spPr>
            <a:xfrm flipH="1">
              <a:off x="6908099" y="2069505"/>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 name="Google Shape;29;g2519e76e2bf_0_687"/>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0" name="Google Shape;30;g2519e76e2bf_0_687"/>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 name="Google Shape;31;g2519e76e2bf_0_68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 name="Google Shape;32;g2519e76e2bf_0_687"/>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3" name="Google Shape;33;g2519e76e2bf_0_687"/>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 name="Google Shape;34;g2519e76e2bf_0_687"/>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 name="Google Shape;35;g2519e76e2bf_0_687"/>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6" name="Google Shape;36;g2519e76e2bf_0_687"/>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 name="Google Shape;37;g2519e76e2bf_0_68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8" name="Google Shape;38;g2519e76e2bf_0_687"/>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9" name="Google Shape;39;g2519e76e2bf_0_687"/>
          <p:cNvSpPr txBox="1"/>
          <p:nvPr>
            <p:ph type="title"/>
          </p:nvPr>
        </p:nvSpPr>
        <p:spPr>
          <a:xfrm>
            <a:off x="1098467" y="2737333"/>
            <a:ext cx="6116100" cy="1531500"/>
          </a:xfrm>
          <a:prstGeom prst="rect">
            <a:avLst/>
          </a:prstGeom>
        </p:spPr>
        <p:txBody>
          <a:bodyPr anchorCtr="0" anchor="ctr"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40" name="Google Shape;40;g2519e76e2bf_0_68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g2519e76e2bf_0_709"/>
          <p:cNvGrpSpPr/>
          <p:nvPr/>
        </p:nvGrpSpPr>
        <p:grpSpPr>
          <a:xfrm>
            <a:off x="0" y="507989"/>
            <a:ext cx="1383765" cy="1355016"/>
            <a:chOff x="0" y="381001"/>
            <a:chExt cx="1037850" cy="1016287"/>
          </a:xfrm>
        </p:grpSpPr>
        <p:sp>
          <p:nvSpPr>
            <p:cNvPr id="43" name="Google Shape;43;g2519e76e2bf_0_709"/>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4" name="Google Shape;44;g2519e76e2bf_0_709"/>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5" name="Google Shape;45;g2519e76e2bf_0_709"/>
          <p:cNvSpPr txBox="1"/>
          <p:nvPr>
            <p:ph type="title"/>
          </p:nvPr>
        </p:nvSpPr>
        <p:spPr>
          <a:xfrm>
            <a:off x="1730000" y="525000"/>
            <a:ext cx="9385200" cy="12189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46" name="Google Shape;46;g2519e76e2bf_0_709"/>
          <p:cNvSpPr txBox="1"/>
          <p:nvPr>
            <p:ph idx="1" type="body"/>
          </p:nvPr>
        </p:nvSpPr>
        <p:spPr>
          <a:xfrm>
            <a:off x="1730000" y="2090067"/>
            <a:ext cx="9385200" cy="3881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47" name="Google Shape;47;g2519e76e2bf_0_70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g2519e76e2bf_0_716"/>
          <p:cNvGrpSpPr/>
          <p:nvPr/>
        </p:nvGrpSpPr>
        <p:grpSpPr>
          <a:xfrm>
            <a:off x="0" y="507989"/>
            <a:ext cx="1383765" cy="1355016"/>
            <a:chOff x="0" y="381001"/>
            <a:chExt cx="1037850" cy="1016287"/>
          </a:xfrm>
        </p:grpSpPr>
        <p:sp>
          <p:nvSpPr>
            <p:cNvPr id="50" name="Google Shape;50;g2519e76e2bf_0_716"/>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1" name="Google Shape;51;g2519e76e2bf_0_716"/>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2" name="Google Shape;52;g2519e76e2bf_0_716"/>
          <p:cNvSpPr txBox="1"/>
          <p:nvPr>
            <p:ph type="title"/>
          </p:nvPr>
        </p:nvSpPr>
        <p:spPr>
          <a:xfrm>
            <a:off x="1730000" y="525000"/>
            <a:ext cx="9385200" cy="12189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53" name="Google Shape;53;g2519e76e2bf_0_716"/>
          <p:cNvSpPr txBox="1"/>
          <p:nvPr>
            <p:ph idx="1" type="body"/>
          </p:nvPr>
        </p:nvSpPr>
        <p:spPr>
          <a:xfrm>
            <a:off x="1730000" y="2090067"/>
            <a:ext cx="4537500" cy="3881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54" name="Google Shape;54;g2519e76e2bf_0_716"/>
          <p:cNvSpPr txBox="1"/>
          <p:nvPr>
            <p:ph idx="2" type="body"/>
          </p:nvPr>
        </p:nvSpPr>
        <p:spPr>
          <a:xfrm>
            <a:off x="6577628" y="2090067"/>
            <a:ext cx="4537500" cy="3881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55" name="Google Shape;55;g2519e76e2bf_0_71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g2519e76e2bf_0_724"/>
          <p:cNvGrpSpPr/>
          <p:nvPr/>
        </p:nvGrpSpPr>
        <p:grpSpPr>
          <a:xfrm>
            <a:off x="0" y="507989"/>
            <a:ext cx="1383765" cy="1355016"/>
            <a:chOff x="0" y="381001"/>
            <a:chExt cx="1037850" cy="1016287"/>
          </a:xfrm>
        </p:grpSpPr>
        <p:sp>
          <p:nvSpPr>
            <p:cNvPr id="58" name="Google Shape;58;g2519e76e2bf_0_724"/>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9" name="Google Shape;59;g2519e76e2bf_0_724"/>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0" name="Google Shape;60;g2519e76e2bf_0_724"/>
          <p:cNvSpPr txBox="1"/>
          <p:nvPr>
            <p:ph type="title"/>
          </p:nvPr>
        </p:nvSpPr>
        <p:spPr>
          <a:xfrm>
            <a:off x="1730000" y="525000"/>
            <a:ext cx="9385200" cy="12189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61" name="Google Shape;61;g2519e76e2bf_0_72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g2519e76e2bf_0_730"/>
          <p:cNvGrpSpPr/>
          <p:nvPr/>
        </p:nvGrpSpPr>
        <p:grpSpPr>
          <a:xfrm>
            <a:off x="0" y="507989"/>
            <a:ext cx="1383765" cy="1355016"/>
            <a:chOff x="0" y="381001"/>
            <a:chExt cx="1037850" cy="1016287"/>
          </a:xfrm>
        </p:grpSpPr>
        <p:sp>
          <p:nvSpPr>
            <p:cNvPr id="64" name="Google Shape;64;g2519e76e2bf_0_730"/>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5" name="Google Shape;65;g2519e76e2bf_0_730"/>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6" name="Google Shape;66;g2519e76e2bf_0_730"/>
          <p:cNvSpPr txBox="1"/>
          <p:nvPr>
            <p:ph type="title"/>
          </p:nvPr>
        </p:nvSpPr>
        <p:spPr>
          <a:xfrm>
            <a:off x="1730000" y="525000"/>
            <a:ext cx="5065200" cy="19908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67" name="Google Shape;67;g2519e76e2bf_0_730"/>
          <p:cNvSpPr txBox="1"/>
          <p:nvPr>
            <p:ph idx="1" type="body"/>
          </p:nvPr>
        </p:nvSpPr>
        <p:spPr>
          <a:xfrm>
            <a:off x="1730000" y="2630067"/>
            <a:ext cx="5065200" cy="32211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68" name="Google Shape;68;g2519e76e2bf_0_73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g2519e76e2bf_0_737"/>
          <p:cNvGrpSpPr/>
          <p:nvPr/>
        </p:nvGrpSpPr>
        <p:grpSpPr>
          <a:xfrm>
            <a:off x="5875053" y="0"/>
            <a:ext cx="6316642" cy="6857829"/>
            <a:chOff x="4406400" y="0"/>
            <a:chExt cx="4737600" cy="5143500"/>
          </a:xfrm>
        </p:grpSpPr>
        <p:sp>
          <p:nvSpPr>
            <p:cNvPr id="71" name="Google Shape;71;g2519e76e2bf_0_737"/>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2" name="Google Shape;72;g2519e76e2bf_0_737"/>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3" name="Google Shape;73;g2519e76e2bf_0_737"/>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4" name="Google Shape;74;g2519e76e2bf_0_737"/>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5" name="Google Shape;75;g2519e76e2bf_0_737"/>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 name="Google Shape;76;g2519e76e2bf_0_737"/>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7" name="Google Shape;77;g2519e76e2bf_0_737"/>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8" name="Google Shape;78;g2519e76e2bf_0_737"/>
            <p:cNvSpPr/>
            <p:nvPr/>
          </p:nvSpPr>
          <p:spPr>
            <a:xfrm flipH="1">
              <a:off x="6908099" y="2069680"/>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9" name="Google Shape;79;g2519e76e2bf_0_737"/>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0" name="Google Shape;80;g2519e76e2bf_0_737"/>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1" name="Google Shape;81;g2519e76e2bf_0_737"/>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2" name="Google Shape;82;g2519e76e2bf_0_737"/>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3" name="Google Shape;83;g2519e76e2bf_0_737"/>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4" name="Google Shape;84;g2519e76e2bf_0_737"/>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5" name="Google Shape;85;g2519e76e2bf_0_737"/>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6" name="Google Shape;86;g2519e76e2bf_0_737"/>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7" name="Google Shape;87;g2519e76e2bf_0_737"/>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8" name="Google Shape;88;g2519e76e2bf_0_737"/>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89" name="Google Shape;89;g2519e76e2bf_0_737"/>
          <p:cNvSpPr txBox="1"/>
          <p:nvPr>
            <p:ph type="title"/>
          </p:nvPr>
        </p:nvSpPr>
        <p:spPr>
          <a:xfrm>
            <a:off x="1098467" y="1155700"/>
            <a:ext cx="6116100" cy="4694700"/>
          </a:xfrm>
          <a:prstGeom prst="rect">
            <a:avLst/>
          </a:prstGeom>
        </p:spPr>
        <p:txBody>
          <a:bodyPr anchorCtr="0" anchor="ctr"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90" name="Google Shape;90;g2519e76e2bf_0_73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g2519e76e2bf_0_759"/>
          <p:cNvGrpSpPr/>
          <p:nvPr/>
        </p:nvGrpSpPr>
        <p:grpSpPr>
          <a:xfrm>
            <a:off x="0" y="507989"/>
            <a:ext cx="1383765" cy="1355016"/>
            <a:chOff x="0" y="381001"/>
            <a:chExt cx="1037850" cy="1016287"/>
          </a:xfrm>
        </p:grpSpPr>
        <p:sp>
          <p:nvSpPr>
            <p:cNvPr id="93" name="Google Shape;93;g2519e76e2bf_0_759"/>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4" name="Google Shape;94;g2519e76e2bf_0_759"/>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5" name="Google Shape;95;g2519e76e2bf_0_759"/>
          <p:cNvSpPr txBox="1"/>
          <p:nvPr>
            <p:ph type="title"/>
          </p:nvPr>
        </p:nvSpPr>
        <p:spPr>
          <a:xfrm>
            <a:off x="1730000" y="2211100"/>
            <a:ext cx="4048500" cy="23355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96" name="Google Shape;96;g2519e76e2bf_0_759"/>
          <p:cNvSpPr txBox="1"/>
          <p:nvPr>
            <p:ph idx="1" type="subTitle"/>
          </p:nvPr>
        </p:nvSpPr>
        <p:spPr>
          <a:xfrm>
            <a:off x="1730000" y="4717333"/>
            <a:ext cx="4048500" cy="6747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p:txBody>
      </p:sp>
      <p:sp>
        <p:nvSpPr>
          <p:cNvPr id="97" name="Google Shape;97;g2519e76e2bf_0_759"/>
          <p:cNvSpPr txBox="1"/>
          <p:nvPr>
            <p:ph idx="2" type="body"/>
          </p:nvPr>
        </p:nvSpPr>
        <p:spPr>
          <a:xfrm>
            <a:off x="6197600" y="2262133"/>
            <a:ext cx="4902300" cy="31299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98" name="Google Shape;98;g2519e76e2bf_0_75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g2519e76e2bf_0_767"/>
          <p:cNvGrpSpPr/>
          <p:nvPr/>
        </p:nvGrpSpPr>
        <p:grpSpPr>
          <a:xfrm>
            <a:off x="0" y="5504636"/>
            <a:ext cx="931877" cy="912853"/>
            <a:chOff x="0" y="3785672"/>
            <a:chExt cx="698925" cy="684657"/>
          </a:xfrm>
        </p:grpSpPr>
        <p:sp>
          <p:nvSpPr>
            <p:cNvPr id="101" name="Google Shape;101;g2519e76e2bf_0_767"/>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2" name="Google Shape;102;g2519e76e2bf_0_767"/>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03" name="Google Shape;103;g2519e76e2bf_0_767"/>
          <p:cNvSpPr txBox="1"/>
          <p:nvPr>
            <p:ph idx="1" type="body"/>
          </p:nvPr>
        </p:nvSpPr>
        <p:spPr>
          <a:xfrm>
            <a:off x="1083633" y="5740500"/>
            <a:ext cx="9248100" cy="6984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1700"/>
              <a:buNone/>
              <a:defRPr/>
            </a:lvl1pPr>
          </a:lstStyle>
          <a:p/>
        </p:txBody>
      </p:sp>
      <p:sp>
        <p:nvSpPr>
          <p:cNvPr id="104" name="Google Shape;104;g2519e76e2bf_0_76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g2519e76e2bf_0_673"/>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1pPr>
            <a:lvl2pPr lvl="1">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2pPr>
            <a:lvl3pPr lvl="2">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3pPr>
            <a:lvl4pPr lvl="3">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4pPr>
            <a:lvl5pPr lvl="4">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5pPr>
            <a:lvl6pPr lvl="5">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6pPr>
            <a:lvl7pPr lvl="6">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7pPr>
            <a:lvl8pPr lvl="7">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8pPr>
            <a:lvl9pPr lvl="8">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9pPr>
          </a:lstStyle>
          <a:p/>
        </p:txBody>
      </p:sp>
      <p:sp>
        <p:nvSpPr>
          <p:cNvPr id="7" name="Google Shape;7;g2519e76e2bf_0_673"/>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a:lnSpc>
                <a:spcPct val="115000"/>
              </a:lnSpc>
              <a:spcBef>
                <a:spcPts val="0"/>
              </a:spcBef>
              <a:spcAft>
                <a:spcPts val="0"/>
              </a:spcAft>
              <a:buClr>
                <a:schemeClr val="lt1"/>
              </a:buClr>
              <a:buSzPts val="1700"/>
              <a:buFont typeface="Lato"/>
              <a:buChar char="●"/>
              <a:defRPr sz="1700">
                <a:solidFill>
                  <a:schemeClr val="lt1"/>
                </a:solidFill>
                <a:latin typeface="Lato"/>
                <a:ea typeface="Lato"/>
                <a:cs typeface="Lato"/>
                <a:sym typeface="Lato"/>
              </a:defRPr>
            </a:lvl1pPr>
            <a:lvl2pPr indent="-323850" lvl="1" marL="9144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2pPr>
            <a:lvl3pPr indent="-323850" lvl="2" marL="13716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3pPr>
            <a:lvl4pPr indent="-323850" lvl="3" marL="18288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4pPr>
            <a:lvl5pPr indent="-323850" lvl="4" marL="22860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5pPr>
            <a:lvl6pPr indent="-323850" lvl="5" marL="27432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6pPr>
            <a:lvl7pPr indent="-323850" lvl="6" marL="32004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7pPr>
            <a:lvl8pPr indent="-323850" lvl="7" marL="36576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8pPr>
            <a:lvl9pPr indent="-323850" lvl="8" marL="41148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9pPr>
          </a:lstStyle>
          <a:p/>
        </p:txBody>
      </p:sp>
      <p:sp>
        <p:nvSpPr>
          <p:cNvPr id="8" name="Google Shape;8;g2519e76e2bf_0_673"/>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lt1"/>
                </a:solidFill>
                <a:latin typeface="Lato"/>
                <a:ea typeface="Lato"/>
                <a:cs typeface="Lato"/>
                <a:sym typeface="Lato"/>
              </a:defRPr>
            </a:lvl1pPr>
            <a:lvl2pPr lvl="1" algn="r">
              <a:buNone/>
              <a:defRPr sz="1300">
                <a:solidFill>
                  <a:schemeClr val="lt1"/>
                </a:solidFill>
                <a:latin typeface="Lato"/>
                <a:ea typeface="Lato"/>
                <a:cs typeface="Lato"/>
                <a:sym typeface="Lato"/>
              </a:defRPr>
            </a:lvl2pPr>
            <a:lvl3pPr lvl="2" algn="r">
              <a:buNone/>
              <a:defRPr sz="1300">
                <a:solidFill>
                  <a:schemeClr val="lt1"/>
                </a:solidFill>
                <a:latin typeface="Lato"/>
                <a:ea typeface="Lato"/>
                <a:cs typeface="Lato"/>
                <a:sym typeface="Lato"/>
              </a:defRPr>
            </a:lvl3pPr>
            <a:lvl4pPr lvl="3" algn="r">
              <a:buNone/>
              <a:defRPr sz="1300">
                <a:solidFill>
                  <a:schemeClr val="lt1"/>
                </a:solidFill>
                <a:latin typeface="Lato"/>
                <a:ea typeface="Lato"/>
                <a:cs typeface="Lato"/>
                <a:sym typeface="Lato"/>
              </a:defRPr>
            </a:lvl4pPr>
            <a:lvl5pPr lvl="4" algn="r">
              <a:buNone/>
              <a:defRPr sz="1300">
                <a:solidFill>
                  <a:schemeClr val="lt1"/>
                </a:solidFill>
                <a:latin typeface="Lato"/>
                <a:ea typeface="Lato"/>
                <a:cs typeface="Lato"/>
                <a:sym typeface="Lato"/>
              </a:defRPr>
            </a:lvl5pPr>
            <a:lvl6pPr lvl="5" algn="r">
              <a:buNone/>
              <a:defRPr sz="1300">
                <a:solidFill>
                  <a:schemeClr val="lt1"/>
                </a:solidFill>
                <a:latin typeface="Lato"/>
                <a:ea typeface="Lato"/>
                <a:cs typeface="Lato"/>
                <a:sym typeface="Lato"/>
              </a:defRPr>
            </a:lvl6pPr>
            <a:lvl7pPr lvl="6" algn="r">
              <a:buNone/>
              <a:defRPr sz="1300">
                <a:solidFill>
                  <a:schemeClr val="lt1"/>
                </a:solidFill>
                <a:latin typeface="Lato"/>
                <a:ea typeface="Lato"/>
                <a:cs typeface="Lato"/>
                <a:sym typeface="Lato"/>
              </a:defRPr>
            </a:lvl7pPr>
            <a:lvl8pPr lvl="7" algn="r">
              <a:buNone/>
              <a:defRPr sz="1300">
                <a:solidFill>
                  <a:schemeClr val="lt1"/>
                </a:solidFill>
                <a:latin typeface="Lato"/>
                <a:ea typeface="Lato"/>
                <a:cs typeface="Lato"/>
                <a:sym typeface="Lato"/>
              </a:defRPr>
            </a:lvl8pPr>
            <a:lvl9pPr lvl="8" algn="r">
              <a:buNone/>
              <a:defRPr sz="13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
          <p:cNvSpPr txBox="1"/>
          <p:nvPr>
            <p:ph idx="1" type="subTitle"/>
          </p:nvPr>
        </p:nvSpPr>
        <p:spPr>
          <a:xfrm>
            <a:off x="1353900" y="4629150"/>
            <a:ext cx="9484200" cy="222870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lt2"/>
              </a:buClr>
              <a:buSzPts val="2500"/>
              <a:buNone/>
            </a:pPr>
            <a:r>
              <a:rPr lang="en-US"/>
              <a:t>PRESENTED BY- PRATIK</a:t>
            </a:r>
            <a:endParaRPr/>
          </a:p>
          <a:p>
            <a:pPr indent="0" lvl="0" marL="0" rtl="0" algn="l">
              <a:lnSpc>
                <a:spcPct val="120000"/>
              </a:lnSpc>
              <a:spcBef>
                <a:spcPts val="1000"/>
              </a:spcBef>
              <a:spcAft>
                <a:spcPts val="0"/>
              </a:spcAft>
              <a:buClr>
                <a:schemeClr val="lt2"/>
              </a:buClr>
              <a:buSzPts val="2500"/>
              <a:buNone/>
            </a:pPr>
            <a:r>
              <a:rPr lang="en-US"/>
              <a:t>		SUNIL</a:t>
            </a:r>
            <a:endParaRPr/>
          </a:p>
          <a:p>
            <a:pPr indent="0" lvl="0" marL="0" rtl="0" algn="l">
              <a:lnSpc>
                <a:spcPct val="120000"/>
              </a:lnSpc>
              <a:spcBef>
                <a:spcPts val="1000"/>
              </a:spcBef>
              <a:spcAft>
                <a:spcPts val="0"/>
              </a:spcAft>
              <a:buClr>
                <a:schemeClr val="lt2"/>
              </a:buClr>
              <a:buSzPts val="2500"/>
              <a:buNone/>
            </a:pPr>
            <a:r>
              <a:rPr lang="en-US"/>
              <a:t>		PRABIN</a:t>
            </a:r>
            <a:endParaRPr/>
          </a:p>
          <a:p>
            <a:pPr indent="0" lvl="0" marL="0" rtl="0" algn="l">
              <a:lnSpc>
                <a:spcPct val="120000"/>
              </a:lnSpc>
              <a:spcBef>
                <a:spcPts val="1000"/>
              </a:spcBef>
              <a:spcAft>
                <a:spcPts val="0"/>
              </a:spcAft>
              <a:buClr>
                <a:schemeClr val="lt2"/>
              </a:buClr>
              <a:buSzPts val="2500"/>
              <a:buNone/>
            </a:pPr>
            <a:r>
              <a:rPr lang="en-US"/>
              <a:t>		DIKSHYA</a:t>
            </a:r>
            <a:endParaRPr/>
          </a:p>
          <a:p>
            <a:pPr indent="0" lvl="0" marL="0" rtl="0" algn="l">
              <a:lnSpc>
                <a:spcPct val="120000"/>
              </a:lnSpc>
              <a:spcBef>
                <a:spcPts val="1000"/>
              </a:spcBef>
              <a:spcAft>
                <a:spcPts val="0"/>
              </a:spcAft>
              <a:buClr>
                <a:schemeClr val="lt2"/>
              </a:buClr>
              <a:buSzPts val="2500"/>
              <a:buNone/>
            </a:pPr>
            <a:r>
              <a:rPr lang="en-US"/>
              <a:t>		KRITIKA</a:t>
            </a:r>
            <a:endParaRPr/>
          </a:p>
        </p:txBody>
      </p:sp>
      <p:sp>
        <p:nvSpPr>
          <p:cNvPr id="141" name="Google Shape;141;p1"/>
          <p:cNvSpPr txBox="1"/>
          <p:nvPr>
            <p:ph type="ctrTitle"/>
          </p:nvPr>
        </p:nvSpPr>
        <p:spPr>
          <a:xfrm>
            <a:off x="683600" y="1063000"/>
            <a:ext cx="10824900" cy="18345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800"/>
              <a:buFont typeface="Twentieth Century"/>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0"/>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CONCLUSION</a:t>
            </a:r>
            <a:endParaRPr/>
          </a:p>
        </p:txBody>
      </p:sp>
      <p:sp>
        <p:nvSpPr>
          <p:cNvPr id="195" name="Google Shape;195;p10"/>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1600"/>
              </a:spcAft>
              <a:buClr>
                <a:schemeClr val="lt1"/>
              </a:buClr>
              <a:buSzPts val="3000"/>
              <a:buNone/>
            </a:pPr>
            <a:r>
              <a:rPr lang="en-US"/>
              <a:t>IT WAS A GREAT OPPORTUNITY TO ENGAGE OURSELF IN THIS PROJECT THAT  HAVE TAUGHT US NUMEROUS BENEFITS AND KNOWLEDGE. WE HAVE DEDICATED OUR TIME DEVELOPING THIS QUIZ APPLICATION WHICH WAS FUN AND NEW TO US. IT HAS ALLOWED US TO TEST OUR KNOWLEDGE AND BASIC CONCEPT REGARDING WEB DEVELOPMENT. BY THIS PROJECT IT CAN CAPTIVATE THE USER’S ATTENTION AND MOTIVATE THEMSELVES TO TEST THEIR KNOWLEDGE. AS A DEVELOPER ENGAGING IN THIS PROJECT IT HAS MOTIVATED AND ENCOURAGED US TO CONTINUE IN FUTURE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
          <p:cNvSpPr txBox="1"/>
          <p:nvPr>
            <p:ph type="title"/>
          </p:nvPr>
        </p:nvSpPr>
        <p:spPr>
          <a:xfrm>
            <a:off x="1143001" y="618518"/>
            <a:ext cx="9906000" cy="1478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CONTENT</a:t>
            </a:r>
            <a:endParaRPr/>
          </a:p>
        </p:txBody>
      </p:sp>
      <p:sp>
        <p:nvSpPr>
          <p:cNvPr id="147" name="Google Shape;147;p2"/>
          <p:cNvSpPr txBox="1"/>
          <p:nvPr>
            <p:ph idx="1" type="body"/>
          </p:nvPr>
        </p:nvSpPr>
        <p:spPr>
          <a:xfrm>
            <a:off x="1143000" y="1581900"/>
            <a:ext cx="9906000" cy="3694200"/>
          </a:xfrm>
          <a:prstGeom prst="rect">
            <a:avLst/>
          </a:prstGeom>
          <a:noFill/>
          <a:ln>
            <a:noFill/>
          </a:ln>
        </p:spPr>
        <p:txBody>
          <a:bodyPr anchorCtr="0" anchor="t" bIns="45700" lIns="91425" spcFirstLastPara="1" rIns="91425" wrap="square" tIns="45700">
            <a:noAutofit/>
          </a:bodyPr>
          <a:lstStyle/>
          <a:p>
            <a:pPr indent="-260350" lvl="0" marL="228600" rtl="0" algn="l">
              <a:lnSpc>
                <a:spcPct val="100000"/>
              </a:lnSpc>
              <a:spcBef>
                <a:spcPts val="0"/>
              </a:spcBef>
              <a:spcAft>
                <a:spcPts val="0"/>
              </a:spcAft>
              <a:buClr>
                <a:schemeClr val="lt1"/>
              </a:buClr>
              <a:buSzPts val="3050"/>
              <a:buChar char="●"/>
            </a:pPr>
            <a:r>
              <a:rPr lang="en-US" sz="2540"/>
              <a:t>INTRODUCTION</a:t>
            </a:r>
            <a:endParaRPr sz="2540"/>
          </a:p>
          <a:p>
            <a:pPr indent="-260350" lvl="0" marL="228600" rtl="0" algn="l">
              <a:lnSpc>
                <a:spcPct val="100000"/>
              </a:lnSpc>
              <a:spcBef>
                <a:spcPts val="1000"/>
              </a:spcBef>
              <a:spcAft>
                <a:spcPts val="0"/>
              </a:spcAft>
              <a:buClr>
                <a:schemeClr val="lt1"/>
              </a:buClr>
              <a:buSzPts val="3050"/>
              <a:buChar char="●"/>
            </a:pPr>
            <a:r>
              <a:rPr lang="en-US" sz="2540"/>
              <a:t>SCOPE </a:t>
            </a:r>
            <a:endParaRPr sz="2540"/>
          </a:p>
          <a:p>
            <a:pPr indent="-260350" lvl="0" marL="228600" rtl="0" algn="l">
              <a:lnSpc>
                <a:spcPct val="100000"/>
              </a:lnSpc>
              <a:spcBef>
                <a:spcPts val="1000"/>
              </a:spcBef>
              <a:spcAft>
                <a:spcPts val="0"/>
              </a:spcAft>
              <a:buClr>
                <a:schemeClr val="lt1"/>
              </a:buClr>
              <a:buSzPts val="3050"/>
              <a:buChar char="●"/>
            </a:pPr>
            <a:r>
              <a:rPr lang="en-US" sz="2540"/>
              <a:t>REQUIREMENTS /TOOLS AND TECHNOLOGY</a:t>
            </a:r>
            <a:endParaRPr sz="2540"/>
          </a:p>
          <a:p>
            <a:pPr indent="-260350" lvl="0" marL="228600" rtl="0" algn="l">
              <a:lnSpc>
                <a:spcPct val="100000"/>
              </a:lnSpc>
              <a:spcBef>
                <a:spcPts val="1000"/>
              </a:spcBef>
              <a:spcAft>
                <a:spcPts val="0"/>
              </a:spcAft>
              <a:buClr>
                <a:schemeClr val="lt1"/>
              </a:buClr>
              <a:buSzPts val="3050"/>
              <a:buChar char="●"/>
            </a:pPr>
            <a:r>
              <a:rPr lang="en-US" sz="2540"/>
              <a:t>METHOD &amp; PROCESS</a:t>
            </a:r>
            <a:endParaRPr sz="2540"/>
          </a:p>
          <a:p>
            <a:pPr indent="-260350" lvl="0" marL="228600" rtl="0" algn="l">
              <a:lnSpc>
                <a:spcPct val="100000"/>
              </a:lnSpc>
              <a:spcBef>
                <a:spcPts val="1000"/>
              </a:spcBef>
              <a:spcAft>
                <a:spcPts val="0"/>
              </a:spcAft>
              <a:buClr>
                <a:schemeClr val="lt1"/>
              </a:buClr>
              <a:buSzPts val="3050"/>
              <a:buChar char="●"/>
            </a:pPr>
            <a:r>
              <a:rPr lang="en-US" sz="2540"/>
              <a:t>SYSTEM FLOW DIAGRAM</a:t>
            </a:r>
            <a:endParaRPr sz="2540"/>
          </a:p>
          <a:p>
            <a:pPr indent="-260350" lvl="0" marL="228600" rtl="0" algn="l">
              <a:lnSpc>
                <a:spcPct val="100000"/>
              </a:lnSpc>
              <a:spcBef>
                <a:spcPts val="1000"/>
              </a:spcBef>
              <a:spcAft>
                <a:spcPts val="0"/>
              </a:spcAft>
              <a:buClr>
                <a:schemeClr val="lt1"/>
              </a:buClr>
              <a:buSzPts val="3050"/>
              <a:buChar char="●"/>
            </a:pPr>
            <a:r>
              <a:rPr lang="en-US" sz="2540"/>
              <a:t>ER-DIAGRAM</a:t>
            </a:r>
            <a:endParaRPr sz="2540"/>
          </a:p>
          <a:p>
            <a:pPr indent="-260350" lvl="0" marL="228600" rtl="0" algn="l">
              <a:lnSpc>
                <a:spcPct val="100000"/>
              </a:lnSpc>
              <a:spcBef>
                <a:spcPts val="1000"/>
              </a:spcBef>
              <a:spcAft>
                <a:spcPts val="0"/>
              </a:spcAft>
              <a:buClr>
                <a:schemeClr val="lt1"/>
              </a:buClr>
              <a:buSzPts val="3050"/>
              <a:buChar char="●"/>
            </a:pPr>
            <a:r>
              <a:rPr lang="en-US" sz="2540"/>
              <a:t>LITERATURE REVIEW</a:t>
            </a:r>
            <a:endParaRPr sz="2540"/>
          </a:p>
          <a:p>
            <a:pPr indent="-260350" lvl="0" marL="228600" rtl="0" algn="l">
              <a:lnSpc>
                <a:spcPct val="100000"/>
              </a:lnSpc>
              <a:spcBef>
                <a:spcPts val="1000"/>
              </a:spcBef>
              <a:spcAft>
                <a:spcPts val="0"/>
              </a:spcAft>
              <a:buClr>
                <a:schemeClr val="lt1"/>
              </a:buClr>
              <a:buSzPts val="3050"/>
              <a:buChar char="●"/>
            </a:pPr>
            <a:r>
              <a:rPr lang="en-US" sz="2540"/>
              <a:t>CONCLUSION</a:t>
            </a:r>
            <a:endParaRPr sz="2540"/>
          </a:p>
          <a:p>
            <a:pPr indent="-66675" lvl="0" marL="228600" rtl="0" algn="l">
              <a:lnSpc>
                <a:spcPct val="100000"/>
              </a:lnSpc>
              <a:spcBef>
                <a:spcPts val="1000"/>
              </a:spcBef>
              <a:spcAft>
                <a:spcPts val="1600"/>
              </a:spcAft>
              <a:buClr>
                <a:schemeClr val="lt1"/>
              </a:buClr>
              <a:buSzPts val="2550"/>
              <a:buNone/>
            </a:pPr>
            <a:r>
              <a:t/>
            </a:r>
            <a:endParaRPr sz="204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INTRODUCTION</a:t>
            </a:r>
            <a:endParaRPr/>
          </a:p>
        </p:txBody>
      </p:sp>
      <p:sp>
        <p:nvSpPr>
          <p:cNvPr id="153" name="Google Shape;153;p3"/>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1600"/>
              </a:spcAft>
              <a:buClr>
                <a:schemeClr val="lt1"/>
              </a:buClr>
              <a:buSzPts val="3000"/>
              <a:buNone/>
            </a:pPr>
            <a:r>
              <a:rPr lang="en-US"/>
              <a:t>IN TODAY’S WORLD QUIZZES HAVE BEEN VERY POPULAR AND EFFECTIVE WAY TO ENGAGE USER , ACCESS KNOWLEDGE AND FACILITATE LEARNING.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4"/>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SCOPE </a:t>
            </a:r>
            <a:endParaRPr/>
          </a:p>
        </p:txBody>
      </p:sp>
      <p:sp>
        <p:nvSpPr>
          <p:cNvPr id="159" name="Google Shape;159;p4"/>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3000"/>
              <a:buChar char="●"/>
            </a:pPr>
            <a:r>
              <a:rPr lang="en-US"/>
              <a:t>LEARNING AND SKILL DEVELOPMENT</a:t>
            </a:r>
            <a:endParaRPr/>
          </a:p>
          <a:p>
            <a:pPr indent="-228600" lvl="0" marL="228600" rtl="0" algn="l">
              <a:lnSpc>
                <a:spcPct val="120000"/>
              </a:lnSpc>
              <a:spcBef>
                <a:spcPts val="1000"/>
              </a:spcBef>
              <a:spcAft>
                <a:spcPts val="0"/>
              </a:spcAft>
              <a:buClr>
                <a:schemeClr val="lt1"/>
              </a:buClr>
              <a:buSzPts val="3000"/>
              <a:buChar char="●"/>
            </a:pPr>
            <a:r>
              <a:rPr lang="en-US"/>
              <a:t>STAY UPDATED WITH LANGUAGE </a:t>
            </a:r>
            <a:endParaRPr/>
          </a:p>
          <a:p>
            <a:pPr indent="-228600" lvl="0" marL="228600" rtl="0" algn="l">
              <a:lnSpc>
                <a:spcPct val="120000"/>
              </a:lnSpc>
              <a:spcBef>
                <a:spcPts val="1000"/>
              </a:spcBef>
              <a:spcAft>
                <a:spcPts val="1600"/>
              </a:spcAft>
              <a:buClr>
                <a:schemeClr val="lt1"/>
              </a:buClr>
              <a:buSzPts val="3000"/>
              <a:buChar char="●"/>
            </a:pPr>
            <a:r>
              <a:rPr lang="en-US"/>
              <a:t>WEBSITE DEVELOPMENT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5"/>
          <p:cNvSpPr txBox="1"/>
          <p:nvPr>
            <p:ph type="title"/>
          </p:nvPr>
        </p:nvSpPr>
        <p:spPr>
          <a:xfrm>
            <a:off x="1141413" y="112542"/>
            <a:ext cx="9085799" cy="116761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REQUIREMENTS</a:t>
            </a:r>
            <a:endParaRPr/>
          </a:p>
        </p:txBody>
      </p:sp>
      <p:sp>
        <p:nvSpPr>
          <p:cNvPr id="165" name="Google Shape;165;p5"/>
          <p:cNvSpPr txBox="1"/>
          <p:nvPr>
            <p:ph idx="1" type="body"/>
          </p:nvPr>
        </p:nvSpPr>
        <p:spPr>
          <a:xfrm>
            <a:off x="731501" y="1280144"/>
            <a:ext cx="10364400" cy="50784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120000"/>
              </a:lnSpc>
              <a:spcBef>
                <a:spcPts val="0"/>
              </a:spcBef>
              <a:spcAft>
                <a:spcPts val="0"/>
              </a:spcAft>
              <a:buClr>
                <a:schemeClr val="lt1"/>
              </a:buClr>
              <a:buSzPct val="97188"/>
              <a:buNone/>
            </a:pPr>
            <a:r>
              <a:rPr lang="en-US" sz="3086"/>
              <a:t>WEB DEVELOPMENT TOOLS</a:t>
            </a:r>
            <a:endParaRPr sz="3086"/>
          </a:p>
          <a:p>
            <a:pPr indent="0" lvl="0" marL="0" rtl="0" algn="l">
              <a:lnSpc>
                <a:spcPct val="120000"/>
              </a:lnSpc>
              <a:spcBef>
                <a:spcPts val="1000"/>
              </a:spcBef>
              <a:spcAft>
                <a:spcPts val="0"/>
              </a:spcAft>
              <a:buClr>
                <a:schemeClr val="lt1"/>
              </a:buClr>
              <a:buSzPct val="97188"/>
              <a:buNone/>
            </a:pPr>
            <a:r>
              <a:rPr lang="en-US" sz="3086"/>
              <a:t>USER INTERFACE DESIGN</a:t>
            </a:r>
            <a:endParaRPr sz="3086"/>
          </a:p>
          <a:p>
            <a:pPr indent="0" lvl="0" marL="0" rtl="0" algn="l">
              <a:lnSpc>
                <a:spcPct val="120000"/>
              </a:lnSpc>
              <a:spcBef>
                <a:spcPts val="1000"/>
              </a:spcBef>
              <a:spcAft>
                <a:spcPts val="0"/>
              </a:spcAft>
              <a:buClr>
                <a:schemeClr val="lt1"/>
              </a:buClr>
              <a:buSzPct val="97188"/>
              <a:buNone/>
            </a:pPr>
            <a:r>
              <a:rPr lang="en-US" sz="3086"/>
              <a:t>QUIZ CREATION AND MANAGEMENT</a:t>
            </a:r>
            <a:endParaRPr sz="3086"/>
          </a:p>
          <a:p>
            <a:pPr indent="0" lvl="0" marL="0" rtl="0" algn="l">
              <a:lnSpc>
                <a:spcPct val="120000"/>
              </a:lnSpc>
              <a:spcBef>
                <a:spcPts val="1000"/>
              </a:spcBef>
              <a:spcAft>
                <a:spcPts val="0"/>
              </a:spcAft>
              <a:buClr>
                <a:srgbClr val="D1D5DB"/>
              </a:buClr>
              <a:buSzPct val="125000"/>
              <a:buNone/>
            </a:pPr>
            <a:r>
              <a:rPr lang="en-US" sz="2800">
                <a:solidFill>
                  <a:srgbClr val="D1D5DB"/>
                </a:solidFill>
                <a:latin typeface="Arial"/>
                <a:ea typeface="Arial"/>
                <a:cs typeface="Arial"/>
                <a:sym typeface="Arial"/>
              </a:rPr>
              <a:t>USER REGISTRATION</a:t>
            </a:r>
            <a:endParaRPr/>
          </a:p>
          <a:p>
            <a:pPr indent="0" lvl="0" marL="0" rtl="0" algn="l">
              <a:lnSpc>
                <a:spcPct val="120000"/>
              </a:lnSpc>
              <a:spcBef>
                <a:spcPts val="1000"/>
              </a:spcBef>
              <a:spcAft>
                <a:spcPts val="0"/>
              </a:spcAft>
              <a:buClr>
                <a:srgbClr val="D1D5DB"/>
              </a:buClr>
              <a:buSzPct val="125000"/>
              <a:buNone/>
            </a:pPr>
            <a:r>
              <a:rPr lang="en-US" sz="2800">
                <a:solidFill>
                  <a:srgbClr val="D1D5DB"/>
                </a:solidFill>
                <a:latin typeface="Arial"/>
                <a:ea typeface="Arial"/>
                <a:cs typeface="Arial"/>
                <a:sym typeface="Arial"/>
              </a:rPr>
              <a:t>QUESTION TYPES AND OPTION</a:t>
            </a:r>
            <a:endParaRPr/>
          </a:p>
          <a:p>
            <a:pPr indent="0" lvl="0" marL="0" rtl="0" algn="l">
              <a:lnSpc>
                <a:spcPct val="120000"/>
              </a:lnSpc>
              <a:spcBef>
                <a:spcPts val="1000"/>
              </a:spcBef>
              <a:spcAft>
                <a:spcPts val="0"/>
              </a:spcAft>
              <a:buClr>
                <a:srgbClr val="D1D5DB"/>
              </a:buClr>
              <a:buSzPct val="125000"/>
              <a:buNone/>
            </a:pPr>
            <a:r>
              <a:rPr lang="en-US" sz="2800">
                <a:solidFill>
                  <a:srgbClr val="D1D5DB"/>
                </a:solidFill>
                <a:latin typeface="Arial"/>
                <a:ea typeface="Arial"/>
                <a:cs typeface="Arial"/>
                <a:sym typeface="Arial"/>
              </a:rPr>
              <a:t>SCORING AND FEEDBACK</a:t>
            </a:r>
            <a:endParaRPr/>
          </a:p>
          <a:p>
            <a:pPr indent="0" lvl="0" marL="0" rtl="0" algn="l">
              <a:lnSpc>
                <a:spcPct val="120000"/>
              </a:lnSpc>
              <a:spcBef>
                <a:spcPts val="1000"/>
              </a:spcBef>
              <a:spcAft>
                <a:spcPts val="0"/>
              </a:spcAft>
              <a:buClr>
                <a:srgbClr val="D1D5DB"/>
              </a:buClr>
              <a:buSzPct val="125000"/>
              <a:buNone/>
            </a:pPr>
            <a:r>
              <a:rPr lang="en-US" sz="2800">
                <a:solidFill>
                  <a:srgbClr val="D1D5DB"/>
                </a:solidFill>
                <a:latin typeface="Arial"/>
                <a:ea typeface="Arial"/>
                <a:cs typeface="Arial"/>
                <a:sym typeface="Arial"/>
              </a:rPr>
              <a:t>TIMER AND CONSTRAINS</a:t>
            </a:r>
            <a:endParaRPr/>
          </a:p>
          <a:p>
            <a:pPr indent="0" lvl="0" marL="0" rtl="0" algn="l">
              <a:lnSpc>
                <a:spcPct val="120000"/>
              </a:lnSpc>
              <a:spcBef>
                <a:spcPts val="1000"/>
              </a:spcBef>
              <a:spcAft>
                <a:spcPts val="0"/>
              </a:spcAft>
              <a:buClr>
                <a:srgbClr val="D1D5DB"/>
              </a:buClr>
              <a:buSzPct val="125000"/>
              <a:buNone/>
            </a:pPr>
            <a:r>
              <a:rPr lang="en-US" sz="2800">
                <a:solidFill>
                  <a:srgbClr val="D1D5DB"/>
                </a:solidFill>
                <a:latin typeface="Arial"/>
                <a:ea typeface="Arial"/>
                <a:cs typeface="Arial"/>
                <a:sym typeface="Arial"/>
              </a:rPr>
              <a:t>BACKEND AND DATABASE</a:t>
            </a:r>
            <a:endParaRPr/>
          </a:p>
          <a:p>
            <a:pPr indent="0" lvl="0" marL="0" rtl="0" algn="l">
              <a:lnSpc>
                <a:spcPct val="120000"/>
              </a:lnSpc>
              <a:spcBef>
                <a:spcPts val="1000"/>
              </a:spcBef>
              <a:spcAft>
                <a:spcPts val="0"/>
              </a:spcAft>
              <a:buClr>
                <a:srgbClr val="D1D5DB"/>
              </a:buClr>
              <a:buSzPct val="125000"/>
              <a:buNone/>
            </a:pPr>
            <a:r>
              <a:rPr lang="en-US" sz="2800">
                <a:solidFill>
                  <a:srgbClr val="D1D5DB"/>
                </a:solidFill>
                <a:latin typeface="Arial"/>
                <a:ea typeface="Arial"/>
                <a:cs typeface="Arial"/>
                <a:sym typeface="Arial"/>
              </a:rPr>
              <a:t>TESTING AND BUG FIXING</a:t>
            </a:r>
            <a:endParaRPr/>
          </a:p>
          <a:p>
            <a:pPr indent="0" lvl="0" marL="0" rtl="0" algn="l">
              <a:lnSpc>
                <a:spcPct val="120000"/>
              </a:lnSpc>
              <a:spcBef>
                <a:spcPts val="1000"/>
              </a:spcBef>
              <a:spcAft>
                <a:spcPts val="1600"/>
              </a:spcAft>
              <a:buClr>
                <a:srgbClr val="D1D5DB"/>
              </a:buClr>
              <a:buSzPct val="125000"/>
              <a:buNone/>
            </a:pPr>
            <a:r>
              <a:rPr lang="en-US" sz="2800">
                <a:solidFill>
                  <a:srgbClr val="D1D5DB"/>
                </a:solidFill>
                <a:latin typeface="Arial"/>
                <a:ea typeface="Arial"/>
                <a:cs typeface="Arial"/>
                <a:sym typeface="Arial"/>
              </a:rPr>
              <a:t>MAINTENANCE AND UPDATE</a:t>
            </a:r>
            <a:endParaRPr sz="2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6"/>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TOOLS AND TECHNOLOGY</a:t>
            </a:r>
            <a:endParaRPr/>
          </a:p>
        </p:txBody>
      </p:sp>
      <p:sp>
        <p:nvSpPr>
          <p:cNvPr id="171" name="Google Shape;171;p6"/>
          <p:cNvSpPr txBox="1"/>
          <p:nvPr>
            <p:ph idx="1" type="body"/>
          </p:nvPr>
        </p:nvSpPr>
        <p:spPr>
          <a:xfrm>
            <a:off x="1141400" y="1842876"/>
            <a:ext cx="10465800" cy="5015100"/>
          </a:xfrm>
          <a:prstGeom prst="rect">
            <a:avLst/>
          </a:prstGeom>
          <a:noFill/>
          <a:ln>
            <a:noFill/>
          </a:ln>
        </p:spPr>
        <p:txBody>
          <a:bodyPr anchorCtr="0" anchor="t" bIns="45700" lIns="91425" spcFirstLastPara="1" rIns="91425" wrap="square" tIns="45700">
            <a:noAutofit/>
          </a:bodyPr>
          <a:lstStyle/>
          <a:p>
            <a:pPr indent="-225425" lvl="0" marL="228600" rtl="0" algn="l">
              <a:lnSpc>
                <a:spcPct val="100000"/>
              </a:lnSpc>
              <a:spcBef>
                <a:spcPts val="0"/>
              </a:spcBef>
              <a:spcAft>
                <a:spcPts val="0"/>
              </a:spcAft>
              <a:buClr>
                <a:srgbClr val="D1D5DB"/>
              </a:buClr>
              <a:buSzPts val="2725"/>
              <a:buFont typeface="Twentieth Century"/>
              <a:buAutoNum type="arabicPeriod"/>
            </a:pPr>
            <a:r>
              <a:rPr b="0" i="0" lang="en-US" sz="2260">
                <a:solidFill>
                  <a:srgbClr val="D1D5DB"/>
                </a:solidFill>
                <a:latin typeface="Arial"/>
                <a:ea typeface="Arial"/>
                <a:cs typeface="Arial"/>
                <a:sym typeface="Arial"/>
              </a:rPr>
              <a:t>Frontend Development:</a:t>
            </a:r>
            <a:endParaRPr sz="2260"/>
          </a:p>
          <a:p>
            <a:pPr indent="-225425" lvl="0" marL="228600" rtl="0" algn="l">
              <a:lnSpc>
                <a:spcPct val="100000"/>
              </a:lnSpc>
              <a:spcBef>
                <a:spcPts val="1000"/>
              </a:spcBef>
              <a:spcAft>
                <a:spcPts val="0"/>
              </a:spcAft>
              <a:buClr>
                <a:srgbClr val="D1D5DB"/>
              </a:buClr>
              <a:buSzPts val="2725"/>
              <a:buChar char="●"/>
            </a:pPr>
            <a:r>
              <a:rPr b="0" i="0" lang="en-US" sz="2260">
                <a:solidFill>
                  <a:srgbClr val="D1D5DB"/>
                </a:solidFill>
                <a:latin typeface="Arial"/>
                <a:ea typeface="Arial"/>
                <a:cs typeface="Arial"/>
                <a:sym typeface="Arial"/>
              </a:rPr>
              <a:t>HTML: For creating the structure and markup of the web pages.</a:t>
            </a:r>
            <a:endParaRPr sz="2260"/>
          </a:p>
          <a:p>
            <a:pPr indent="-225425" lvl="0" marL="228600" rtl="0" algn="l">
              <a:lnSpc>
                <a:spcPct val="100000"/>
              </a:lnSpc>
              <a:spcBef>
                <a:spcPts val="1000"/>
              </a:spcBef>
              <a:spcAft>
                <a:spcPts val="0"/>
              </a:spcAft>
              <a:buClr>
                <a:srgbClr val="D1D5DB"/>
              </a:buClr>
              <a:buSzPts val="2725"/>
              <a:buChar char="●"/>
            </a:pPr>
            <a:r>
              <a:rPr b="0" i="0" lang="en-US" sz="2260">
                <a:solidFill>
                  <a:srgbClr val="D1D5DB"/>
                </a:solidFill>
                <a:latin typeface="Arial"/>
                <a:ea typeface="Arial"/>
                <a:cs typeface="Arial"/>
                <a:sym typeface="Arial"/>
              </a:rPr>
              <a:t>CSS: To style and visually design the quiz application</a:t>
            </a:r>
            <a:endParaRPr sz="2260"/>
          </a:p>
          <a:p>
            <a:pPr indent="-225425" lvl="0" marL="228600" rtl="0" algn="l">
              <a:lnSpc>
                <a:spcPct val="100000"/>
              </a:lnSpc>
              <a:spcBef>
                <a:spcPts val="1000"/>
              </a:spcBef>
              <a:spcAft>
                <a:spcPts val="0"/>
              </a:spcAft>
              <a:buClr>
                <a:srgbClr val="D1D5DB"/>
              </a:buClr>
              <a:buSzPts val="2725"/>
              <a:buChar char="●"/>
            </a:pPr>
            <a:r>
              <a:rPr b="0" i="0" lang="en-US" sz="2260">
                <a:solidFill>
                  <a:srgbClr val="D1D5DB"/>
                </a:solidFill>
                <a:latin typeface="Arial"/>
                <a:ea typeface="Arial"/>
                <a:cs typeface="Arial"/>
                <a:sym typeface="Arial"/>
              </a:rPr>
              <a:t>JavaScript: For implementing interactivity, user input validation, and dynamic behavior.</a:t>
            </a:r>
            <a:endParaRPr sz="2260"/>
          </a:p>
          <a:p>
            <a:pPr indent="0" lvl="0" marL="0" rtl="0" algn="l">
              <a:lnSpc>
                <a:spcPct val="100000"/>
              </a:lnSpc>
              <a:spcBef>
                <a:spcPts val="1000"/>
              </a:spcBef>
              <a:spcAft>
                <a:spcPts val="0"/>
              </a:spcAft>
              <a:buClr>
                <a:srgbClr val="D1D5DB"/>
              </a:buClr>
              <a:buSzPts val="2325"/>
              <a:buNone/>
            </a:pPr>
            <a:r>
              <a:rPr b="0" i="0" lang="en-US" sz="2260">
                <a:solidFill>
                  <a:srgbClr val="D1D5DB"/>
                </a:solidFill>
                <a:latin typeface="Arial"/>
                <a:ea typeface="Arial"/>
                <a:cs typeface="Arial"/>
                <a:sym typeface="Arial"/>
              </a:rPr>
              <a:t>2. Backend Development:</a:t>
            </a:r>
            <a:endParaRPr sz="2260"/>
          </a:p>
          <a:p>
            <a:pPr indent="-225425" lvl="0" marL="228600" rtl="0" algn="l">
              <a:lnSpc>
                <a:spcPct val="100000"/>
              </a:lnSpc>
              <a:spcBef>
                <a:spcPts val="1000"/>
              </a:spcBef>
              <a:spcAft>
                <a:spcPts val="0"/>
              </a:spcAft>
              <a:buClr>
                <a:srgbClr val="D1D5DB"/>
              </a:buClr>
              <a:buSzPts val="2725"/>
              <a:buChar char="●"/>
            </a:pPr>
            <a:r>
              <a:rPr b="0" i="0" lang="en-US" sz="2260">
                <a:solidFill>
                  <a:srgbClr val="D1D5DB"/>
                </a:solidFill>
                <a:latin typeface="Arial"/>
                <a:ea typeface="Arial"/>
                <a:cs typeface="Arial"/>
                <a:sym typeface="Arial"/>
              </a:rPr>
              <a:t>Programming Languages: Options include JavaScript , PHP</a:t>
            </a:r>
            <a:endParaRPr sz="2260"/>
          </a:p>
          <a:p>
            <a:pPr indent="0" lvl="0" marL="0" rtl="0" algn="l">
              <a:lnSpc>
                <a:spcPct val="100000"/>
              </a:lnSpc>
              <a:spcBef>
                <a:spcPts val="1000"/>
              </a:spcBef>
              <a:spcAft>
                <a:spcPts val="0"/>
              </a:spcAft>
              <a:buClr>
                <a:srgbClr val="D1D5DB"/>
              </a:buClr>
              <a:buSzPts val="2325"/>
              <a:buNone/>
            </a:pPr>
            <a:r>
              <a:rPr b="0" i="0" lang="en-US" sz="2260">
                <a:solidFill>
                  <a:srgbClr val="D1D5DB"/>
                </a:solidFill>
                <a:latin typeface="Arial"/>
                <a:ea typeface="Arial"/>
                <a:cs typeface="Arial"/>
                <a:sym typeface="Arial"/>
              </a:rPr>
              <a:t>3.Database:</a:t>
            </a:r>
            <a:endParaRPr sz="2260"/>
          </a:p>
          <a:p>
            <a:pPr indent="-225425" lvl="0" marL="228600" rtl="0" algn="l">
              <a:lnSpc>
                <a:spcPct val="100000"/>
              </a:lnSpc>
              <a:spcBef>
                <a:spcPts val="1000"/>
              </a:spcBef>
              <a:spcAft>
                <a:spcPts val="0"/>
              </a:spcAft>
              <a:buClr>
                <a:srgbClr val="D1D5DB"/>
              </a:buClr>
              <a:buSzPts val="2725"/>
              <a:buFont typeface="Arial"/>
              <a:buChar char="●"/>
            </a:pPr>
            <a:r>
              <a:rPr b="0" i="0" lang="en-US" sz="2260">
                <a:solidFill>
                  <a:srgbClr val="D1D5DB"/>
                </a:solidFill>
                <a:latin typeface="Arial"/>
                <a:ea typeface="Arial"/>
                <a:cs typeface="Arial"/>
                <a:sym typeface="Arial"/>
              </a:rPr>
              <a:t>Relational Databases: MySQL for storing quiz questions, user data, and results.</a:t>
            </a:r>
            <a:endParaRPr sz="2260"/>
          </a:p>
          <a:p>
            <a:pPr indent="0" lvl="0" marL="0" rtl="0" algn="l">
              <a:lnSpc>
                <a:spcPct val="100000"/>
              </a:lnSpc>
              <a:spcBef>
                <a:spcPts val="1000"/>
              </a:spcBef>
              <a:spcAft>
                <a:spcPts val="0"/>
              </a:spcAft>
              <a:buClr>
                <a:schemeClr val="lt1"/>
              </a:buClr>
              <a:buSzPts val="2325"/>
              <a:buNone/>
            </a:pPr>
            <a:r>
              <a:t/>
            </a:r>
            <a:endParaRPr b="0" i="0" sz="2260">
              <a:solidFill>
                <a:srgbClr val="D1D5DB"/>
              </a:solidFill>
              <a:latin typeface="Arial"/>
              <a:ea typeface="Arial"/>
              <a:cs typeface="Arial"/>
              <a:sym typeface="Arial"/>
            </a:endParaRPr>
          </a:p>
          <a:p>
            <a:pPr indent="-52387" lvl="0" marL="228600" rtl="0" algn="l">
              <a:lnSpc>
                <a:spcPct val="100000"/>
              </a:lnSpc>
              <a:spcBef>
                <a:spcPts val="1000"/>
              </a:spcBef>
              <a:spcAft>
                <a:spcPts val="0"/>
              </a:spcAft>
              <a:buClr>
                <a:schemeClr val="lt1"/>
              </a:buClr>
              <a:buSzPts val="2325"/>
              <a:buNone/>
            </a:pPr>
            <a:r>
              <a:t/>
            </a:r>
            <a:endParaRPr sz="2260"/>
          </a:p>
          <a:p>
            <a:pPr indent="-52387" lvl="0" marL="228600" rtl="0" algn="l">
              <a:lnSpc>
                <a:spcPct val="100000"/>
              </a:lnSpc>
              <a:spcBef>
                <a:spcPts val="1000"/>
              </a:spcBef>
              <a:spcAft>
                <a:spcPts val="1600"/>
              </a:spcAft>
              <a:buClr>
                <a:schemeClr val="lt1"/>
              </a:buClr>
              <a:buSzPts val="2325"/>
              <a:buNone/>
            </a:pPr>
            <a:r>
              <a:t/>
            </a:r>
            <a:endParaRPr sz="226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7"/>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PROCESS</a:t>
            </a:r>
            <a:endParaRPr/>
          </a:p>
        </p:txBody>
      </p:sp>
      <p:sp>
        <p:nvSpPr>
          <p:cNvPr id="177" name="Google Shape;177;p7"/>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1600"/>
              </a:spcAft>
              <a:buClr>
                <a:schemeClr val="lt1"/>
              </a:buClr>
              <a:buSzPts val="3000"/>
              <a:buChar char="●"/>
            </a:pPr>
            <a:r>
              <a:rPr lang="en-US"/>
              <a:t>WHILE PREPARING THIS PROJECT EACH MEMBER HAD EQUAL TASK AND HELPED EACH OTHER TO CREATE THIS QUIZ APPLICATION WEBSITE. WE HAVE DONE MULTIPLE RESEARCH , OBSERVED  AND LEARNED FROM DIFFERENT BLOG AND VIDEO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8"/>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METHOD </a:t>
            </a:r>
            <a:endParaRPr/>
          </a:p>
        </p:txBody>
      </p:sp>
      <p:sp>
        <p:nvSpPr>
          <p:cNvPr id="183" name="Google Shape;183;p8"/>
          <p:cNvSpPr txBox="1"/>
          <p:nvPr>
            <p:ph idx="1" type="body"/>
          </p:nvPr>
        </p:nvSpPr>
        <p:spPr>
          <a:xfrm>
            <a:off x="1312862" y="2097112"/>
            <a:ext cx="9906000" cy="3541800"/>
          </a:xfrm>
          <a:prstGeom prst="rect">
            <a:avLst/>
          </a:prstGeom>
          <a:noFill/>
          <a:ln>
            <a:noFill/>
          </a:ln>
        </p:spPr>
        <p:txBody>
          <a:bodyPr anchorCtr="0" anchor="t" bIns="45700" lIns="91425" spcFirstLastPara="1" rIns="91425" wrap="square" tIns="45700">
            <a:noAutofit/>
          </a:bodyPr>
          <a:lstStyle/>
          <a:p>
            <a:pPr indent="-244475" lvl="0" marL="228600" rtl="0" algn="l">
              <a:lnSpc>
                <a:spcPct val="100000"/>
              </a:lnSpc>
              <a:spcBef>
                <a:spcPts val="0"/>
              </a:spcBef>
              <a:spcAft>
                <a:spcPts val="0"/>
              </a:spcAft>
              <a:buClr>
                <a:schemeClr val="lt1"/>
              </a:buClr>
              <a:buSzPts val="2800"/>
              <a:buChar char="●"/>
            </a:pPr>
            <a:r>
              <a:rPr lang="en-US" sz="2560"/>
              <a:t>PLANNING AND GATHERING INFORMATION</a:t>
            </a:r>
            <a:endParaRPr sz="2560"/>
          </a:p>
          <a:p>
            <a:pPr indent="-244475" lvl="0" marL="228600" rtl="0" algn="l">
              <a:lnSpc>
                <a:spcPct val="100000"/>
              </a:lnSpc>
              <a:spcBef>
                <a:spcPts val="1000"/>
              </a:spcBef>
              <a:spcAft>
                <a:spcPts val="0"/>
              </a:spcAft>
              <a:buClr>
                <a:schemeClr val="lt1"/>
              </a:buClr>
              <a:buSzPts val="2800"/>
              <a:buChar char="●"/>
            </a:pPr>
            <a:r>
              <a:rPr lang="en-US" sz="2560"/>
              <a:t>DESIGNING THE USER INTERFACE(wire framing , ER-diagram,)</a:t>
            </a:r>
            <a:endParaRPr sz="2560"/>
          </a:p>
          <a:p>
            <a:pPr indent="-244475" lvl="0" marL="228600" rtl="0" algn="l">
              <a:lnSpc>
                <a:spcPct val="100000"/>
              </a:lnSpc>
              <a:spcBef>
                <a:spcPts val="1000"/>
              </a:spcBef>
              <a:spcAft>
                <a:spcPts val="0"/>
              </a:spcAft>
              <a:buClr>
                <a:schemeClr val="lt1"/>
              </a:buClr>
              <a:buSzPts val="2800"/>
              <a:buChar char="●"/>
            </a:pPr>
            <a:r>
              <a:rPr lang="en-US" sz="2560"/>
              <a:t>ACCESS OF TOOLS AND TECHNOLOGY REQUIRED</a:t>
            </a:r>
            <a:endParaRPr sz="2560"/>
          </a:p>
          <a:p>
            <a:pPr indent="-244475" lvl="0" marL="228600" rtl="0" algn="l">
              <a:lnSpc>
                <a:spcPct val="100000"/>
              </a:lnSpc>
              <a:spcBef>
                <a:spcPts val="1000"/>
              </a:spcBef>
              <a:spcAft>
                <a:spcPts val="0"/>
              </a:spcAft>
              <a:buClr>
                <a:schemeClr val="lt1"/>
              </a:buClr>
              <a:buSzPts val="2800"/>
              <a:buChar char="●"/>
            </a:pPr>
            <a:r>
              <a:rPr lang="en-US" sz="2560"/>
              <a:t>IMPLEMENTING THE FRONTEND</a:t>
            </a:r>
            <a:endParaRPr sz="2560"/>
          </a:p>
          <a:p>
            <a:pPr indent="-244475" lvl="0" marL="228600" rtl="0" algn="l">
              <a:lnSpc>
                <a:spcPct val="100000"/>
              </a:lnSpc>
              <a:spcBef>
                <a:spcPts val="1000"/>
              </a:spcBef>
              <a:spcAft>
                <a:spcPts val="0"/>
              </a:spcAft>
              <a:buClr>
                <a:schemeClr val="lt1"/>
              </a:buClr>
              <a:buSzPts val="2800"/>
              <a:buChar char="●"/>
            </a:pPr>
            <a:r>
              <a:rPr lang="en-US" sz="2560"/>
              <a:t>CREATING THE BACKEND AND DATABASE</a:t>
            </a:r>
            <a:endParaRPr sz="2560"/>
          </a:p>
          <a:p>
            <a:pPr indent="-244475" lvl="0" marL="228600" rtl="0" algn="l">
              <a:lnSpc>
                <a:spcPct val="100000"/>
              </a:lnSpc>
              <a:spcBef>
                <a:spcPts val="1000"/>
              </a:spcBef>
              <a:spcAft>
                <a:spcPts val="0"/>
              </a:spcAft>
              <a:buClr>
                <a:schemeClr val="lt1"/>
              </a:buClr>
              <a:buSzPts val="2800"/>
              <a:buChar char="●"/>
            </a:pPr>
            <a:r>
              <a:rPr lang="en-US" sz="2560"/>
              <a:t>IMPLEMENTING QUIZ FUNCTIONALITY</a:t>
            </a:r>
            <a:endParaRPr sz="2560"/>
          </a:p>
          <a:p>
            <a:pPr indent="-244475" lvl="0" marL="228600" rtl="0" algn="l">
              <a:lnSpc>
                <a:spcPct val="100000"/>
              </a:lnSpc>
              <a:spcBef>
                <a:spcPts val="1000"/>
              </a:spcBef>
              <a:spcAft>
                <a:spcPts val="0"/>
              </a:spcAft>
              <a:buClr>
                <a:schemeClr val="lt1"/>
              </a:buClr>
              <a:buSzPts val="2800"/>
              <a:buChar char="●"/>
            </a:pPr>
            <a:r>
              <a:rPr lang="en-US" sz="2560"/>
              <a:t>TESTING AND DEBUGING</a:t>
            </a:r>
            <a:endParaRPr sz="2560"/>
          </a:p>
          <a:p>
            <a:pPr indent="-244475" lvl="0" marL="228600" rtl="0" algn="l">
              <a:lnSpc>
                <a:spcPct val="100000"/>
              </a:lnSpc>
              <a:spcBef>
                <a:spcPts val="1000"/>
              </a:spcBef>
              <a:spcAft>
                <a:spcPts val="0"/>
              </a:spcAft>
              <a:buClr>
                <a:schemeClr val="lt1"/>
              </a:buClr>
              <a:buSzPts val="2800"/>
              <a:buChar char="●"/>
            </a:pPr>
            <a:r>
              <a:rPr lang="en-US" sz="2560"/>
              <a:t>TIME TO TIME IMPROVEMENT AND MAINTENANCE</a:t>
            </a:r>
            <a:endParaRPr sz="2560"/>
          </a:p>
          <a:p>
            <a:pPr indent="-66675" lvl="0" marL="228600" rtl="0" algn="l">
              <a:lnSpc>
                <a:spcPct val="100000"/>
              </a:lnSpc>
              <a:spcBef>
                <a:spcPts val="1000"/>
              </a:spcBef>
              <a:spcAft>
                <a:spcPts val="0"/>
              </a:spcAft>
              <a:buClr>
                <a:schemeClr val="lt1"/>
              </a:buClr>
              <a:buSzPts val="1200"/>
              <a:buNone/>
            </a:pPr>
            <a:r>
              <a:t/>
            </a:r>
            <a:endParaRPr sz="2560"/>
          </a:p>
          <a:p>
            <a:pPr indent="-66675" lvl="0" marL="228600" rtl="0" algn="l">
              <a:lnSpc>
                <a:spcPct val="100000"/>
              </a:lnSpc>
              <a:spcBef>
                <a:spcPts val="1000"/>
              </a:spcBef>
              <a:spcAft>
                <a:spcPts val="0"/>
              </a:spcAft>
              <a:buClr>
                <a:schemeClr val="lt1"/>
              </a:buClr>
              <a:buSzPts val="1200"/>
              <a:buNone/>
            </a:pPr>
            <a:r>
              <a:t/>
            </a:r>
            <a:endParaRPr sz="2560"/>
          </a:p>
          <a:p>
            <a:pPr indent="-66675" lvl="0" marL="228600" rtl="0" algn="l">
              <a:lnSpc>
                <a:spcPct val="100000"/>
              </a:lnSpc>
              <a:spcBef>
                <a:spcPts val="1000"/>
              </a:spcBef>
              <a:spcAft>
                <a:spcPts val="0"/>
              </a:spcAft>
              <a:buClr>
                <a:schemeClr val="lt1"/>
              </a:buClr>
              <a:buSzPts val="1200"/>
              <a:buNone/>
            </a:pPr>
            <a:r>
              <a:t/>
            </a:r>
            <a:endParaRPr sz="2560"/>
          </a:p>
          <a:p>
            <a:pPr indent="-66675" lvl="0" marL="228600" rtl="0" algn="l">
              <a:lnSpc>
                <a:spcPct val="100000"/>
              </a:lnSpc>
              <a:spcBef>
                <a:spcPts val="1000"/>
              </a:spcBef>
              <a:spcAft>
                <a:spcPts val="1600"/>
              </a:spcAft>
              <a:buClr>
                <a:schemeClr val="lt1"/>
              </a:buClr>
              <a:buSzPts val="1200"/>
              <a:buNone/>
            </a:pPr>
            <a:r>
              <a:t/>
            </a:r>
            <a:endParaRPr sz="256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9"/>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LITERATURE REVIEW</a:t>
            </a:r>
            <a:endParaRPr/>
          </a:p>
        </p:txBody>
      </p:sp>
      <p:sp>
        <p:nvSpPr>
          <p:cNvPr id="189" name="Google Shape;189;p9"/>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20000"/>
              </a:lnSpc>
              <a:spcBef>
                <a:spcPts val="0"/>
              </a:spcBef>
              <a:spcAft>
                <a:spcPts val="0"/>
              </a:spcAft>
              <a:buClr>
                <a:schemeClr val="lt1"/>
              </a:buClr>
              <a:buSzPts val="3000"/>
              <a:buChar char="●"/>
            </a:pPr>
            <a:r>
              <a:rPr lang="en-US"/>
              <a:t>IMPORTANCE AND BENEFITS</a:t>
            </a:r>
            <a:endParaRPr/>
          </a:p>
          <a:p>
            <a:pPr indent="-228600" lvl="0" marL="228600" rtl="0" algn="l">
              <a:lnSpc>
                <a:spcPct val="120000"/>
              </a:lnSpc>
              <a:spcBef>
                <a:spcPts val="1000"/>
              </a:spcBef>
              <a:spcAft>
                <a:spcPts val="0"/>
              </a:spcAft>
              <a:buClr>
                <a:schemeClr val="lt1"/>
              </a:buClr>
              <a:buSzPts val="3000"/>
              <a:buChar char="●"/>
            </a:pPr>
            <a:r>
              <a:rPr lang="en-US"/>
              <a:t>USER EXPERIENCE AND INTERFACE DESIGN</a:t>
            </a:r>
            <a:endParaRPr/>
          </a:p>
          <a:p>
            <a:pPr indent="-228600" lvl="0" marL="228600" rtl="0" algn="l">
              <a:lnSpc>
                <a:spcPct val="120000"/>
              </a:lnSpc>
              <a:spcBef>
                <a:spcPts val="1000"/>
              </a:spcBef>
              <a:spcAft>
                <a:spcPts val="0"/>
              </a:spcAft>
              <a:buClr>
                <a:schemeClr val="lt1"/>
              </a:buClr>
              <a:buSzPts val="3000"/>
              <a:buChar char="●"/>
            </a:pPr>
            <a:r>
              <a:rPr lang="en-US"/>
              <a:t>INTERACTIVITY AND ENGAGEMENT</a:t>
            </a:r>
            <a:endParaRPr/>
          </a:p>
          <a:p>
            <a:pPr indent="-228600" lvl="0" marL="228600" rtl="0" algn="l">
              <a:lnSpc>
                <a:spcPct val="120000"/>
              </a:lnSpc>
              <a:spcBef>
                <a:spcPts val="1000"/>
              </a:spcBef>
              <a:spcAft>
                <a:spcPts val="0"/>
              </a:spcAft>
              <a:buClr>
                <a:schemeClr val="lt1"/>
              </a:buClr>
              <a:buSzPts val="3000"/>
              <a:buChar char="●"/>
            </a:pPr>
            <a:r>
              <a:rPr lang="en-US"/>
              <a:t>MOTIVATION AND SELF REGULATED LEARNING</a:t>
            </a:r>
            <a:endParaRPr/>
          </a:p>
          <a:p>
            <a:pPr indent="-228600" lvl="0" marL="228600" rtl="0" algn="l">
              <a:lnSpc>
                <a:spcPct val="120000"/>
              </a:lnSpc>
              <a:spcBef>
                <a:spcPts val="1000"/>
              </a:spcBef>
              <a:spcAft>
                <a:spcPts val="0"/>
              </a:spcAft>
              <a:buClr>
                <a:schemeClr val="lt1"/>
              </a:buClr>
              <a:buSzPts val="3000"/>
              <a:buChar char="●"/>
            </a:pPr>
            <a:r>
              <a:rPr lang="en-US"/>
              <a:t>LEARNING OUTCOMES AND EFFECTIVENESS</a:t>
            </a:r>
            <a:endParaRPr/>
          </a:p>
          <a:p>
            <a:pPr indent="-38100" lvl="0" marL="228600" rtl="0" algn="l">
              <a:lnSpc>
                <a:spcPct val="120000"/>
              </a:lnSpc>
              <a:spcBef>
                <a:spcPts val="1000"/>
              </a:spcBef>
              <a:spcAft>
                <a:spcPts val="1600"/>
              </a:spcAft>
              <a:buClr>
                <a:schemeClr val="lt1"/>
              </a:buClr>
              <a:buSzPts val="30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2023-06-06T12:11:25Z</dcterms:created>
  <dc:creator>user</dc:creator>
</cp:coreProperties>
</file>