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8IS37pdXhcE8Z1dbqsv4aGHk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29419f3bc8_0_140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29419f3bc8_0_1404"/>
          <p:cNvGrpSpPr/>
          <p:nvPr/>
        </p:nvGrpSpPr>
        <p:grpSpPr>
          <a:xfrm>
            <a:off x="0" y="654"/>
            <a:ext cx="6871435" cy="6845694"/>
            <a:chOff x="0" y="75"/>
            <a:chExt cx="5153705" cy="5152950"/>
          </a:xfrm>
        </p:grpSpPr>
        <p:sp>
          <p:nvSpPr>
            <p:cNvPr id="12" name="Google Shape;12;g229419f3bc8_0_140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29419f3bc8_0_140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29419f3bc8_0_140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29419f3bc8_0_140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29419f3bc8_0_1404"/>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29419f3bc8_0_1404"/>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29419f3bc8_0_14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29419f3bc8_0_1500"/>
          <p:cNvGrpSpPr/>
          <p:nvPr/>
        </p:nvGrpSpPr>
        <p:grpSpPr>
          <a:xfrm>
            <a:off x="5875053" y="0"/>
            <a:ext cx="6316642" cy="6857248"/>
            <a:chOff x="4406400" y="0"/>
            <a:chExt cx="4737600" cy="5143065"/>
          </a:xfrm>
        </p:grpSpPr>
        <p:sp>
          <p:nvSpPr>
            <p:cNvPr id="107" name="Google Shape;107;g229419f3bc8_0_15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29419f3bc8_0_15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29419f3bc8_0_15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29419f3bc8_0_15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29419f3bc8_0_15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29419f3bc8_0_15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29419f3bc8_0_15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29419f3bc8_0_15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29419f3bc8_0_15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29419f3bc8_0_15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29419f3bc8_0_15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29419f3bc8_0_15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29419f3bc8_0_15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29419f3bc8_0_15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29419f3bc8_0_15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29419f3bc8_0_15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29419f3bc8_0_15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29419f3bc8_0_15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29419f3bc8_0_15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29419f3bc8_0_1500"/>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29419f3bc8_0_15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29419f3bc8_0_15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229419f3bc8_0_1525"/>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229419f3bc8_0_1525"/>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rmAutofit/>
          </a:bodyPr>
          <a:lstStyle>
            <a:lvl1pPr indent="-371475" lvl="0" marL="457200" rtl="0" algn="l">
              <a:lnSpc>
                <a:spcPct val="120000"/>
              </a:lnSpc>
              <a:spcBef>
                <a:spcPts val="1000"/>
              </a:spcBef>
              <a:spcAft>
                <a:spcPts val="0"/>
              </a:spcAft>
              <a:buClr>
                <a:schemeClr val="lt1"/>
              </a:buClr>
              <a:buSzPts val="2250"/>
              <a:buChar char="●"/>
              <a:defRPr/>
            </a:lvl1pPr>
            <a:lvl2pPr indent="-371475" lvl="1" marL="914400" rtl="0" algn="l">
              <a:lnSpc>
                <a:spcPct val="120000"/>
              </a:lnSpc>
              <a:spcBef>
                <a:spcPts val="1600"/>
              </a:spcBef>
              <a:spcAft>
                <a:spcPts val="0"/>
              </a:spcAft>
              <a:buClr>
                <a:schemeClr val="lt1"/>
              </a:buClr>
              <a:buSzPts val="2250"/>
              <a:buChar char="○"/>
              <a:defRPr/>
            </a:lvl2pPr>
            <a:lvl3pPr indent="-371475" lvl="2" marL="1371600" rtl="0" algn="l">
              <a:lnSpc>
                <a:spcPct val="120000"/>
              </a:lnSpc>
              <a:spcBef>
                <a:spcPts val="1600"/>
              </a:spcBef>
              <a:spcAft>
                <a:spcPts val="0"/>
              </a:spcAft>
              <a:buClr>
                <a:schemeClr val="lt1"/>
              </a:buClr>
              <a:buSzPts val="2250"/>
              <a:buChar char="■"/>
              <a:defRPr/>
            </a:lvl3pPr>
            <a:lvl4pPr indent="-371475" lvl="3" marL="1828800" rtl="0" algn="l">
              <a:lnSpc>
                <a:spcPct val="120000"/>
              </a:lnSpc>
              <a:spcBef>
                <a:spcPts val="1600"/>
              </a:spcBef>
              <a:spcAft>
                <a:spcPts val="0"/>
              </a:spcAft>
              <a:buClr>
                <a:schemeClr val="lt1"/>
              </a:buClr>
              <a:buSzPts val="2250"/>
              <a:buChar char="●"/>
              <a:defRPr/>
            </a:lvl4pPr>
            <a:lvl5pPr indent="-371475" lvl="4" marL="2286000" rtl="0" algn="l">
              <a:lnSpc>
                <a:spcPct val="120000"/>
              </a:lnSpc>
              <a:spcBef>
                <a:spcPts val="1600"/>
              </a:spcBef>
              <a:spcAft>
                <a:spcPts val="0"/>
              </a:spcAft>
              <a:buClr>
                <a:schemeClr val="lt1"/>
              </a:buClr>
              <a:buSzPts val="2250"/>
              <a:buChar char="○"/>
              <a:defRPr/>
            </a:lvl5pPr>
            <a:lvl6pPr indent="-371475" lvl="5" marL="2743200" rtl="0" algn="l">
              <a:lnSpc>
                <a:spcPct val="120000"/>
              </a:lnSpc>
              <a:spcBef>
                <a:spcPts val="1600"/>
              </a:spcBef>
              <a:spcAft>
                <a:spcPts val="0"/>
              </a:spcAft>
              <a:buClr>
                <a:schemeClr val="lt1"/>
              </a:buClr>
              <a:buSzPts val="2250"/>
              <a:buChar char="■"/>
              <a:defRPr/>
            </a:lvl6pPr>
            <a:lvl7pPr indent="-371475" lvl="6" marL="3200400" rtl="0" algn="l">
              <a:lnSpc>
                <a:spcPct val="120000"/>
              </a:lnSpc>
              <a:spcBef>
                <a:spcPts val="1600"/>
              </a:spcBef>
              <a:spcAft>
                <a:spcPts val="0"/>
              </a:spcAft>
              <a:buClr>
                <a:schemeClr val="lt1"/>
              </a:buClr>
              <a:buSzPts val="2250"/>
              <a:buChar char="●"/>
              <a:defRPr/>
            </a:lvl7pPr>
            <a:lvl8pPr indent="-371475" lvl="7" marL="3657600" rtl="0" algn="l">
              <a:lnSpc>
                <a:spcPct val="120000"/>
              </a:lnSpc>
              <a:spcBef>
                <a:spcPts val="1600"/>
              </a:spcBef>
              <a:spcAft>
                <a:spcPts val="0"/>
              </a:spcAft>
              <a:buClr>
                <a:schemeClr val="lt1"/>
              </a:buClr>
              <a:buSzPts val="2250"/>
              <a:buChar char="○"/>
              <a:defRPr/>
            </a:lvl8pPr>
            <a:lvl9pPr indent="-371475" lvl="8" marL="4114800" rtl="0" algn="l">
              <a:lnSpc>
                <a:spcPct val="120000"/>
              </a:lnSpc>
              <a:spcBef>
                <a:spcPts val="1600"/>
              </a:spcBef>
              <a:spcAft>
                <a:spcPts val="1600"/>
              </a:spcAft>
              <a:buClr>
                <a:schemeClr val="lt1"/>
              </a:buClr>
              <a:buSzPts val="2250"/>
              <a:buChar char="■"/>
              <a:defRPr/>
            </a:lvl9pPr>
          </a:lstStyle>
          <a:p/>
        </p:txBody>
      </p:sp>
      <p:sp>
        <p:nvSpPr>
          <p:cNvPr id="133" name="Google Shape;133;g229419f3bc8_0_1525"/>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29419f3bc8_0_1525"/>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29419f3bc8_0_1525"/>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29419f3bc8_0_1414"/>
          <p:cNvGrpSpPr/>
          <p:nvPr/>
        </p:nvGrpSpPr>
        <p:grpSpPr>
          <a:xfrm>
            <a:off x="5875053" y="0"/>
            <a:ext cx="6316642" cy="6857248"/>
            <a:chOff x="4406400" y="0"/>
            <a:chExt cx="4737600" cy="5143065"/>
          </a:xfrm>
        </p:grpSpPr>
        <p:sp>
          <p:nvSpPr>
            <p:cNvPr id="21" name="Google Shape;21;g229419f3bc8_0_14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29419f3bc8_0_14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29419f3bc8_0_14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29419f3bc8_0_14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29419f3bc8_0_14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29419f3bc8_0_14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29419f3bc8_0_14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29419f3bc8_0_14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29419f3bc8_0_14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29419f3bc8_0_14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29419f3bc8_0_14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29419f3bc8_0_14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29419f3bc8_0_14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29419f3bc8_0_14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29419f3bc8_0_14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29419f3bc8_0_14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29419f3bc8_0_14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29419f3bc8_0_14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29419f3bc8_0_1414"/>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29419f3bc8_0_14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29419f3bc8_0_1436"/>
          <p:cNvGrpSpPr/>
          <p:nvPr/>
        </p:nvGrpSpPr>
        <p:grpSpPr>
          <a:xfrm>
            <a:off x="0" y="507989"/>
            <a:ext cx="1383765" cy="1355016"/>
            <a:chOff x="0" y="381001"/>
            <a:chExt cx="1037850" cy="1016287"/>
          </a:xfrm>
        </p:grpSpPr>
        <p:sp>
          <p:nvSpPr>
            <p:cNvPr id="43" name="Google Shape;43;g229419f3bc8_0_14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29419f3bc8_0_14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29419f3bc8_0_143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29419f3bc8_0_1436"/>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29419f3bc8_0_14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29419f3bc8_0_1443"/>
          <p:cNvGrpSpPr/>
          <p:nvPr/>
        </p:nvGrpSpPr>
        <p:grpSpPr>
          <a:xfrm>
            <a:off x="0" y="507989"/>
            <a:ext cx="1383765" cy="1355016"/>
            <a:chOff x="0" y="381001"/>
            <a:chExt cx="1037850" cy="1016287"/>
          </a:xfrm>
        </p:grpSpPr>
        <p:sp>
          <p:nvSpPr>
            <p:cNvPr id="50" name="Google Shape;50;g229419f3bc8_0_14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29419f3bc8_0_14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29419f3bc8_0_144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29419f3bc8_0_1443"/>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29419f3bc8_0_1443"/>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29419f3bc8_0_14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29419f3bc8_0_1451"/>
          <p:cNvGrpSpPr/>
          <p:nvPr/>
        </p:nvGrpSpPr>
        <p:grpSpPr>
          <a:xfrm>
            <a:off x="0" y="507989"/>
            <a:ext cx="1383765" cy="1355016"/>
            <a:chOff x="0" y="381001"/>
            <a:chExt cx="1037850" cy="1016287"/>
          </a:xfrm>
        </p:grpSpPr>
        <p:sp>
          <p:nvSpPr>
            <p:cNvPr id="58" name="Google Shape;58;g229419f3bc8_0_14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29419f3bc8_0_14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29419f3bc8_0_145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29419f3bc8_0_14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29419f3bc8_0_1457"/>
          <p:cNvGrpSpPr/>
          <p:nvPr/>
        </p:nvGrpSpPr>
        <p:grpSpPr>
          <a:xfrm>
            <a:off x="0" y="507989"/>
            <a:ext cx="1383765" cy="1355016"/>
            <a:chOff x="0" y="381001"/>
            <a:chExt cx="1037850" cy="1016287"/>
          </a:xfrm>
        </p:grpSpPr>
        <p:sp>
          <p:nvSpPr>
            <p:cNvPr id="64" name="Google Shape;64;g229419f3bc8_0_14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29419f3bc8_0_14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29419f3bc8_0_145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29419f3bc8_0_145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29419f3bc8_0_14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29419f3bc8_0_1464"/>
          <p:cNvGrpSpPr/>
          <p:nvPr/>
        </p:nvGrpSpPr>
        <p:grpSpPr>
          <a:xfrm>
            <a:off x="5875053" y="0"/>
            <a:ext cx="6316642" cy="6857829"/>
            <a:chOff x="4406400" y="0"/>
            <a:chExt cx="4737600" cy="5143500"/>
          </a:xfrm>
        </p:grpSpPr>
        <p:sp>
          <p:nvSpPr>
            <p:cNvPr id="71" name="Google Shape;71;g229419f3bc8_0_14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29419f3bc8_0_14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29419f3bc8_0_14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29419f3bc8_0_14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29419f3bc8_0_14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29419f3bc8_0_14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29419f3bc8_0_14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29419f3bc8_0_14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29419f3bc8_0_14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29419f3bc8_0_14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29419f3bc8_0_14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29419f3bc8_0_14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29419f3bc8_0_14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29419f3bc8_0_14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29419f3bc8_0_14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29419f3bc8_0_14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29419f3bc8_0_14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29419f3bc8_0_14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29419f3bc8_0_1464"/>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29419f3bc8_0_14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29419f3bc8_0_1486"/>
          <p:cNvGrpSpPr/>
          <p:nvPr/>
        </p:nvGrpSpPr>
        <p:grpSpPr>
          <a:xfrm>
            <a:off x="0" y="507989"/>
            <a:ext cx="1383765" cy="1355016"/>
            <a:chOff x="0" y="381001"/>
            <a:chExt cx="1037850" cy="1016287"/>
          </a:xfrm>
        </p:grpSpPr>
        <p:sp>
          <p:nvSpPr>
            <p:cNvPr id="93" name="Google Shape;93;g229419f3bc8_0_14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29419f3bc8_0_14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29419f3bc8_0_1486"/>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29419f3bc8_0_1486"/>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29419f3bc8_0_1486"/>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29419f3bc8_0_14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29419f3bc8_0_1494"/>
          <p:cNvGrpSpPr/>
          <p:nvPr/>
        </p:nvGrpSpPr>
        <p:grpSpPr>
          <a:xfrm>
            <a:off x="0" y="5504636"/>
            <a:ext cx="931877" cy="912853"/>
            <a:chOff x="0" y="3785672"/>
            <a:chExt cx="698925" cy="684657"/>
          </a:xfrm>
        </p:grpSpPr>
        <p:sp>
          <p:nvSpPr>
            <p:cNvPr id="101" name="Google Shape;101;g229419f3bc8_0_14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29419f3bc8_0_14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29419f3bc8_0_1494"/>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29419f3bc8_0_14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29419f3bc8_0_140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29419f3bc8_0_140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29419f3bc8_0_140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idx="1" type="subTitle"/>
          </p:nvPr>
        </p:nvSpPr>
        <p:spPr>
          <a:xfrm>
            <a:off x="428075" y="3257575"/>
            <a:ext cx="9484200" cy="33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2500"/>
              <a:buNone/>
            </a:pPr>
            <a:r>
              <a:rPr lang="en-US" sz="2400"/>
              <a:t>PRESENTED BY- </a:t>
            </a:r>
            <a:endParaRPr sz="2400"/>
          </a:p>
          <a:p>
            <a:pPr indent="457200" lvl="0" marL="1371600" rtl="0" algn="l">
              <a:lnSpc>
                <a:spcPct val="100000"/>
              </a:lnSpc>
              <a:spcBef>
                <a:spcPts val="0"/>
              </a:spcBef>
              <a:spcAft>
                <a:spcPts val="0"/>
              </a:spcAft>
              <a:buClr>
                <a:schemeClr val="lt2"/>
              </a:buClr>
              <a:buSzPts val="2500"/>
              <a:buNone/>
            </a:pPr>
            <a:r>
              <a:rPr lang="en-US" sz="2400"/>
              <a:t>PRATIK</a:t>
            </a:r>
            <a:endParaRPr sz="2400"/>
          </a:p>
          <a:p>
            <a:pPr indent="0" lvl="0" marL="0" rtl="0" algn="l">
              <a:lnSpc>
                <a:spcPct val="100000"/>
              </a:lnSpc>
              <a:spcBef>
                <a:spcPts val="1000"/>
              </a:spcBef>
              <a:spcAft>
                <a:spcPts val="0"/>
              </a:spcAft>
              <a:buClr>
                <a:schemeClr val="lt2"/>
              </a:buClr>
              <a:buSzPts val="2500"/>
              <a:buNone/>
            </a:pPr>
            <a:r>
              <a:rPr lang="en-US" sz="2400"/>
              <a:t>				SUNIL</a:t>
            </a:r>
            <a:endParaRPr sz="2400"/>
          </a:p>
          <a:p>
            <a:pPr indent="0" lvl="0" marL="0" rtl="0" algn="l">
              <a:lnSpc>
                <a:spcPct val="100000"/>
              </a:lnSpc>
              <a:spcBef>
                <a:spcPts val="1000"/>
              </a:spcBef>
              <a:spcAft>
                <a:spcPts val="0"/>
              </a:spcAft>
              <a:buClr>
                <a:schemeClr val="lt2"/>
              </a:buClr>
              <a:buSzPts val="2500"/>
              <a:buNone/>
            </a:pPr>
            <a:r>
              <a:rPr lang="en-US" sz="2400"/>
              <a:t>				PRABIN</a:t>
            </a:r>
            <a:endParaRPr sz="2400"/>
          </a:p>
          <a:p>
            <a:pPr indent="0" lvl="0" marL="0" rtl="0" algn="l">
              <a:lnSpc>
                <a:spcPct val="100000"/>
              </a:lnSpc>
              <a:spcBef>
                <a:spcPts val="1000"/>
              </a:spcBef>
              <a:spcAft>
                <a:spcPts val="0"/>
              </a:spcAft>
              <a:buClr>
                <a:schemeClr val="lt2"/>
              </a:buClr>
              <a:buSzPts val="2500"/>
              <a:buNone/>
            </a:pPr>
            <a:r>
              <a:rPr lang="en-US" sz="2400"/>
              <a:t>				DIKSHYA</a:t>
            </a:r>
            <a:endParaRPr sz="2400"/>
          </a:p>
          <a:p>
            <a:pPr indent="0" lvl="0" marL="0" rtl="0" algn="l">
              <a:lnSpc>
                <a:spcPct val="100000"/>
              </a:lnSpc>
              <a:spcBef>
                <a:spcPts val="1000"/>
              </a:spcBef>
              <a:spcAft>
                <a:spcPts val="0"/>
              </a:spcAft>
              <a:buClr>
                <a:schemeClr val="lt2"/>
              </a:buClr>
              <a:buSzPts val="2500"/>
              <a:buNone/>
            </a:pPr>
            <a:r>
              <a:rPr lang="en-US" sz="2400"/>
              <a:t>				KRITIKA</a:t>
            </a:r>
            <a:endParaRPr sz="2400"/>
          </a:p>
        </p:txBody>
      </p:sp>
      <p:sp>
        <p:nvSpPr>
          <p:cNvPr id="141" name="Google Shape;141;p1"/>
          <p:cNvSpPr txBox="1"/>
          <p:nvPr>
            <p:ph type="ctrTitle"/>
          </p:nvPr>
        </p:nvSpPr>
        <p:spPr>
          <a:xfrm>
            <a:off x="683600" y="634375"/>
            <a:ext cx="10683600" cy="1474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QUIZ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1143001" y="618518"/>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CONTENT</a:t>
            </a:r>
            <a:endParaRPr/>
          </a:p>
        </p:txBody>
      </p:sp>
      <p:sp>
        <p:nvSpPr>
          <p:cNvPr id="147" name="Google Shape;147;p2"/>
          <p:cNvSpPr txBox="1"/>
          <p:nvPr>
            <p:ph idx="1" type="body"/>
          </p:nvPr>
        </p:nvSpPr>
        <p:spPr>
          <a:xfrm>
            <a:off x="1143000" y="1581900"/>
            <a:ext cx="9906000" cy="3694200"/>
          </a:xfrm>
          <a:prstGeom prst="rect">
            <a:avLst/>
          </a:prstGeom>
          <a:noFill/>
          <a:ln>
            <a:noFill/>
          </a:ln>
        </p:spPr>
        <p:txBody>
          <a:bodyPr anchorCtr="0" anchor="t" bIns="45700" lIns="91425" spcFirstLastPara="1" rIns="91425" wrap="square" tIns="45700">
            <a:noAutofit/>
          </a:bodyPr>
          <a:lstStyle/>
          <a:p>
            <a:pPr indent="-260350" lvl="0" marL="228600" rtl="0" algn="just">
              <a:lnSpc>
                <a:spcPct val="100000"/>
              </a:lnSpc>
              <a:spcBef>
                <a:spcPts val="0"/>
              </a:spcBef>
              <a:spcAft>
                <a:spcPts val="0"/>
              </a:spcAft>
              <a:buClr>
                <a:schemeClr val="lt1"/>
              </a:buClr>
              <a:buSzPts val="3050"/>
              <a:buChar char="●"/>
            </a:pPr>
            <a:r>
              <a:rPr lang="en-US" sz="2540"/>
              <a:t>INTRODUCTION</a:t>
            </a:r>
            <a:endParaRPr sz="2540"/>
          </a:p>
          <a:p>
            <a:pPr indent="-260350" lvl="0" marL="228600" rtl="0" algn="just">
              <a:lnSpc>
                <a:spcPct val="100000"/>
              </a:lnSpc>
              <a:spcBef>
                <a:spcPts val="1000"/>
              </a:spcBef>
              <a:spcAft>
                <a:spcPts val="0"/>
              </a:spcAft>
              <a:buClr>
                <a:schemeClr val="lt1"/>
              </a:buClr>
              <a:buSzPts val="3050"/>
              <a:buChar char="●"/>
            </a:pPr>
            <a:r>
              <a:rPr lang="en-US" sz="2540"/>
              <a:t>SCOPE </a:t>
            </a:r>
            <a:endParaRPr sz="2540"/>
          </a:p>
          <a:p>
            <a:pPr indent="-260350" lvl="0" marL="228600" rtl="0" algn="just">
              <a:lnSpc>
                <a:spcPct val="100000"/>
              </a:lnSpc>
              <a:spcBef>
                <a:spcPts val="1000"/>
              </a:spcBef>
              <a:spcAft>
                <a:spcPts val="0"/>
              </a:spcAft>
              <a:buClr>
                <a:schemeClr val="lt1"/>
              </a:buClr>
              <a:buSzPts val="3050"/>
              <a:buChar char="●"/>
            </a:pPr>
            <a:r>
              <a:rPr lang="en-US" sz="2540"/>
              <a:t>REQUIREMENTS /TOOLS AND TECHNOLOGY</a:t>
            </a:r>
            <a:endParaRPr sz="2540"/>
          </a:p>
          <a:p>
            <a:pPr indent="-260350" lvl="0" marL="228600" rtl="0" algn="just">
              <a:lnSpc>
                <a:spcPct val="100000"/>
              </a:lnSpc>
              <a:spcBef>
                <a:spcPts val="1000"/>
              </a:spcBef>
              <a:spcAft>
                <a:spcPts val="0"/>
              </a:spcAft>
              <a:buClr>
                <a:schemeClr val="lt1"/>
              </a:buClr>
              <a:buSzPts val="3050"/>
              <a:buChar char="●"/>
            </a:pPr>
            <a:r>
              <a:rPr lang="en-US" sz="2540"/>
              <a:t>METHOD </a:t>
            </a:r>
            <a:endParaRPr sz="2540"/>
          </a:p>
          <a:p>
            <a:pPr indent="-260350" lvl="0" marL="228600" rtl="0" algn="just">
              <a:lnSpc>
                <a:spcPct val="100000"/>
              </a:lnSpc>
              <a:spcBef>
                <a:spcPts val="1000"/>
              </a:spcBef>
              <a:spcAft>
                <a:spcPts val="0"/>
              </a:spcAft>
              <a:buClr>
                <a:schemeClr val="lt1"/>
              </a:buClr>
              <a:buSzPts val="3050"/>
              <a:buChar char="●"/>
            </a:pPr>
            <a:r>
              <a:rPr lang="en-US" sz="2540"/>
              <a:t>LITERATURE REVIEW</a:t>
            </a:r>
            <a:endParaRPr sz="2540"/>
          </a:p>
          <a:p>
            <a:pPr indent="-260350" lvl="0" marL="228600" rtl="0" algn="just">
              <a:lnSpc>
                <a:spcPct val="100000"/>
              </a:lnSpc>
              <a:spcBef>
                <a:spcPts val="1000"/>
              </a:spcBef>
              <a:spcAft>
                <a:spcPts val="0"/>
              </a:spcAft>
              <a:buClr>
                <a:schemeClr val="lt1"/>
              </a:buClr>
              <a:buSzPts val="3050"/>
              <a:buChar char="●"/>
            </a:pPr>
            <a:r>
              <a:rPr lang="en-US" sz="2540"/>
              <a:t>CONCLUSION</a:t>
            </a:r>
            <a:endParaRPr sz="2540"/>
          </a:p>
          <a:p>
            <a:pPr indent="-66675" lvl="0" marL="228600" rtl="0" algn="just">
              <a:lnSpc>
                <a:spcPct val="100000"/>
              </a:lnSpc>
              <a:spcBef>
                <a:spcPts val="1000"/>
              </a:spcBef>
              <a:spcAft>
                <a:spcPts val="1600"/>
              </a:spcAft>
              <a:buClr>
                <a:schemeClr val="lt1"/>
              </a:buClr>
              <a:buSzPts val="2550"/>
              <a:buNone/>
            </a:pPr>
            <a:r>
              <a:t/>
            </a:r>
            <a:endParaRPr sz="20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INTRODUCTION</a:t>
            </a:r>
            <a:endParaRPr/>
          </a:p>
        </p:txBody>
      </p:sp>
      <p:sp>
        <p:nvSpPr>
          <p:cNvPr id="153" name="Google Shape;153;p3"/>
          <p:cNvSpPr txBox="1"/>
          <p:nvPr>
            <p:ph idx="1" type="body"/>
          </p:nvPr>
        </p:nvSpPr>
        <p:spPr>
          <a:xfrm>
            <a:off x="1141400" y="1868800"/>
            <a:ext cx="10328700" cy="4543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1600"/>
              </a:spcAft>
              <a:buClr>
                <a:schemeClr val="lt1"/>
              </a:buClr>
              <a:buSzPts val="3000"/>
              <a:buNone/>
            </a:pPr>
            <a:r>
              <a:rPr lang="en-US" sz="2500"/>
              <a:t>IN TODAY’S WORLD QUIZZES HAVE BEEN VERY POPULAR AND EFFECTIVE WAY TO ENGAGE USER , ACCESS KNOWLEDGE AND FACILITATE LEARNING. </a:t>
            </a:r>
            <a:r>
              <a:rPr lang="en-US" sz="2600"/>
              <a:t>WHILE PREPARING THIS PROJECT EACH MEMBER HAD EQUAL TASK AND HELPED EACH OTHER TO CREATE THIS QUIZ APPLICATION WEBSITE. WE HAVE DONE MULTIPLE RESEARCH , OBSERVED  AND LEARNED FROM DIFFERENT BLOG , VIDEO AND CLASSES. AFTER COMING WITH STRUCTURAL DESIGN WE DIVIDED THE PROJECT INTO DIFFERENT PARTS. WE CODED OUR CODE IN VS</a:t>
            </a:r>
            <a:r>
              <a:rPr lang="en-US" sz="2300"/>
              <a:t>(</a:t>
            </a:r>
            <a:r>
              <a:rPr lang="en-US" sz="2100"/>
              <a:t>VISUAL STUDIO</a:t>
            </a:r>
            <a:r>
              <a:rPr lang="en-US" sz="2300"/>
              <a:t>)</a:t>
            </a:r>
            <a:r>
              <a:rPr lang="en-US" sz="2600"/>
              <a:t> CODE.AFTER COMPLETING THE TASK ASSIGNED BY THE GROUP LEADER WE HAVE PUSHED THE CODE IN GITHUB(</a:t>
            </a:r>
            <a:r>
              <a:rPr lang="en-US" sz="1900"/>
              <a:t>WHICH IS AN INTERNET HOSTING SERVICE FOR SOFTWARE DEVELOPMENT</a:t>
            </a:r>
            <a:r>
              <a:rPr lang="en-US" sz="2600"/>
              <a:t>)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SCOPE </a:t>
            </a:r>
            <a:endParaRPr/>
          </a:p>
        </p:txBody>
      </p:sp>
      <p:sp>
        <p:nvSpPr>
          <p:cNvPr id="159" name="Google Shape;159;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79400" lvl="0" marL="228600" rtl="0" algn="l">
              <a:lnSpc>
                <a:spcPct val="120000"/>
              </a:lnSpc>
              <a:spcBef>
                <a:spcPts val="0"/>
              </a:spcBef>
              <a:spcAft>
                <a:spcPts val="0"/>
              </a:spcAft>
              <a:buClr>
                <a:schemeClr val="lt1"/>
              </a:buClr>
              <a:buSzPts val="3800"/>
              <a:buChar char="●"/>
            </a:pPr>
            <a:r>
              <a:rPr lang="en-US" sz="2500"/>
              <a:t>LEARNING AND SKILL DEVELOPMENT</a:t>
            </a:r>
            <a:endParaRPr sz="2500"/>
          </a:p>
          <a:p>
            <a:pPr indent="-279400" lvl="0" marL="228600" rtl="0" algn="l">
              <a:lnSpc>
                <a:spcPct val="120000"/>
              </a:lnSpc>
              <a:spcBef>
                <a:spcPts val="1000"/>
              </a:spcBef>
              <a:spcAft>
                <a:spcPts val="0"/>
              </a:spcAft>
              <a:buClr>
                <a:schemeClr val="lt1"/>
              </a:buClr>
              <a:buSzPts val="3800"/>
              <a:buChar char="●"/>
            </a:pPr>
            <a:r>
              <a:rPr lang="en-US" sz="2500"/>
              <a:t>STAY UPDATED WITH LANGUAGE </a:t>
            </a:r>
            <a:endParaRPr sz="2500"/>
          </a:p>
          <a:p>
            <a:pPr indent="-279400" lvl="0" marL="228600" rtl="0" algn="l">
              <a:lnSpc>
                <a:spcPct val="120000"/>
              </a:lnSpc>
              <a:spcBef>
                <a:spcPts val="1000"/>
              </a:spcBef>
              <a:spcAft>
                <a:spcPts val="0"/>
              </a:spcAft>
              <a:buClr>
                <a:schemeClr val="lt1"/>
              </a:buClr>
              <a:buSzPts val="3800"/>
              <a:buChar char="●"/>
            </a:pPr>
            <a:r>
              <a:rPr lang="en-US" sz="2500"/>
              <a:t>WEBSITE DEVELOPMENT</a:t>
            </a:r>
            <a:endParaRPr sz="2500"/>
          </a:p>
          <a:p>
            <a:pPr indent="-231775" lvl="0" marL="228600" rtl="0" algn="l">
              <a:lnSpc>
                <a:spcPct val="120000"/>
              </a:lnSpc>
              <a:spcBef>
                <a:spcPts val="1600"/>
              </a:spcBef>
              <a:spcAft>
                <a:spcPts val="1600"/>
              </a:spcAft>
              <a:buSzPts val="3050"/>
              <a:buChar char="●"/>
            </a:pPr>
            <a:r>
              <a:rPr lang="en-US" sz="2500"/>
              <a:t>HAVE A GOOD USER INTERFACE</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1141413" y="112542"/>
            <a:ext cx="9085799" cy="11676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REQUIREMENTS</a:t>
            </a:r>
            <a:endParaRPr/>
          </a:p>
        </p:txBody>
      </p:sp>
      <p:sp>
        <p:nvSpPr>
          <p:cNvPr id="165" name="Google Shape;165;p5"/>
          <p:cNvSpPr txBox="1"/>
          <p:nvPr>
            <p:ph idx="1" type="body"/>
          </p:nvPr>
        </p:nvSpPr>
        <p:spPr>
          <a:xfrm>
            <a:off x="731501" y="1280144"/>
            <a:ext cx="10364400" cy="50784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Clr>
                <a:schemeClr val="lt1"/>
              </a:buClr>
              <a:buSzPct val="97188"/>
              <a:buNone/>
            </a:pPr>
            <a:r>
              <a:rPr lang="en-US" sz="3086"/>
              <a:t>WEB DEVELOPMENT TOOLS (</a:t>
            </a:r>
            <a:r>
              <a:rPr lang="en-US" sz="2380"/>
              <a:t>CSS,HTML,JAVA,PHP</a:t>
            </a:r>
            <a:r>
              <a:rPr lang="en-US" sz="3086"/>
              <a:t>)</a:t>
            </a:r>
            <a:endParaRPr sz="3086"/>
          </a:p>
          <a:p>
            <a:pPr indent="0" lvl="0" marL="0" rtl="0" algn="l">
              <a:lnSpc>
                <a:spcPct val="120000"/>
              </a:lnSpc>
              <a:spcBef>
                <a:spcPts val="1000"/>
              </a:spcBef>
              <a:spcAft>
                <a:spcPts val="0"/>
              </a:spcAft>
              <a:buClr>
                <a:schemeClr val="lt1"/>
              </a:buClr>
              <a:buSzPct val="97188"/>
              <a:buNone/>
            </a:pPr>
            <a:r>
              <a:rPr lang="en-US" sz="3086"/>
              <a:t>USER INTERFACE DESIGN</a:t>
            </a:r>
            <a:endParaRPr sz="3086"/>
          </a:p>
          <a:p>
            <a:pPr indent="0" lvl="0" marL="0" rtl="0" algn="l">
              <a:lnSpc>
                <a:spcPct val="120000"/>
              </a:lnSpc>
              <a:spcBef>
                <a:spcPts val="1000"/>
              </a:spcBef>
              <a:spcAft>
                <a:spcPts val="0"/>
              </a:spcAft>
              <a:buClr>
                <a:schemeClr val="lt1"/>
              </a:buClr>
              <a:buSzPct val="97188"/>
              <a:buNone/>
            </a:pPr>
            <a:r>
              <a:rPr lang="en-US" sz="3086"/>
              <a:t>QUIZ CREATION AND MANAGEMENT</a:t>
            </a:r>
            <a:endParaRPr sz="3086"/>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USER REGISTRATION</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QUESTION TYPES AND OPTION</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SCORING AND FEEDBACK</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TIMER AND CONSTRAINTS</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BACKEND AND DATABASE</a:t>
            </a:r>
            <a:endParaRPr/>
          </a:p>
          <a:p>
            <a:pPr indent="0" lvl="0" marL="0" rtl="0" algn="l">
              <a:lnSpc>
                <a:spcPct val="120000"/>
              </a:lnSpc>
              <a:spcBef>
                <a:spcPts val="1000"/>
              </a:spcBef>
              <a:spcAft>
                <a:spcPts val="0"/>
              </a:spcAft>
              <a:buClr>
                <a:srgbClr val="D1D5DB"/>
              </a:buClr>
              <a:buSzPct val="125000"/>
              <a:buNone/>
            </a:pPr>
            <a:r>
              <a:rPr lang="en-US" sz="2800">
                <a:solidFill>
                  <a:srgbClr val="D1D5DB"/>
                </a:solidFill>
                <a:latin typeface="Arial"/>
                <a:ea typeface="Arial"/>
                <a:cs typeface="Arial"/>
                <a:sym typeface="Arial"/>
              </a:rPr>
              <a:t>TESTING AND BUG FIXING</a:t>
            </a:r>
            <a:endParaRPr/>
          </a:p>
          <a:p>
            <a:pPr indent="0" lvl="0" marL="0" rtl="0" algn="l">
              <a:lnSpc>
                <a:spcPct val="120000"/>
              </a:lnSpc>
              <a:spcBef>
                <a:spcPts val="1000"/>
              </a:spcBef>
              <a:spcAft>
                <a:spcPts val="1600"/>
              </a:spcAft>
              <a:buClr>
                <a:srgbClr val="D1D5DB"/>
              </a:buClr>
              <a:buSzPct val="125000"/>
              <a:buNone/>
            </a:pPr>
            <a:r>
              <a:rPr lang="en-US" sz="2800">
                <a:solidFill>
                  <a:srgbClr val="D1D5DB"/>
                </a:solidFill>
                <a:latin typeface="Arial"/>
                <a:ea typeface="Arial"/>
                <a:cs typeface="Arial"/>
                <a:sym typeface="Arial"/>
              </a:rPr>
              <a:t>MAINTENANCE AND UPDATE</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TOOLS AND TECHNOLOGY</a:t>
            </a:r>
            <a:endParaRPr/>
          </a:p>
        </p:txBody>
      </p:sp>
      <p:sp>
        <p:nvSpPr>
          <p:cNvPr id="171" name="Google Shape;171;p6"/>
          <p:cNvSpPr txBox="1"/>
          <p:nvPr>
            <p:ph idx="1" type="body"/>
          </p:nvPr>
        </p:nvSpPr>
        <p:spPr>
          <a:xfrm>
            <a:off x="1141400" y="1842876"/>
            <a:ext cx="10465800" cy="5015100"/>
          </a:xfrm>
          <a:prstGeom prst="rect">
            <a:avLst/>
          </a:prstGeom>
          <a:noFill/>
          <a:ln>
            <a:noFill/>
          </a:ln>
        </p:spPr>
        <p:txBody>
          <a:bodyPr anchorCtr="0" anchor="t" bIns="45700" lIns="91425" spcFirstLastPara="1" rIns="91425" wrap="square" tIns="45700">
            <a:noAutofit/>
          </a:bodyPr>
          <a:lstStyle/>
          <a:p>
            <a:pPr indent="-260984" lvl="0" marL="228600" rtl="0" algn="just">
              <a:lnSpc>
                <a:spcPct val="100000"/>
              </a:lnSpc>
              <a:spcBef>
                <a:spcPts val="0"/>
              </a:spcBef>
              <a:spcAft>
                <a:spcPts val="0"/>
              </a:spcAft>
              <a:buClr>
                <a:srgbClr val="D1D5DB"/>
              </a:buClr>
              <a:buSzPts val="2760"/>
              <a:buFont typeface="Arial"/>
              <a:buChar char="●"/>
            </a:pPr>
            <a:r>
              <a:rPr b="0" i="0" lang="en-US" sz="2760">
                <a:solidFill>
                  <a:srgbClr val="D1D5DB"/>
                </a:solidFill>
                <a:latin typeface="Arial"/>
                <a:ea typeface="Arial"/>
                <a:cs typeface="Arial"/>
                <a:sym typeface="Arial"/>
              </a:rPr>
              <a:t>HTML: For creating the structure and markup of the web pages.</a:t>
            </a:r>
            <a:endParaRPr sz="2760"/>
          </a:p>
          <a:p>
            <a:pPr indent="-257175" lvl="0" marL="228600" rtl="0" algn="just">
              <a:lnSpc>
                <a:spcPct val="100000"/>
              </a:lnSpc>
              <a:spcBef>
                <a:spcPts val="1000"/>
              </a:spcBef>
              <a:spcAft>
                <a:spcPts val="0"/>
              </a:spcAft>
              <a:buClr>
                <a:srgbClr val="D1D5DB"/>
              </a:buClr>
              <a:buSzPts val="3225"/>
              <a:buChar char="●"/>
            </a:pPr>
            <a:r>
              <a:rPr b="0" i="0" lang="en-US" sz="2760">
                <a:solidFill>
                  <a:srgbClr val="D1D5DB"/>
                </a:solidFill>
                <a:latin typeface="Arial"/>
                <a:ea typeface="Arial"/>
                <a:cs typeface="Arial"/>
                <a:sym typeface="Arial"/>
              </a:rPr>
              <a:t>CSS: To style and visually design the quiz application</a:t>
            </a:r>
            <a:endParaRPr sz="2760"/>
          </a:p>
          <a:p>
            <a:pPr indent="-257175" lvl="0" marL="228600" rtl="0" algn="just">
              <a:lnSpc>
                <a:spcPct val="100000"/>
              </a:lnSpc>
              <a:spcBef>
                <a:spcPts val="1000"/>
              </a:spcBef>
              <a:spcAft>
                <a:spcPts val="0"/>
              </a:spcAft>
              <a:buClr>
                <a:srgbClr val="D1D5DB"/>
              </a:buClr>
              <a:buSzPts val="3225"/>
              <a:buChar char="●"/>
            </a:pPr>
            <a:r>
              <a:rPr b="0" i="0" lang="en-US" sz="2760">
                <a:solidFill>
                  <a:srgbClr val="D1D5DB"/>
                </a:solidFill>
                <a:latin typeface="Arial"/>
                <a:ea typeface="Arial"/>
                <a:cs typeface="Arial"/>
                <a:sym typeface="Arial"/>
              </a:rPr>
              <a:t>JavaScript: For implementing interactivity, user input validation, and dynamic behavior.</a:t>
            </a:r>
            <a:endParaRPr sz="2760"/>
          </a:p>
          <a:p>
            <a:pPr indent="-257175" lvl="0" marL="228600" rtl="0" algn="just">
              <a:lnSpc>
                <a:spcPct val="100000"/>
              </a:lnSpc>
              <a:spcBef>
                <a:spcPts val="1000"/>
              </a:spcBef>
              <a:spcAft>
                <a:spcPts val="0"/>
              </a:spcAft>
              <a:buClr>
                <a:srgbClr val="D1D5DB"/>
              </a:buClr>
              <a:buSzPts val="3225"/>
              <a:buChar char="●"/>
            </a:pPr>
            <a:r>
              <a:rPr b="0" i="0" lang="en-US" sz="2760">
                <a:solidFill>
                  <a:srgbClr val="D1D5DB"/>
                </a:solidFill>
                <a:latin typeface="Arial"/>
                <a:ea typeface="Arial"/>
                <a:cs typeface="Arial"/>
                <a:sym typeface="Arial"/>
              </a:rPr>
              <a:t>PHP:For making dynamic and interactive web page</a:t>
            </a:r>
            <a:endParaRPr sz="2760"/>
          </a:p>
          <a:p>
            <a:pPr indent="-257175" lvl="0" marL="228600" rtl="0" algn="just">
              <a:lnSpc>
                <a:spcPct val="100000"/>
              </a:lnSpc>
              <a:spcBef>
                <a:spcPts val="1000"/>
              </a:spcBef>
              <a:spcAft>
                <a:spcPts val="0"/>
              </a:spcAft>
              <a:buClr>
                <a:srgbClr val="D1D5DB"/>
              </a:buClr>
              <a:buSzPts val="3225"/>
              <a:buFont typeface="Arial"/>
              <a:buChar char="●"/>
            </a:pPr>
            <a:r>
              <a:rPr b="0" i="0" lang="en-US" sz="2760">
                <a:solidFill>
                  <a:srgbClr val="D1D5DB"/>
                </a:solidFill>
                <a:latin typeface="Arial"/>
                <a:ea typeface="Arial"/>
                <a:cs typeface="Arial"/>
                <a:sym typeface="Arial"/>
              </a:rPr>
              <a:t>Relational Databases: MySQL for storing quiz questions, user data, and results.</a:t>
            </a:r>
            <a:endParaRPr b="0" i="0" sz="2760">
              <a:solidFill>
                <a:srgbClr val="D1D5DB"/>
              </a:solidFill>
              <a:latin typeface="Arial"/>
              <a:ea typeface="Arial"/>
              <a:cs typeface="Arial"/>
              <a:sym typeface="Arial"/>
            </a:endParaRPr>
          </a:p>
          <a:p>
            <a:pPr indent="-227647" lvl="0" marL="228600" rtl="0" algn="just">
              <a:lnSpc>
                <a:spcPct val="100000"/>
              </a:lnSpc>
              <a:spcBef>
                <a:spcPts val="1000"/>
              </a:spcBef>
              <a:spcAft>
                <a:spcPts val="0"/>
              </a:spcAft>
              <a:buClr>
                <a:srgbClr val="D1D5DB"/>
              </a:buClr>
              <a:buSzPts val="2760"/>
              <a:buFont typeface="Arial"/>
              <a:buChar char="●"/>
            </a:pPr>
            <a:r>
              <a:rPr lang="en-US" sz="2760">
                <a:solidFill>
                  <a:srgbClr val="D1D5DB"/>
                </a:solidFill>
                <a:latin typeface="Arial"/>
                <a:ea typeface="Arial"/>
                <a:cs typeface="Arial"/>
                <a:sym typeface="Arial"/>
              </a:rPr>
              <a:t>WEB SERVER: Apache</a:t>
            </a:r>
            <a:endParaRPr sz="2760">
              <a:solidFill>
                <a:srgbClr val="D1D5DB"/>
              </a:solidFill>
              <a:latin typeface="Arial"/>
              <a:ea typeface="Arial"/>
              <a:cs typeface="Arial"/>
              <a:sym typeface="Arial"/>
            </a:endParaRPr>
          </a:p>
          <a:p>
            <a:pPr indent="0" lvl="0" marL="0" rtl="0" algn="just">
              <a:lnSpc>
                <a:spcPct val="100000"/>
              </a:lnSpc>
              <a:spcBef>
                <a:spcPts val="1000"/>
              </a:spcBef>
              <a:spcAft>
                <a:spcPts val="0"/>
              </a:spcAft>
              <a:buClr>
                <a:schemeClr val="lt1"/>
              </a:buClr>
              <a:buSzPts val="2325"/>
              <a:buNone/>
            </a:pPr>
            <a:r>
              <a:t/>
            </a:r>
            <a:endParaRPr b="0" i="0" sz="2660">
              <a:solidFill>
                <a:srgbClr val="D1D5DB"/>
              </a:solidFill>
              <a:latin typeface="Arial"/>
              <a:ea typeface="Arial"/>
              <a:cs typeface="Arial"/>
              <a:sym typeface="Arial"/>
            </a:endParaRPr>
          </a:p>
          <a:p>
            <a:pPr indent="-52387" lvl="0" marL="228600" rtl="0" algn="l">
              <a:lnSpc>
                <a:spcPct val="100000"/>
              </a:lnSpc>
              <a:spcBef>
                <a:spcPts val="1000"/>
              </a:spcBef>
              <a:spcAft>
                <a:spcPts val="0"/>
              </a:spcAft>
              <a:buClr>
                <a:schemeClr val="lt1"/>
              </a:buClr>
              <a:buSzPts val="2325"/>
              <a:buNone/>
            </a:pPr>
            <a:r>
              <a:t/>
            </a:r>
            <a:endParaRPr sz="2660"/>
          </a:p>
          <a:p>
            <a:pPr indent="-52387" lvl="0" marL="228600" rtl="0" algn="l">
              <a:lnSpc>
                <a:spcPct val="100000"/>
              </a:lnSpc>
              <a:spcBef>
                <a:spcPts val="1000"/>
              </a:spcBef>
              <a:spcAft>
                <a:spcPts val="1600"/>
              </a:spcAft>
              <a:buClr>
                <a:schemeClr val="lt1"/>
              </a:buClr>
              <a:buSzPts val="2325"/>
              <a:buNone/>
            </a:pPr>
            <a:r>
              <a:t/>
            </a:r>
            <a:endParaRPr sz="26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METHOD </a:t>
            </a:r>
            <a:endParaRPr/>
          </a:p>
        </p:txBody>
      </p:sp>
      <p:sp>
        <p:nvSpPr>
          <p:cNvPr id="177" name="Google Shape;177;p8"/>
          <p:cNvSpPr txBox="1"/>
          <p:nvPr>
            <p:ph idx="1" type="body"/>
          </p:nvPr>
        </p:nvSpPr>
        <p:spPr>
          <a:xfrm>
            <a:off x="1312850" y="2097096"/>
            <a:ext cx="10140000" cy="4761000"/>
          </a:xfrm>
          <a:prstGeom prst="rect">
            <a:avLst/>
          </a:prstGeom>
          <a:noFill/>
          <a:ln>
            <a:noFill/>
          </a:ln>
        </p:spPr>
        <p:txBody>
          <a:bodyPr anchorCtr="0" anchor="t" bIns="45700" lIns="91425" spcFirstLastPara="1" rIns="91425" wrap="square" tIns="45700">
            <a:noAutofit/>
          </a:bodyPr>
          <a:lstStyle/>
          <a:p>
            <a:pPr indent="-244475" lvl="0" marL="228600" rtl="0" algn="l">
              <a:lnSpc>
                <a:spcPct val="100000"/>
              </a:lnSpc>
              <a:spcBef>
                <a:spcPts val="0"/>
              </a:spcBef>
              <a:spcAft>
                <a:spcPts val="0"/>
              </a:spcAft>
              <a:buClr>
                <a:schemeClr val="lt1"/>
              </a:buClr>
              <a:buSzPts val="2800"/>
              <a:buChar char="●"/>
            </a:pPr>
            <a:r>
              <a:rPr lang="en-US" sz="2560"/>
              <a:t>PLANNING AND GATHERING INFORMATION</a:t>
            </a:r>
            <a:endParaRPr sz="2560"/>
          </a:p>
          <a:p>
            <a:pPr indent="-244475" lvl="0" marL="228600" rtl="0" algn="l">
              <a:lnSpc>
                <a:spcPct val="100000"/>
              </a:lnSpc>
              <a:spcBef>
                <a:spcPts val="1000"/>
              </a:spcBef>
              <a:spcAft>
                <a:spcPts val="0"/>
              </a:spcAft>
              <a:buClr>
                <a:schemeClr val="lt1"/>
              </a:buClr>
              <a:buSzPts val="2800"/>
              <a:buChar char="●"/>
            </a:pPr>
            <a:r>
              <a:rPr lang="en-US" sz="2560"/>
              <a:t>DESIGNING THE USER INTERFACE(WireFraming , ER-diagram,)</a:t>
            </a:r>
            <a:endParaRPr sz="2560"/>
          </a:p>
          <a:p>
            <a:pPr indent="-244475" lvl="0" marL="228600" rtl="0" algn="l">
              <a:lnSpc>
                <a:spcPct val="100000"/>
              </a:lnSpc>
              <a:spcBef>
                <a:spcPts val="1000"/>
              </a:spcBef>
              <a:spcAft>
                <a:spcPts val="0"/>
              </a:spcAft>
              <a:buClr>
                <a:schemeClr val="lt1"/>
              </a:buClr>
              <a:buSzPts val="2800"/>
              <a:buChar char="●"/>
            </a:pPr>
            <a:r>
              <a:rPr lang="en-US" sz="2560"/>
              <a:t>ACCESS OF TOOLS AND TECHNOLOGY REQUIRED</a:t>
            </a:r>
            <a:endParaRPr sz="2560"/>
          </a:p>
          <a:p>
            <a:pPr indent="-244475" lvl="0" marL="228600" rtl="0" algn="l">
              <a:lnSpc>
                <a:spcPct val="100000"/>
              </a:lnSpc>
              <a:spcBef>
                <a:spcPts val="1000"/>
              </a:spcBef>
              <a:spcAft>
                <a:spcPts val="0"/>
              </a:spcAft>
              <a:buClr>
                <a:schemeClr val="lt1"/>
              </a:buClr>
              <a:buSzPts val="2800"/>
              <a:buChar char="●"/>
            </a:pPr>
            <a:r>
              <a:rPr lang="en-US" sz="2560"/>
              <a:t>IMPLEMENTING THE FRONTEND</a:t>
            </a:r>
            <a:endParaRPr sz="2560"/>
          </a:p>
          <a:p>
            <a:pPr indent="-244475" lvl="0" marL="228600" rtl="0" algn="l">
              <a:lnSpc>
                <a:spcPct val="100000"/>
              </a:lnSpc>
              <a:spcBef>
                <a:spcPts val="1000"/>
              </a:spcBef>
              <a:spcAft>
                <a:spcPts val="0"/>
              </a:spcAft>
              <a:buClr>
                <a:schemeClr val="lt1"/>
              </a:buClr>
              <a:buSzPts val="2800"/>
              <a:buChar char="●"/>
            </a:pPr>
            <a:r>
              <a:rPr lang="en-US" sz="2560"/>
              <a:t>CREATING THE BACKEND AND DATABASE</a:t>
            </a:r>
            <a:endParaRPr sz="2560"/>
          </a:p>
          <a:p>
            <a:pPr indent="-244475" lvl="0" marL="228600" rtl="0" algn="l">
              <a:lnSpc>
                <a:spcPct val="100000"/>
              </a:lnSpc>
              <a:spcBef>
                <a:spcPts val="1000"/>
              </a:spcBef>
              <a:spcAft>
                <a:spcPts val="0"/>
              </a:spcAft>
              <a:buClr>
                <a:schemeClr val="lt1"/>
              </a:buClr>
              <a:buSzPts val="2800"/>
              <a:buChar char="●"/>
            </a:pPr>
            <a:r>
              <a:rPr lang="en-US" sz="2560"/>
              <a:t>IMPLEMENTING QUIZ FUNCTIONALITY</a:t>
            </a:r>
            <a:endParaRPr sz="2560"/>
          </a:p>
          <a:p>
            <a:pPr indent="-244475" lvl="0" marL="228600" rtl="0" algn="l">
              <a:lnSpc>
                <a:spcPct val="100000"/>
              </a:lnSpc>
              <a:spcBef>
                <a:spcPts val="1000"/>
              </a:spcBef>
              <a:spcAft>
                <a:spcPts val="0"/>
              </a:spcAft>
              <a:buClr>
                <a:schemeClr val="lt1"/>
              </a:buClr>
              <a:buSzPts val="2800"/>
              <a:buChar char="●"/>
            </a:pPr>
            <a:r>
              <a:rPr lang="en-US" sz="2560"/>
              <a:t>TESTING AND DEBUGGING</a:t>
            </a:r>
            <a:endParaRPr sz="2560"/>
          </a:p>
          <a:p>
            <a:pPr indent="-244475" lvl="0" marL="228600" rtl="0" algn="l">
              <a:lnSpc>
                <a:spcPct val="100000"/>
              </a:lnSpc>
              <a:spcBef>
                <a:spcPts val="1000"/>
              </a:spcBef>
              <a:spcAft>
                <a:spcPts val="0"/>
              </a:spcAft>
              <a:buClr>
                <a:schemeClr val="lt1"/>
              </a:buClr>
              <a:buSzPts val="2800"/>
              <a:buChar char="●"/>
            </a:pPr>
            <a:r>
              <a:rPr lang="en-US" sz="2560"/>
              <a:t>TIME TO TIME IMPROVEMENT AND MAINTENANCE</a:t>
            </a:r>
            <a:endParaRPr sz="2560"/>
          </a:p>
          <a:p>
            <a:pPr indent="-66675" lvl="0" marL="228600" rtl="0" algn="l">
              <a:lnSpc>
                <a:spcPct val="100000"/>
              </a:lnSpc>
              <a:spcBef>
                <a:spcPts val="1000"/>
              </a:spcBef>
              <a:spcAft>
                <a:spcPts val="0"/>
              </a:spcAft>
              <a:buClr>
                <a:schemeClr val="lt1"/>
              </a:buClr>
              <a:buSzPts val="1200"/>
              <a:buNone/>
            </a:pPr>
            <a:r>
              <a:t/>
            </a:r>
            <a:endParaRPr sz="2560"/>
          </a:p>
          <a:p>
            <a:pPr indent="-66675" lvl="0" marL="228600" rtl="0" algn="l">
              <a:lnSpc>
                <a:spcPct val="100000"/>
              </a:lnSpc>
              <a:spcBef>
                <a:spcPts val="1000"/>
              </a:spcBef>
              <a:spcAft>
                <a:spcPts val="0"/>
              </a:spcAft>
              <a:buClr>
                <a:schemeClr val="lt1"/>
              </a:buClr>
              <a:buSzPts val="1200"/>
              <a:buNone/>
            </a:pPr>
            <a:r>
              <a:t/>
            </a:r>
            <a:endParaRPr sz="2560"/>
          </a:p>
          <a:p>
            <a:pPr indent="-66675" lvl="0" marL="228600" rtl="0" algn="l">
              <a:lnSpc>
                <a:spcPct val="100000"/>
              </a:lnSpc>
              <a:spcBef>
                <a:spcPts val="1000"/>
              </a:spcBef>
              <a:spcAft>
                <a:spcPts val="0"/>
              </a:spcAft>
              <a:buClr>
                <a:schemeClr val="lt1"/>
              </a:buClr>
              <a:buSzPts val="1200"/>
              <a:buNone/>
            </a:pPr>
            <a:r>
              <a:t/>
            </a:r>
            <a:endParaRPr sz="2560"/>
          </a:p>
          <a:p>
            <a:pPr indent="-66675" lvl="0" marL="228600" rtl="0" algn="l">
              <a:lnSpc>
                <a:spcPct val="100000"/>
              </a:lnSpc>
              <a:spcBef>
                <a:spcPts val="1000"/>
              </a:spcBef>
              <a:spcAft>
                <a:spcPts val="1600"/>
              </a:spcAft>
              <a:buClr>
                <a:schemeClr val="lt1"/>
              </a:buClr>
              <a:buSzPts val="1200"/>
              <a:buNone/>
            </a:pPr>
            <a:r>
              <a:t/>
            </a:r>
            <a:endParaRPr sz="25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LITERATURE REVIEW</a:t>
            </a:r>
            <a:endParaRPr/>
          </a:p>
        </p:txBody>
      </p:sp>
      <p:sp>
        <p:nvSpPr>
          <p:cNvPr id="183" name="Google Shape;183;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73050" lvl="0" marL="228600" rtl="0" algn="l">
              <a:lnSpc>
                <a:spcPct val="110000"/>
              </a:lnSpc>
              <a:spcBef>
                <a:spcPts val="0"/>
              </a:spcBef>
              <a:spcAft>
                <a:spcPts val="0"/>
              </a:spcAft>
              <a:buClr>
                <a:schemeClr val="lt1"/>
              </a:buClr>
              <a:buSzPts val="3700"/>
              <a:buChar char="●"/>
            </a:pPr>
            <a:r>
              <a:rPr lang="en-US" sz="2400"/>
              <a:t>IMPORTANCE AND BENEFITS</a:t>
            </a:r>
            <a:endParaRPr sz="2400"/>
          </a:p>
          <a:p>
            <a:pPr indent="-273050" lvl="0" marL="228600" rtl="0" algn="l">
              <a:lnSpc>
                <a:spcPct val="110000"/>
              </a:lnSpc>
              <a:spcBef>
                <a:spcPts val="1000"/>
              </a:spcBef>
              <a:spcAft>
                <a:spcPts val="0"/>
              </a:spcAft>
              <a:buClr>
                <a:schemeClr val="lt1"/>
              </a:buClr>
              <a:buSzPts val="3700"/>
              <a:buChar char="●"/>
            </a:pPr>
            <a:r>
              <a:rPr lang="en-US" sz="2400"/>
              <a:t>USER EXPERIENCE AND INTERFACE DESIGN</a:t>
            </a:r>
            <a:endParaRPr sz="2400"/>
          </a:p>
          <a:p>
            <a:pPr indent="-273050" lvl="0" marL="228600" rtl="0" algn="l">
              <a:lnSpc>
                <a:spcPct val="110000"/>
              </a:lnSpc>
              <a:spcBef>
                <a:spcPts val="1000"/>
              </a:spcBef>
              <a:spcAft>
                <a:spcPts val="0"/>
              </a:spcAft>
              <a:buClr>
                <a:schemeClr val="lt1"/>
              </a:buClr>
              <a:buSzPts val="3700"/>
              <a:buChar char="●"/>
            </a:pPr>
            <a:r>
              <a:rPr lang="en-US" sz="2400"/>
              <a:t>INTERACTIVITY AND ENGAGEMENT</a:t>
            </a:r>
            <a:endParaRPr sz="2400"/>
          </a:p>
          <a:p>
            <a:pPr indent="-273050" lvl="0" marL="228600" rtl="0" algn="l">
              <a:lnSpc>
                <a:spcPct val="110000"/>
              </a:lnSpc>
              <a:spcBef>
                <a:spcPts val="1000"/>
              </a:spcBef>
              <a:spcAft>
                <a:spcPts val="0"/>
              </a:spcAft>
              <a:buClr>
                <a:schemeClr val="lt1"/>
              </a:buClr>
              <a:buSzPts val="3700"/>
              <a:buChar char="●"/>
            </a:pPr>
            <a:r>
              <a:rPr lang="en-US" sz="2400"/>
              <a:t>MOTIVATION AND SELF REGULATED LEARNING</a:t>
            </a:r>
            <a:endParaRPr sz="2400"/>
          </a:p>
          <a:p>
            <a:pPr indent="-273050" lvl="0" marL="228600" rtl="0" algn="l">
              <a:lnSpc>
                <a:spcPct val="110000"/>
              </a:lnSpc>
              <a:spcBef>
                <a:spcPts val="1000"/>
              </a:spcBef>
              <a:spcAft>
                <a:spcPts val="0"/>
              </a:spcAft>
              <a:buClr>
                <a:schemeClr val="lt1"/>
              </a:buClr>
              <a:buSzPts val="3700"/>
              <a:buChar char="●"/>
            </a:pPr>
            <a:r>
              <a:rPr lang="en-US" sz="2400"/>
              <a:t>LEARNING OUTCOMES AND EFFECTIVENESS</a:t>
            </a:r>
            <a:endParaRPr sz="2400"/>
          </a:p>
          <a:p>
            <a:pPr indent="-38100" lvl="0" marL="228600" rtl="0" algn="l">
              <a:lnSpc>
                <a:spcPct val="110000"/>
              </a:lnSpc>
              <a:spcBef>
                <a:spcPts val="1000"/>
              </a:spcBef>
              <a:spcAft>
                <a:spcPts val="1600"/>
              </a:spcAft>
              <a:buClr>
                <a:schemeClr val="lt1"/>
              </a:buClr>
              <a:buSzPts val="3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CONCLUSION</a:t>
            </a:r>
            <a:endParaRPr/>
          </a:p>
        </p:txBody>
      </p:sp>
      <p:sp>
        <p:nvSpPr>
          <p:cNvPr id="189" name="Google Shape;189;p10"/>
          <p:cNvSpPr txBox="1"/>
          <p:nvPr>
            <p:ph idx="1" type="body"/>
          </p:nvPr>
        </p:nvSpPr>
        <p:spPr>
          <a:xfrm>
            <a:off x="1141399" y="2249472"/>
            <a:ext cx="10397100" cy="4402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1600"/>
              </a:spcAft>
              <a:buClr>
                <a:schemeClr val="lt1"/>
              </a:buClr>
              <a:buSzPts val="3000"/>
              <a:buNone/>
            </a:pPr>
            <a:r>
              <a:rPr lang="en-US" sz="2400"/>
              <a:t>IT WAS A GREAT OPPORTUNITY TO ENGAGE OURSELF IN THIS PROJECT THAT  HAVE TAUGHT US NUMEROUS BENEFITS AND KNOWLEDGE. WE HAVE DEDICATED OUR TIME DEVELOPING THIS QUIZ APPLICATION WHICH WAS FUN AND NEW TO US. IT HAS ALLOWED US TO TEST OUR KNOWLEDGE AND BASIC CONCEPT REGARDING WEB DEVELOPMENT. BY THIS PROJECT IT CAN CAPTIVATE THE USER’S ATTENTION AND MOTIVATE THEMSELVES TO TEST THEIR KNOWLEDGE. AS A DEVELOPER ENGAGING IN THIS PROJECT IT HAS MOTIVATED AND ENCOURAGED US TO CONTINUE IN FUTURE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2023-06-06T12:11:25Z</dcterms:created>
  <dc:creator>user</dc:creator>
</cp:coreProperties>
</file>