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2083454-BC06-492C-9C77-4C31B931AC33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8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2E29D-0EDB-90FB-B193-C5DE63B084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AB6ABC-D0EB-E7D8-449F-7146AB36E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9484303" cy="2868035"/>
          </a:xfrm>
        </p:spPr>
        <p:txBody>
          <a:bodyPr>
            <a:normAutofit/>
          </a:bodyPr>
          <a:lstStyle/>
          <a:p>
            <a:r>
              <a:rPr lang="en-US" dirty="0"/>
              <a:t>Presented by- Pratik</a:t>
            </a:r>
          </a:p>
          <a:p>
            <a:r>
              <a:rPr lang="en-US" dirty="0"/>
              <a:t>		Sunil</a:t>
            </a:r>
          </a:p>
          <a:p>
            <a:r>
              <a:rPr lang="en-US" dirty="0"/>
              <a:t>		</a:t>
            </a:r>
            <a:r>
              <a:rPr lang="en-US" dirty="0" err="1"/>
              <a:t>prabin</a:t>
            </a:r>
            <a:endParaRPr lang="en-US" dirty="0"/>
          </a:p>
          <a:p>
            <a:r>
              <a:rPr lang="en-US" dirty="0"/>
              <a:t>		</a:t>
            </a:r>
            <a:r>
              <a:rPr lang="en-US" dirty="0" err="1"/>
              <a:t>dikshya</a:t>
            </a:r>
            <a:endParaRPr lang="en-US" dirty="0"/>
          </a:p>
          <a:p>
            <a:r>
              <a:rPr lang="en-US" dirty="0"/>
              <a:t>		</a:t>
            </a:r>
            <a:r>
              <a:rPr lang="en-US" dirty="0" err="1"/>
              <a:t>kritika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865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8A096-DC8C-99B2-78DB-3260E63A2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15429-963E-9A4F-D13F-D4D1686FB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SCOPE </a:t>
            </a:r>
          </a:p>
          <a:p>
            <a:r>
              <a:rPr lang="en-US" dirty="0"/>
              <a:t>REQUIREMENTS /TOOLS AND TECHNOLOGY</a:t>
            </a:r>
          </a:p>
          <a:p>
            <a:r>
              <a:rPr lang="en-US" dirty="0"/>
              <a:t>METHOD &amp; PROCESS</a:t>
            </a:r>
          </a:p>
          <a:p>
            <a:r>
              <a:rPr lang="en-US" dirty="0"/>
              <a:t>SYSTEM FLOW DIAGRAM</a:t>
            </a:r>
          </a:p>
          <a:p>
            <a:r>
              <a:rPr lang="en-US" dirty="0"/>
              <a:t>ER-DIAGRAM</a:t>
            </a:r>
          </a:p>
          <a:p>
            <a:r>
              <a:rPr lang="en-US" dirty="0"/>
              <a:t>LITERATURE REVIEW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886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82833-66D5-4A21-B5DD-25D9A5336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A4D5F-65B3-07B0-7E00-B30B2CDF9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231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1AEA0-7889-A457-9F6F-807AE8A2D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5B5DE-D6AC-F76A-42C0-B07D3E73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 OF CREATING QUIZ</a:t>
            </a:r>
          </a:p>
          <a:p>
            <a:r>
              <a:rPr lang="en-US" dirty="0"/>
              <a:t>PLAN AND RESEARCH ABOUT  QUIZ STRUCTURE</a:t>
            </a:r>
          </a:p>
          <a:p>
            <a:r>
              <a:rPr lang="en-US" dirty="0"/>
              <a:t>QUESTION CATEGORY</a:t>
            </a:r>
          </a:p>
          <a:p>
            <a:r>
              <a:rPr lang="en-US" dirty="0"/>
              <a:t>RESEARCH THE QUESTION </a:t>
            </a:r>
          </a:p>
          <a:p>
            <a:r>
              <a:rPr lang="en-US" dirty="0"/>
              <a:t>DEVELOP THE APPLICATION </a:t>
            </a:r>
          </a:p>
          <a:p>
            <a:r>
              <a:rPr lang="en-US" dirty="0"/>
              <a:t>CURD RULE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531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5F7E5-A01F-DA25-44DE-0E1BE8F72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A0510-CAAF-F57C-405A-913AC1CD2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SHOULD KNOW BASIC KNOWLEDGE ABOUT HTML,CSS,PHP AND JAVASCRIPT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636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EE3B1-F058-FDAD-8120-1CA6D2F0B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LITETATURE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EB617-D762-2D73-9943-236954CD8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KNOWLEDGE BENIFETS</a:t>
            </a:r>
          </a:p>
          <a:p>
            <a:r>
              <a:rPr lang="en-US" dirty="0"/>
              <a:t>USER EXPERIENCE AND ENGAGMENT</a:t>
            </a:r>
          </a:p>
          <a:p>
            <a:r>
              <a:rPr lang="en-US" dirty="0"/>
              <a:t>LEARNING OUTCOMES</a:t>
            </a:r>
          </a:p>
          <a:p>
            <a:r>
              <a:rPr lang="en-US" dirty="0"/>
              <a:t>MOTIVATION AND SELF REGULATED LEARNING</a:t>
            </a:r>
          </a:p>
        </p:txBody>
      </p:sp>
    </p:spTree>
    <p:extLst>
      <p:ext uri="{BB962C8B-B14F-4D97-AF65-F5344CB8AC3E}">
        <p14:creationId xmlns:p14="http://schemas.microsoft.com/office/powerpoint/2010/main" val="1910290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886E6-DACF-DA06-5962-4330AC651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974D7-72B7-2977-2FE8-8BC604C8B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22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1652</TotalTime>
  <Words>83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</vt:lpstr>
      <vt:lpstr>PowerPoint Presentation</vt:lpstr>
      <vt:lpstr>content</vt:lpstr>
      <vt:lpstr>SCOPE </vt:lpstr>
      <vt:lpstr>METHOD </vt:lpstr>
      <vt:lpstr>REQURIMENTS</vt:lpstr>
      <vt:lpstr>LITETATURE REVIEW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</cp:revision>
  <dcterms:created xsi:type="dcterms:W3CDTF">2023-06-06T12:11:25Z</dcterms:created>
  <dcterms:modified xsi:type="dcterms:W3CDTF">2023-06-07T15:44:15Z</dcterms:modified>
</cp:coreProperties>
</file>