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83454-BC06-492C-9C77-4C31B931AC33}">
          <p14:sldIdLst>
            <p14:sldId id="256"/>
            <p14:sldId id="257"/>
            <p14:sldId id="262"/>
            <p14:sldId id="258"/>
            <p14:sldId id="259"/>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E29D-0EDB-90FB-B193-C5DE63B0842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2AB6ABC-D0EB-E7D8-449F-7146AB36E126}"/>
              </a:ext>
            </a:extLst>
          </p:cNvPr>
          <p:cNvSpPr>
            <a:spLocks noGrp="1"/>
          </p:cNvSpPr>
          <p:nvPr>
            <p:ph type="subTitle" idx="1"/>
          </p:nvPr>
        </p:nvSpPr>
        <p:spPr>
          <a:xfrm>
            <a:off x="1876424" y="3602037"/>
            <a:ext cx="9484303" cy="2868035"/>
          </a:xfrm>
        </p:spPr>
        <p:txBody>
          <a:bodyPr>
            <a:normAutofit/>
          </a:bodyPr>
          <a:lstStyle/>
          <a:p>
            <a:r>
              <a:rPr lang="en-US" dirty="0"/>
              <a:t>Presented by- Pratik</a:t>
            </a:r>
          </a:p>
          <a:p>
            <a:r>
              <a:rPr lang="en-US" dirty="0"/>
              <a:t>		Sunil</a:t>
            </a:r>
          </a:p>
          <a:p>
            <a:r>
              <a:rPr lang="en-US" dirty="0"/>
              <a:t>		</a:t>
            </a:r>
            <a:r>
              <a:rPr lang="en-US" dirty="0" err="1"/>
              <a:t>prabin</a:t>
            </a:r>
            <a:endParaRPr lang="en-US" dirty="0"/>
          </a:p>
          <a:p>
            <a:r>
              <a:rPr lang="en-US" dirty="0"/>
              <a:t>		</a:t>
            </a:r>
            <a:r>
              <a:rPr lang="en-US" dirty="0" err="1"/>
              <a:t>dikshya</a:t>
            </a:r>
            <a:endParaRPr lang="en-US" dirty="0"/>
          </a:p>
          <a:p>
            <a:r>
              <a:rPr lang="en-US" dirty="0"/>
              <a:t>		</a:t>
            </a:r>
            <a:r>
              <a:rPr lang="en-US" dirty="0" err="1"/>
              <a:t>kritika</a:t>
            </a:r>
            <a:endParaRPr lang="en-US" dirty="0"/>
          </a:p>
        </p:txBody>
      </p:sp>
    </p:spTree>
    <p:extLst>
      <p:ext uri="{BB962C8B-B14F-4D97-AF65-F5344CB8AC3E}">
        <p14:creationId xmlns:p14="http://schemas.microsoft.com/office/powerpoint/2010/main" val="335186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A096-DC8C-99B2-78DB-3260E63A27F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9915429-963E-9A4F-D13F-D4D1686FB653}"/>
              </a:ext>
            </a:extLst>
          </p:cNvPr>
          <p:cNvSpPr>
            <a:spLocks noGrp="1"/>
          </p:cNvSpPr>
          <p:nvPr>
            <p:ph idx="1"/>
          </p:nvPr>
        </p:nvSpPr>
        <p:spPr/>
        <p:txBody>
          <a:bodyPr>
            <a:normAutofit fontScale="85000" lnSpcReduction="20000"/>
          </a:bodyPr>
          <a:lstStyle/>
          <a:p>
            <a:r>
              <a:rPr lang="en-US" dirty="0"/>
              <a:t>INTRODUCTION</a:t>
            </a:r>
          </a:p>
          <a:p>
            <a:r>
              <a:rPr lang="en-US" dirty="0"/>
              <a:t>SCOPE </a:t>
            </a:r>
          </a:p>
          <a:p>
            <a:r>
              <a:rPr lang="en-US" dirty="0"/>
              <a:t>REQUIREMENTS /TOOLS AND TECHNOLOGY</a:t>
            </a:r>
          </a:p>
          <a:p>
            <a:r>
              <a:rPr lang="en-US" dirty="0"/>
              <a:t>METHOD &amp; PROCESS</a:t>
            </a:r>
          </a:p>
          <a:p>
            <a:r>
              <a:rPr lang="en-US" dirty="0"/>
              <a:t>SYSTEM FLOW DIAGRAM</a:t>
            </a:r>
          </a:p>
          <a:p>
            <a:r>
              <a:rPr lang="en-US" dirty="0"/>
              <a:t>ER-DIAGRAM</a:t>
            </a:r>
          </a:p>
          <a:p>
            <a:r>
              <a:rPr lang="en-US" dirty="0"/>
              <a:t>LITERATURE REVIEW</a:t>
            </a:r>
          </a:p>
          <a:p>
            <a:r>
              <a:rPr lang="en-US" dirty="0"/>
              <a:t>CONCLUSION</a:t>
            </a:r>
          </a:p>
          <a:p>
            <a:endParaRPr lang="en-US" dirty="0"/>
          </a:p>
        </p:txBody>
      </p:sp>
    </p:spTree>
    <p:extLst>
      <p:ext uri="{BB962C8B-B14F-4D97-AF65-F5344CB8AC3E}">
        <p14:creationId xmlns:p14="http://schemas.microsoft.com/office/powerpoint/2010/main" val="97488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86E6-DACF-DA06-5962-4330AC651EA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1974D7-72B7-2977-2FE8-8BC604C8BA79}"/>
              </a:ext>
            </a:extLst>
          </p:cNvPr>
          <p:cNvSpPr>
            <a:spLocks noGrp="1"/>
          </p:cNvSpPr>
          <p:nvPr>
            <p:ph idx="1"/>
          </p:nvPr>
        </p:nvSpPr>
        <p:spPr>
          <a:xfrm>
            <a:off x="1141412" y="2249486"/>
            <a:ext cx="10268710" cy="4429609"/>
          </a:xfrm>
        </p:spPr>
        <p:txBody>
          <a:bodyPr>
            <a:normAutofit/>
          </a:bodyPr>
          <a:lstStyle/>
          <a:p>
            <a:pPr marL="0" indent="0">
              <a:buNone/>
            </a:pPr>
            <a:r>
              <a:rPr lang="en-US" b="0" dirty="0">
                <a:solidFill>
                  <a:srgbClr val="CCCCCC"/>
                </a:solidFill>
                <a:effectLst/>
                <a:latin typeface="Consolas" panose="020B0609020204030204" pitchFamily="49" charset="0"/>
              </a:rPr>
              <a:t>Introducing our group member (Pratik ,Sunil ,Kritika , </a:t>
            </a:r>
            <a:r>
              <a:rPr lang="en-US" b="0" dirty="0" err="1">
                <a:solidFill>
                  <a:srgbClr val="CCCCCC"/>
                </a:solidFill>
                <a:effectLst/>
                <a:latin typeface="Consolas" panose="020B0609020204030204" pitchFamily="49" charset="0"/>
              </a:rPr>
              <a:t>Dikshya</a:t>
            </a:r>
            <a:r>
              <a:rPr lang="en-US" b="0" dirty="0">
                <a:solidFill>
                  <a:srgbClr val="CCCCCC"/>
                </a:solidFill>
                <a:effectLst/>
                <a:latin typeface="Consolas" panose="020B0609020204030204" pitchFamily="49" charset="0"/>
              </a:rPr>
              <a:t>  &amp; Pravin) we had been recently working on thrilling project centered around the development of a quiz a The project was assigned as part of our coursework, and our team, consisting of five dedicated members, collaborated to design, create, and implement this exciting application .The primary goal was to provide users with an engaging quiz experience while leveraging  functionalities of modern technology.</a:t>
            </a:r>
          </a:p>
          <a:p>
            <a:pPr marL="0" indent="0">
              <a:buNone/>
            </a:pPr>
            <a:endParaRPr lang="en-US" dirty="0"/>
          </a:p>
        </p:txBody>
      </p:sp>
    </p:spTree>
    <p:extLst>
      <p:ext uri="{BB962C8B-B14F-4D97-AF65-F5344CB8AC3E}">
        <p14:creationId xmlns:p14="http://schemas.microsoft.com/office/powerpoint/2010/main" val="2368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2833-66D5-4A21-B5DD-25D9A533647E}"/>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8DCA4D5F-65B3-07B0-7E00-B30B2CDF97B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82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AEA0-7889-A457-9F6F-807AE8A2DFB2}"/>
              </a:ext>
            </a:extLst>
          </p:cNvPr>
          <p:cNvSpPr>
            <a:spLocks noGrp="1"/>
          </p:cNvSpPr>
          <p:nvPr>
            <p:ph type="title"/>
          </p:nvPr>
        </p:nvSpPr>
        <p:spPr/>
        <p:txBody>
          <a:bodyPr/>
          <a:lstStyle/>
          <a:p>
            <a:r>
              <a:rPr lang="en-US" dirty="0"/>
              <a:t>METHOD </a:t>
            </a:r>
          </a:p>
        </p:txBody>
      </p:sp>
      <p:sp>
        <p:nvSpPr>
          <p:cNvPr id="3" name="Content Placeholder 2">
            <a:extLst>
              <a:ext uri="{FF2B5EF4-FFF2-40B4-BE49-F238E27FC236}">
                <a16:creationId xmlns:a16="http://schemas.microsoft.com/office/drawing/2014/main" id="{1985B5DE-D6AC-F76A-42C0-B07D3E73A4E2}"/>
              </a:ext>
            </a:extLst>
          </p:cNvPr>
          <p:cNvSpPr>
            <a:spLocks noGrp="1"/>
          </p:cNvSpPr>
          <p:nvPr>
            <p:ph idx="1"/>
          </p:nvPr>
        </p:nvSpPr>
        <p:spPr/>
        <p:txBody>
          <a:bodyPr/>
          <a:lstStyle/>
          <a:p>
            <a:r>
              <a:rPr lang="en-US" dirty="0"/>
              <a:t>PURPOSE OF CREATING QUIZ</a:t>
            </a:r>
          </a:p>
          <a:p>
            <a:r>
              <a:rPr lang="en-US" dirty="0"/>
              <a:t>PLAN AND RESEARCH ABOUT  QUIZ STRUCTURE</a:t>
            </a:r>
          </a:p>
          <a:p>
            <a:r>
              <a:rPr lang="en-US" dirty="0"/>
              <a:t>QUESTION CATEGORY</a:t>
            </a:r>
          </a:p>
          <a:p>
            <a:r>
              <a:rPr lang="en-US" dirty="0"/>
              <a:t>RESEARCH THE QUESTION </a:t>
            </a:r>
          </a:p>
          <a:p>
            <a:r>
              <a:rPr lang="en-US" dirty="0"/>
              <a:t>DEVELOP THE APPLICATION </a:t>
            </a:r>
          </a:p>
          <a:p>
            <a:r>
              <a:rPr lang="en-US" dirty="0"/>
              <a:t>CURD RULE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3053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F7E5-A01F-DA25-44DE-0E1BE8F729FD}"/>
              </a:ext>
            </a:extLst>
          </p:cNvPr>
          <p:cNvSpPr>
            <a:spLocks noGrp="1"/>
          </p:cNvSpPr>
          <p:nvPr>
            <p:ph type="title"/>
          </p:nvPr>
        </p:nvSpPr>
        <p:spPr/>
        <p:txBody>
          <a:bodyPr/>
          <a:lstStyle/>
          <a:p>
            <a:r>
              <a:rPr lang="en-US" dirty="0"/>
              <a:t>REQURIMENTS</a:t>
            </a:r>
          </a:p>
        </p:txBody>
      </p:sp>
      <p:sp>
        <p:nvSpPr>
          <p:cNvPr id="3" name="Content Placeholder 2">
            <a:extLst>
              <a:ext uri="{FF2B5EF4-FFF2-40B4-BE49-F238E27FC236}">
                <a16:creationId xmlns:a16="http://schemas.microsoft.com/office/drawing/2014/main" id="{AC4A0510-CAAF-F57C-405A-913AC1CD2EDC}"/>
              </a:ext>
            </a:extLst>
          </p:cNvPr>
          <p:cNvSpPr>
            <a:spLocks noGrp="1"/>
          </p:cNvSpPr>
          <p:nvPr>
            <p:ph idx="1"/>
          </p:nvPr>
        </p:nvSpPr>
        <p:spPr/>
        <p:txBody>
          <a:bodyPr/>
          <a:lstStyle/>
          <a:p>
            <a:r>
              <a:rPr lang="en-US" dirty="0"/>
              <a:t>SHOULD KNOW BASIC KNOWLEDGE ABOUT HTML,CSS,PHP AND JAVASCRIPT,MYSQL</a:t>
            </a:r>
          </a:p>
          <a:p>
            <a:endParaRPr lang="en-US" dirty="0"/>
          </a:p>
        </p:txBody>
      </p:sp>
    </p:spTree>
    <p:extLst>
      <p:ext uri="{BB962C8B-B14F-4D97-AF65-F5344CB8AC3E}">
        <p14:creationId xmlns:p14="http://schemas.microsoft.com/office/powerpoint/2010/main" val="249263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E3B1-F058-FDAD-8120-1CA6D2F0B0EB}"/>
              </a:ext>
            </a:extLst>
          </p:cNvPr>
          <p:cNvSpPr>
            <a:spLocks noGrp="1"/>
          </p:cNvSpPr>
          <p:nvPr>
            <p:ph type="title"/>
          </p:nvPr>
        </p:nvSpPr>
        <p:spPr/>
        <p:txBody>
          <a:bodyPr/>
          <a:lstStyle/>
          <a:p>
            <a:r>
              <a:rPr lang="en-US" dirty="0"/>
              <a:t>LITETATURE REVIEW</a:t>
            </a:r>
          </a:p>
        </p:txBody>
      </p:sp>
      <p:sp>
        <p:nvSpPr>
          <p:cNvPr id="3" name="Content Placeholder 2">
            <a:extLst>
              <a:ext uri="{FF2B5EF4-FFF2-40B4-BE49-F238E27FC236}">
                <a16:creationId xmlns:a16="http://schemas.microsoft.com/office/drawing/2014/main" id="{9AFEB617-D762-2D73-9943-236954CD8A8C}"/>
              </a:ext>
            </a:extLst>
          </p:cNvPr>
          <p:cNvSpPr>
            <a:spLocks noGrp="1"/>
          </p:cNvSpPr>
          <p:nvPr>
            <p:ph idx="1"/>
          </p:nvPr>
        </p:nvSpPr>
        <p:spPr/>
        <p:txBody>
          <a:bodyPr/>
          <a:lstStyle/>
          <a:p>
            <a:r>
              <a:rPr lang="en-US" dirty="0"/>
              <a:t>KNOWLEDGE BENIFETS</a:t>
            </a:r>
          </a:p>
          <a:p>
            <a:r>
              <a:rPr lang="en-US" dirty="0"/>
              <a:t>USER EXPERIENCE AND ENGAGMENT</a:t>
            </a:r>
          </a:p>
          <a:p>
            <a:r>
              <a:rPr lang="en-US" dirty="0"/>
              <a:t>LEARNING OUTCOMES</a:t>
            </a:r>
          </a:p>
          <a:p>
            <a:r>
              <a:rPr lang="en-US" dirty="0"/>
              <a:t>MOTIVATION AND SELF REGULATED LEARNING</a:t>
            </a:r>
          </a:p>
        </p:txBody>
      </p:sp>
    </p:spTree>
    <p:extLst>
      <p:ext uri="{BB962C8B-B14F-4D97-AF65-F5344CB8AC3E}">
        <p14:creationId xmlns:p14="http://schemas.microsoft.com/office/powerpoint/2010/main" val="191029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8105-012C-BFB4-88C6-C83EED1BB1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0A992C-116C-38F8-C32B-2DF178D595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480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147</TotalTime>
  <Words>168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Tw Cen MT</vt:lpstr>
      <vt:lpstr>Circuit</vt:lpstr>
      <vt:lpstr>PowerPoint Presentation</vt:lpstr>
      <vt:lpstr>content</vt:lpstr>
      <vt:lpstr>introduction</vt:lpstr>
      <vt:lpstr>SCOPE </vt:lpstr>
      <vt:lpstr>METHOD </vt:lpstr>
      <vt:lpstr>REQURIMENTS</vt:lpstr>
      <vt:lpstr>LITETATURE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deerwalkkk123@outlook.com</cp:lastModifiedBy>
  <cp:revision>2</cp:revision>
  <dcterms:created xsi:type="dcterms:W3CDTF">2023-06-06T12:11:25Z</dcterms:created>
  <dcterms:modified xsi:type="dcterms:W3CDTF">2023-06-07T03:22:23Z</dcterms:modified>
</cp:coreProperties>
</file>