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4" r:id="rId9"/>
  </p:sldIdLst>
  <p:sldSz cx="12192000" cy="6858000"/>
  <p:notesSz cx="6858000" cy="9144000"/>
  <p:embeddedFontLst>
    <p:embeddedFont>
      <p:font typeface="Lato" panose="020B0604020202020204" charset="0"/>
      <p:regular r:id="rId11"/>
      <p:bold r:id="rId12"/>
      <p:italic r:id="rId13"/>
      <p:boldItalic r:id="rId14"/>
    </p:embeddedFont>
    <p:embeddedFont>
      <p:font typeface="Montserra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8IS37pdXhcE8Z1dbqsv4aGHk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229419f3bc8_0_1404"/>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 name="Google Shape;11;g229419f3bc8_0_1404"/>
          <p:cNvGrpSpPr/>
          <p:nvPr/>
        </p:nvGrpSpPr>
        <p:grpSpPr>
          <a:xfrm>
            <a:off x="0" y="654"/>
            <a:ext cx="6871435" cy="6845694"/>
            <a:chOff x="0" y="75"/>
            <a:chExt cx="5153705" cy="5152950"/>
          </a:xfrm>
        </p:grpSpPr>
        <p:sp>
          <p:nvSpPr>
            <p:cNvPr id="12" name="Google Shape;12;g229419f3bc8_0_1404"/>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229419f3bc8_0_1404"/>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g229419f3bc8_0_140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g229419f3bc8_0_1404"/>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g229419f3bc8_0_1404"/>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17" name="Google Shape;17;g229419f3bc8_0_1404"/>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8" name="Google Shape;18;g229419f3bc8_0_140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g229419f3bc8_0_1500"/>
          <p:cNvGrpSpPr/>
          <p:nvPr/>
        </p:nvGrpSpPr>
        <p:grpSpPr>
          <a:xfrm>
            <a:off x="5875053" y="0"/>
            <a:ext cx="6316642" cy="6857248"/>
            <a:chOff x="4406400" y="0"/>
            <a:chExt cx="4737600" cy="5143065"/>
          </a:xfrm>
        </p:grpSpPr>
        <p:sp>
          <p:nvSpPr>
            <p:cNvPr id="107" name="Google Shape;107;g229419f3bc8_0_1500"/>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g229419f3bc8_0_1500"/>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g229419f3bc8_0_1500"/>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g229419f3bc8_0_150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g229419f3bc8_0_1500"/>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g229419f3bc8_0_1500"/>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g229419f3bc8_0_1500"/>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g229419f3bc8_0_1500"/>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g229419f3bc8_0_1500"/>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g229419f3bc8_0_150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g229419f3bc8_0_1500"/>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g229419f3bc8_0_1500"/>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g229419f3bc8_0_1500"/>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g229419f3bc8_0_150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g229419f3bc8_0_1500"/>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g229419f3bc8_0_1500"/>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g229419f3bc8_0_1500"/>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g229419f3bc8_0_1500"/>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5" name="Google Shape;125;g229419f3bc8_0_1500"/>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229419f3bc8_0_1500"/>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27" name="Google Shape;127;g229419f3bc8_0_150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g229419f3bc8_0_152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g229419f3bc8_0_1525"/>
          <p:cNvSpPr txBox="1">
            <a:spLocks noGrp="1"/>
          </p:cNvSpPr>
          <p:nvPr>
            <p:ph type="title"/>
          </p:nvPr>
        </p:nvSpPr>
        <p:spPr>
          <a:xfrm>
            <a:off x="1141413" y="618518"/>
            <a:ext cx="9906000" cy="1478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2" name="Google Shape;132;g229419f3bc8_0_1525"/>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rmAutofit/>
          </a:bodyPr>
          <a:lstStyle>
            <a:lvl1pPr marL="457200" lvl="0" indent="-371475" algn="l" rtl="0">
              <a:lnSpc>
                <a:spcPct val="120000"/>
              </a:lnSpc>
              <a:spcBef>
                <a:spcPts val="1000"/>
              </a:spcBef>
              <a:spcAft>
                <a:spcPts val="0"/>
              </a:spcAft>
              <a:buClr>
                <a:schemeClr val="lt1"/>
              </a:buClr>
              <a:buSzPts val="2250"/>
              <a:buChar char="●"/>
              <a:defRPr/>
            </a:lvl1pPr>
            <a:lvl2pPr marL="914400" lvl="1" indent="-371475" algn="l" rtl="0">
              <a:lnSpc>
                <a:spcPct val="120000"/>
              </a:lnSpc>
              <a:spcBef>
                <a:spcPts val="1600"/>
              </a:spcBef>
              <a:spcAft>
                <a:spcPts val="0"/>
              </a:spcAft>
              <a:buClr>
                <a:schemeClr val="lt1"/>
              </a:buClr>
              <a:buSzPts val="2250"/>
              <a:buChar char="○"/>
              <a:defRPr/>
            </a:lvl2pPr>
            <a:lvl3pPr marL="1371600" lvl="2" indent="-371475" algn="l" rtl="0">
              <a:lnSpc>
                <a:spcPct val="120000"/>
              </a:lnSpc>
              <a:spcBef>
                <a:spcPts val="1600"/>
              </a:spcBef>
              <a:spcAft>
                <a:spcPts val="0"/>
              </a:spcAft>
              <a:buClr>
                <a:schemeClr val="lt1"/>
              </a:buClr>
              <a:buSzPts val="2250"/>
              <a:buChar char="■"/>
              <a:defRPr/>
            </a:lvl3pPr>
            <a:lvl4pPr marL="1828800" lvl="3" indent="-371475" algn="l" rtl="0">
              <a:lnSpc>
                <a:spcPct val="120000"/>
              </a:lnSpc>
              <a:spcBef>
                <a:spcPts val="1600"/>
              </a:spcBef>
              <a:spcAft>
                <a:spcPts val="0"/>
              </a:spcAft>
              <a:buClr>
                <a:schemeClr val="lt1"/>
              </a:buClr>
              <a:buSzPts val="2250"/>
              <a:buChar char="●"/>
              <a:defRPr/>
            </a:lvl4pPr>
            <a:lvl5pPr marL="2286000" lvl="4" indent="-371475" algn="l" rtl="0">
              <a:lnSpc>
                <a:spcPct val="120000"/>
              </a:lnSpc>
              <a:spcBef>
                <a:spcPts val="1600"/>
              </a:spcBef>
              <a:spcAft>
                <a:spcPts val="0"/>
              </a:spcAft>
              <a:buClr>
                <a:schemeClr val="lt1"/>
              </a:buClr>
              <a:buSzPts val="2250"/>
              <a:buChar char="○"/>
              <a:defRPr/>
            </a:lvl5pPr>
            <a:lvl6pPr marL="2743200" lvl="5" indent="-371475" algn="l" rtl="0">
              <a:lnSpc>
                <a:spcPct val="120000"/>
              </a:lnSpc>
              <a:spcBef>
                <a:spcPts val="1600"/>
              </a:spcBef>
              <a:spcAft>
                <a:spcPts val="0"/>
              </a:spcAft>
              <a:buClr>
                <a:schemeClr val="lt1"/>
              </a:buClr>
              <a:buSzPts val="2250"/>
              <a:buChar char="■"/>
              <a:defRPr/>
            </a:lvl6pPr>
            <a:lvl7pPr marL="3200400" lvl="6" indent="-371475" algn="l" rtl="0">
              <a:lnSpc>
                <a:spcPct val="120000"/>
              </a:lnSpc>
              <a:spcBef>
                <a:spcPts val="1600"/>
              </a:spcBef>
              <a:spcAft>
                <a:spcPts val="0"/>
              </a:spcAft>
              <a:buClr>
                <a:schemeClr val="lt1"/>
              </a:buClr>
              <a:buSzPts val="2250"/>
              <a:buChar char="●"/>
              <a:defRPr/>
            </a:lvl7pPr>
            <a:lvl8pPr marL="3657600" lvl="7" indent="-371475" algn="l" rtl="0">
              <a:lnSpc>
                <a:spcPct val="120000"/>
              </a:lnSpc>
              <a:spcBef>
                <a:spcPts val="1600"/>
              </a:spcBef>
              <a:spcAft>
                <a:spcPts val="0"/>
              </a:spcAft>
              <a:buClr>
                <a:schemeClr val="lt1"/>
              </a:buClr>
              <a:buSzPts val="2250"/>
              <a:buChar char="○"/>
              <a:defRPr/>
            </a:lvl8pPr>
            <a:lvl9pPr marL="4114800" lvl="8" indent="-371475" algn="l" rtl="0">
              <a:lnSpc>
                <a:spcPct val="120000"/>
              </a:lnSpc>
              <a:spcBef>
                <a:spcPts val="1600"/>
              </a:spcBef>
              <a:spcAft>
                <a:spcPts val="1600"/>
              </a:spcAft>
              <a:buClr>
                <a:schemeClr val="lt1"/>
              </a:buClr>
              <a:buSzPts val="2250"/>
              <a:buChar char="■"/>
              <a:defRPr/>
            </a:lvl9pPr>
          </a:lstStyle>
          <a:p>
            <a:endParaRPr/>
          </a:p>
        </p:txBody>
      </p:sp>
      <p:sp>
        <p:nvSpPr>
          <p:cNvPr id="133" name="Google Shape;133;g229419f3bc8_0_1525"/>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g229419f3bc8_0_1525"/>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g229419f3bc8_0_1525"/>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g229419f3bc8_0_1414"/>
          <p:cNvGrpSpPr/>
          <p:nvPr/>
        </p:nvGrpSpPr>
        <p:grpSpPr>
          <a:xfrm>
            <a:off x="5875053" y="0"/>
            <a:ext cx="6316642" cy="6857248"/>
            <a:chOff x="4406400" y="0"/>
            <a:chExt cx="4737600" cy="5143065"/>
          </a:xfrm>
        </p:grpSpPr>
        <p:sp>
          <p:nvSpPr>
            <p:cNvPr id="21" name="Google Shape;21;g229419f3bc8_0_1414"/>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229419f3bc8_0_1414"/>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g229419f3bc8_0_1414"/>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g229419f3bc8_0_141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229419f3bc8_0_1414"/>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g229419f3bc8_0_1414"/>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229419f3bc8_0_1414"/>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229419f3bc8_0_14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g229419f3bc8_0_1414"/>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g229419f3bc8_0_1414"/>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229419f3bc8_0_1414"/>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g229419f3bc8_0_1414"/>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g229419f3bc8_0_1414"/>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229419f3bc8_0_141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g229419f3bc8_0_1414"/>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g229419f3bc8_0_1414"/>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g229419f3bc8_0_1414"/>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g229419f3bc8_0_141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9" name="Google Shape;39;g229419f3bc8_0_1414"/>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0" name="Google Shape;40;g229419f3bc8_0_141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g229419f3bc8_0_1436"/>
          <p:cNvGrpSpPr/>
          <p:nvPr/>
        </p:nvGrpSpPr>
        <p:grpSpPr>
          <a:xfrm>
            <a:off x="0" y="507989"/>
            <a:ext cx="1383765" cy="1355016"/>
            <a:chOff x="0" y="381001"/>
            <a:chExt cx="1037850" cy="1016287"/>
          </a:xfrm>
        </p:grpSpPr>
        <p:sp>
          <p:nvSpPr>
            <p:cNvPr id="43" name="Google Shape;43;g229419f3bc8_0_143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229419f3bc8_0_143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 name="Google Shape;45;g229419f3bc8_0_143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6" name="Google Shape;46;g229419f3bc8_0_1436"/>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7" name="Google Shape;47;g229419f3bc8_0_143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g229419f3bc8_0_1443"/>
          <p:cNvGrpSpPr/>
          <p:nvPr/>
        </p:nvGrpSpPr>
        <p:grpSpPr>
          <a:xfrm>
            <a:off x="0" y="507989"/>
            <a:ext cx="1383765" cy="1355016"/>
            <a:chOff x="0" y="381001"/>
            <a:chExt cx="1037850" cy="1016287"/>
          </a:xfrm>
        </p:grpSpPr>
        <p:sp>
          <p:nvSpPr>
            <p:cNvPr id="50" name="Google Shape;50;g229419f3bc8_0_14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g229419f3bc8_0_144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2" name="Google Shape;52;g229419f3bc8_0_1443"/>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3" name="Google Shape;53;g229419f3bc8_0_1443"/>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4" name="Google Shape;54;g229419f3bc8_0_1443"/>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5" name="Google Shape;55;g229419f3bc8_0_144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g229419f3bc8_0_1451"/>
          <p:cNvGrpSpPr/>
          <p:nvPr/>
        </p:nvGrpSpPr>
        <p:grpSpPr>
          <a:xfrm>
            <a:off x="0" y="507989"/>
            <a:ext cx="1383765" cy="1355016"/>
            <a:chOff x="0" y="381001"/>
            <a:chExt cx="1037850" cy="1016287"/>
          </a:xfrm>
        </p:grpSpPr>
        <p:sp>
          <p:nvSpPr>
            <p:cNvPr id="58" name="Google Shape;58;g229419f3bc8_0_145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g229419f3bc8_0_14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0" name="Google Shape;60;g229419f3bc8_0_1451"/>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1" name="Google Shape;61;g229419f3bc8_0_145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g229419f3bc8_0_1457"/>
          <p:cNvGrpSpPr/>
          <p:nvPr/>
        </p:nvGrpSpPr>
        <p:grpSpPr>
          <a:xfrm>
            <a:off x="0" y="507989"/>
            <a:ext cx="1383765" cy="1355016"/>
            <a:chOff x="0" y="381001"/>
            <a:chExt cx="1037850" cy="1016287"/>
          </a:xfrm>
        </p:grpSpPr>
        <p:sp>
          <p:nvSpPr>
            <p:cNvPr id="64" name="Google Shape;64;g229419f3bc8_0_145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g229419f3bc8_0_145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g229419f3bc8_0_145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7" name="Google Shape;67;g229419f3bc8_0_145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8" name="Google Shape;68;g229419f3bc8_0_145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g229419f3bc8_0_1464"/>
          <p:cNvGrpSpPr/>
          <p:nvPr/>
        </p:nvGrpSpPr>
        <p:grpSpPr>
          <a:xfrm>
            <a:off x="5875053" y="0"/>
            <a:ext cx="6316642" cy="6857829"/>
            <a:chOff x="4406400" y="0"/>
            <a:chExt cx="4737600" cy="5143500"/>
          </a:xfrm>
        </p:grpSpPr>
        <p:sp>
          <p:nvSpPr>
            <p:cNvPr id="71" name="Google Shape;71;g229419f3bc8_0_1464"/>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g229419f3bc8_0_1464"/>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229419f3bc8_0_1464"/>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229419f3bc8_0_146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g229419f3bc8_0_1464"/>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g229419f3bc8_0_1464"/>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g229419f3bc8_0_1464"/>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g229419f3bc8_0_1464"/>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g229419f3bc8_0_1464"/>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g229419f3bc8_0_1464"/>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g229419f3bc8_0_1464"/>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g229419f3bc8_0_1464"/>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g229419f3bc8_0_1464"/>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g229419f3bc8_0_146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g229419f3bc8_0_1464"/>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g229419f3bc8_0_1464"/>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g229419f3bc8_0_1464"/>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g229419f3bc8_0_1464"/>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9" name="Google Shape;89;g229419f3bc8_0_1464"/>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0" name="Google Shape;90;g229419f3bc8_0_146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g229419f3bc8_0_1486"/>
          <p:cNvGrpSpPr/>
          <p:nvPr/>
        </p:nvGrpSpPr>
        <p:grpSpPr>
          <a:xfrm>
            <a:off x="0" y="507989"/>
            <a:ext cx="1383765" cy="1355016"/>
            <a:chOff x="0" y="381001"/>
            <a:chExt cx="1037850" cy="1016287"/>
          </a:xfrm>
        </p:grpSpPr>
        <p:sp>
          <p:nvSpPr>
            <p:cNvPr id="93" name="Google Shape;93;g229419f3bc8_0_148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g229419f3bc8_0_148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g229419f3bc8_0_1486"/>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96" name="Google Shape;96;g229419f3bc8_0_1486"/>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97" name="Google Shape;97;g229419f3bc8_0_1486"/>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g229419f3bc8_0_148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g229419f3bc8_0_1494"/>
          <p:cNvGrpSpPr/>
          <p:nvPr/>
        </p:nvGrpSpPr>
        <p:grpSpPr>
          <a:xfrm>
            <a:off x="0" y="5504636"/>
            <a:ext cx="931877" cy="912853"/>
            <a:chOff x="0" y="3785672"/>
            <a:chExt cx="698925" cy="684657"/>
          </a:xfrm>
        </p:grpSpPr>
        <p:sp>
          <p:nvSpPr>
            <p:cNvPr id="101" name="Google Shape;101;g229419f3bc8_0_1494"/>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g229419f3bc8_0_1494"/>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g229419f3bc8_0_1494"/>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104" name="Google Shape;104;g229419f3bc8_0_149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g229419f3bc8_0_140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7" name="Google Shape;7;g229419f3bc8_0_140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8" name="Google Shape;8;g229419f3bc8_0_140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txBox="1">
            <a:spLocks noGrp="1"/>
          </p:cNvSpPr>
          <p:nvPr>
            <p:ph type="subTitle" idx="1"/>
          </p:nvPr>
        </p:nvSpPr>
        <p:spPr>
          <a:xfrm>
            <a:off x="428075" y="3257575"/>
            <a:ext cx="9484200" cy="330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2500"/>
              <a:buNone/>
            </a:pPr>
            <a:r>
              <a:rPr lang="en-US" sz="2400"/>
              <a:t>PRESENTED BY- </a:t>
            </a:r>
            <a:endParaRPr sz="2400"/>
          </a:p>
          <a:p>
            <a:pPr marL="1371600" lvl="0" indent="457200" algn="l" rtl="0">
              <a:lnSpc>
                <a:spcPct val="100000"/>
              </a:lnSpc>
              <a:spcBef>
                <a:spcPts val="0"/>
              </a:spcBef>
              <a:spcAft>
                <a:spcPts val="0"/>
              </a:spcAft>
              <a:buClr>
                <a:schemeClr val="lt2"/>
              </a:buClr>
              <a:buSzPts val="2500"/>
              <a:buNone/>
            </a:pPr>
            <a:r>
              <a:rPr lang="en-US" sz="2400"/>
              <a:t>PRATIK</a:t>
            </a:r>
            <a:endParaRPr sz="2400"/>
          </a:p>
          <a:p>
            <a:pPr marL="0" lvl="0" indent="0" algn="l" rtl="0">
              <a:lnSpc>
                <a:spcPct val="100000"/>
              </a:lnSpc>
              <a:spcBef>
                <a:spcPts val="1000"/>
              </a:spcBef>
              <a:spcAft>
                <a:spcPts val="0"/>
              </a:spcAft>
              <a:buClr>
                <a:schemeClr val="lt2"/>
              </a:buClr>
              <a:buSzPts val="2500"/>
              <a:buNone/>
            </a:pPr>
            <a:r>
              <a:rPr lang="en-US" sz="2400"/>
              <a:t>				SUNIL</a:t>
            </a:r>
            <a:endParaRPr sz="2400"/>
          </a:p>
          <a:p>
            <a:pPr marL="0" lvl="0" indent="0" algn="l" rtl="0">
              <a:lnSpc>
                <a:spcPct val="100000"/>
              </a:lnSpc>
              <a:spcBef>
                <a:spcPts val="1000"/>
              </a:spcBef>
              <a:spcAft>
                <a:spcPts val="0"/>
              </a:spcAft>
              <a:buClr>
                <a:schemeClr val="lt2"/>
              </a:buClr>
              <a:buSzPts val="2500"/>
              <a:buNone/>
            </a:pPr>
            <a:r>
              <a:rPr lang="en-US" sz="2400"/>
              <a:t>				PRABIN</a:t>
            </a:r>
            <a:endParaRPr sz="2400"/>
          </a:p>
          <a:p>
            <a:pPr marL="0" lvl="0" indent="0" algn="l" rtl="0">
              <a:lnSpc>
                <a:spcPct val="100000"/>
              </a:lnSpc>
              <a:spcBef>
                <a:spcPts val="1000"/>
              </a:spcBef>
              <a:spcAft>
                <a:spcPts val="0"/>
              </a:spcAft>
              <a:buClr>
                <a:schemeClr val="lt2"/>
              </a:buClr>
              <a:buSzPts val="2500"/>
              <a:buNone/>
            </a:pPr>
            <a:r>
              <a:rPr lang="en-US" sz="2400"/>
              <a:t>				DIKSHYA</a:t>
            </a:r>
            <a:endParaRPr sz="2400"/>
          </a:p>
          <a:p>
            <a:pPr marL="0" lvl="0" indent="0" algn="l" rtl="0">
              <a:lnSpc>
                <a:spcPct val="100000"/>
              </a:lnSpc>
              <a:spcBef>
                <a:spcPts val="1000"/>
              </a:spcBef>
              <a:spcAft>
                <a:spcPts val="0"/>
              </a:spcAft>
              <a:buClr>
                <a:schemeClr val="lt2"/>
              </a:buClr>
              <a:buSzPts val="2500"/>
              <a:buNone/>
            </a:pPr>
            <a:r>
              <a:rPr lang="en-US" sz="2400"/>
              <a:t>				KRITIKA</a:t>
            </a:r>
            <a:endParaRPr sz="2400"/>
          </a:p>
        </p:txBody>
      </p:sp>
      <p:sp>
        <p:nvSpPr>
          <p:cNvPr id="141" name="Google Shape;141;p1"/>
          <p:cNvSpPr txBox="1">
            <a:spLocks noGrp="1"/>
          </p:cNvSpPr>
          <p:nvPr>
            <p:ph type="ctrTitle"/>
          </p:nvPr>
        </p:nvSpPr>
        <p:spPr>
          <a:xfrm>
            <a:off x="683600" y="634375"/>
            <a:ext cx="10683600" cy="1474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Twentieth Century"/>
              <a:buNone/>
            </a:pPr>
            <a:r>
              <a:rPr lang="en-US"/>
              <a:t>QUIZ APPLICATION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
          <p:cNvSpPr txBox="1">
            <a:spLocks noGrp="1"/>
          </p:cNvSpPr>
          <p:nvPr>
            <p:ph type="title"/>
          </p:nvPr>
        </p:nvSpPr>
        <p:spPr>
          <a:xfrm>
            <a:off x="1143001" y="618518"/>
            <a:ext cx="9906000" cy="1478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CONTENT</a:t>
            </a:r>
            <a:endParaRPr/>
          </a:p>
        </p:txBody>
      </p:sp>
      <p:sp>
        <p:nvSpPr>
          <p:cNvPr id="147" name="Google Shape;147;p2"/>
          <p:cNvSpPr txBox="1">
            <a:spLocks noGrp="1"/>
          </p:cNvSpPr>
          <p:nvPr>
            <p:ph type="body" idx="1"/>
          </p:nvPr>
        </p:nvSpPr>
        <p:spPr>
          <a:xfrm>
            <a:off x="1143000" y="1581900"/>
            <a:ext cx="9906000" cy="3694200"/>
          </a:xfrm>
          <a:prstGeom prst="rect">
            <a:avLst/>
          </a:prstGeom>
          <a:noFill/>
          <a:ln>
            <a:noFill/>
          </a:ln>
        </p:spPr>
        <p:txBody>
          <a:bodyPr spcFirstLastPara="1" wrap="square" lIns="91425" tIns="45700" rIns="91425" bIns="45700" anchor="t" anchorCtr="0">
            <a:noAutofit/>
          </a:bodyPr>
          <a:lstStyle/>
          <a:p>
            <a:pPr marL="228600" lvl="0" indent="-260350" algn="just" rtl="0">
              <a:lnSpc>
                <a:spcPct val="100000"/>
              </a:lnSpc>
              <a:spcBef>
                <a:spcPts val="0"/>
              </a:spcBef>
              <a:spcAft>
                <a:spcPts val="0"/>
              </a:spcAft>
              <a:buClr>
                <a:schemeClr val="lt1"/>
              </a:buClr>
              <a:buSzPts val="3050"/>
              <a:buChar char="●"/>
            </a:pPr>
            <a:r>
              <a:rPr lang="en-US" sz="2540"/>
              <a:t>INTRODUCTION</a:t>
            </a:r>
            <a:endParaRPr sz="2540"/>
          </a:p>
          <a:p>
            <a:pPr marL="228600" lvl="0" indent="-260350" algn="just" rtl="0">
              <a:lnSpc>
                <a:spcPct val="100000"/>
              </a:lnSpc>
              <a:spcBef>
                <a:spcPts val="1000"/>
              </a:spcBef>
              <a:spcAft>
                <a:spcPts val="0"/>
              </a:spcAft>
              <a:buClr>
                <a:schemeClr val="lt1"/>
              </a:buClr>
              <a:buSzPts val="3050"/>
              <a:buChar char="●"/>
            </a:pPr>
            <a:r>
              <a:rPr lang="en-US" sz="2540"/>
              <a:t>SCOPE </a:t>
            </a:r>
            <a:endParaRPr sz="2540"/>
          </a:p>
          <a:p>
            <a:pPr marL="228600" lvl="0" indent="-260350" algn="just" rtl="0">
              <a:lnSpc>
                <a:spcPct val="100000"/>
              </a:lnSpc>
              <a:spcBef>
                <a:spcPts val="1000"/>
              </a:spcBef>
              <a:spcAft>
                <a:spcPts val="0"/>
              </a:spcAft>
              <a:buClr>
                <a:schemeClr val="lt1"/>
              </a:buClr>
              <a:buSzPts val="3050"/>
              <a:buChar char="●"/>
            </a:pPr>
            <a:r>
              <a:rPr lang="en-US" sz="2540"/>
              <a:t>REQUIREMENTS /TOOLS AND TECHNOLOGY</a:t>
            </a:r>
            <a:endParaRPr sz="2540"/>
          </a:p>
          <a:p>
            <a:pPr marL="228600" lvl="0" indent="-260350" algn="just" rtl="0">
              <a:lnSpc>
                <a:spcPct val="100000"/>
              </a:lnSpc>
              <a:spcBef>
                <a:spcPts val="1000"/>
              </a:spcBef>
              <a:spcAft>
                <a:spcPts val="0"/>
              </a:spcAft>
              <a:buClr>
                <a:schemeClr val="lt1"/>
              </a:buClr>
              <a:buSzPts val="3050"/>
              <a:buChar char="●"/>
            </a:pPr>
            <a:r>
              <a:rPr lang="en-US" sz="2540"/>
              <a:t>METHOD </a:t>
            </a:r>
            <a:endParaRPr sz="2540"/>
          </a:p>
          <a:p>
            <a:pPr marL="228600" lvl="0" indent="-260350" algn="just" rtl="0">
              <a:lnSpc>
                <a:spcPct val="100000"/>
              </a:lnSpc>
              <a:spcBef>
                <a:spcPts val="1000"/>
              </a:spcBef>
              <a:spcAft>
                <a:spcPts val="0"/>
              </a:spcAft>
              <a:buClr>
                <a:schemeClr val="lt1"/>
              </a:buClr>
              <a:buSzPts val="3050"/>
              <a:buChar char="●"/>
            </a:pPr>
            <a:r>
              <a:rPr lang="en-US" sz="2540"/>
              <a:t>LITERATURE REVIEW</a:t>
            </a:r>
            <a:endParaRPr sz="2540"/>
          </a:p>
          <a:p>
            <a:pPr marL="228600" lvl="0" indent="-260350" algn="just" rtl="0">
              <a:lnSpc>
                <a:spcPct val="100000"/>
              </a:lnSpc>
              <a:spcBef>
                <a:spcPts val="1000"/>
              </a:spcBef>
              <a:spcAft>
                <a:spcPts val="0"/>
              </a:spcAft>
              <a:buClr>
                <a:schemeClr val="lt1"/>
              </a:buClr>
              <a:buSzPts val="3050"/>
              <a:buChar char="●"/>
            </a:pPr>
            <a:r>
              <a:rPr lang="en-US" sz="2540"/>
              <a:t>CONCLUSION</a:t>
            </a:r>
            <a:endParaRPr sz="2540"/>
          </a:p>
          <a:p>
            <a:pPr marL="228600" lvl="0" indent="-66675" algn="just" rtl="0">
              <a:lnSpc>
                <a:spcPct val="100000"/>
              </a:lnSpc>
              <a:spcBef>
                <a:spcPts val="1000"/>
              </a:spcBef>
              <a:spcAft>
                <a:spcPts val="1600"/>
              </a:spcAft>
              <a:buClr>
                <a:schemeClr val="lt1"/>
              </a:buClr>
              <a:buSzPts val="2550"/>
              <a:buNone/>
            </a:pPr>
            <a:endParaRPr sz="204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INTRODUCTION</a:t>
            </a:r>
            <a:endParaRPr/>
          </a:p>
        </p:txBody>
      </p:sp>
      <p:sp>
        <p:nvSpPr>
          <p:cNvPr id="153" name="Google Shape;153;p3"/>
          <p:cNvSpPr txBox="1">
            <a:spLocks noGrp="1"/>
          </p:cNvSpPr>
          <p:nvPr>
            <p:ph type="body" idx="1"/>
          </p:nvPr>
        </p:nvSpPr>
        <p:spPr>
          <a:xfrm>
            <a:off x="1141400" y="1868800"/>
            <a:ext cx="10328700" cy="4543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1600"/>
              </a:spcAft>
              <a:buClr>
                <a:schemeClr val="lt1"/>
              </a:buClr>
              <a:buSzPts val="3000"/>
              <a:buNone/>
            </a:pPr>
            <a:r>
              <a:rPr lang="en-US" sz="2500"/>
              <a:t>IN TODAY’S WORLD QUIZZES HAVE BEEN VERY POPULAR AND EFFECTIVE WAY TO ENGAGE USER , ACCESS KNOWLEDGE AND FACILITATE LEARNING. </a:t>
            </a:r>
            <a:r>
              <a:rPr lang="en-US" sz="2600"/>
              <a:t>WHILE PREPARING THIS PROJECT EACH MEMBER HAD EQUAL TASK AND HELPED EACH OTHER TO CREATE THIS QUIZ APPLICATION WEBSITE. WE HAVE DONE MULTIPLE RESEARCH , OBSERVED  AND LEARNED FROM DIFFERENT BLOG , VIDEO AND CLASSES. AFTER COMING WITH STRUCTURAL DESIGN WE DIVIDED THE PROJECT INTO DIFFERENT PARTS. WE CODED OUR CODE IN VS</a:t>
            </a:r>
            <a:r>
              <a:rPr lang="en-US" sz="2300"/>
              <a:t>(</a:t>
            </a:r>
            <a:r>
              <a:rPr lang="en-US" sz="2100"/>
              <a:t>VISUAL STUDIO</a:t>
            </a:r>
            <a:r>
              <a:rPr lang="en-US" sz="2300"/>
              <a:t>)</a:t>
            </a:r>
            <a:r>
              <a:rPr lang="en-US" sz="2600"/>
              <a:t> CODE.AFTER COMPLETING THE TASK ASSIGNED BY THE GROUP LEADER WE HAVE PUSHED THE CODE IN GITHUB(</a:t>
            </a:r>
            <a:r>
              <a:rPr lang="en-US" sz="1900"/>
              <a:t>WHICH IS AN INTERNET HOSTING SERVICE FOR SOFTWARE DEVELOPMENT</a:t>
            </a:r>
            <a:r>
              <a:rPr lang="en-US" sz="2600"/>
              <a:t>)  </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5"/>
          <p:cNvSpPr txBox="1">
            <a:spLocks noGrp="1"/>
          </p:cNvSpPr>
          <p:nvPr>
            <p:ph type="title"/>
          </p:nvPr>
        </p:nvSpPr>
        <p:spPr>
          <a:xfrm>
            <a:off x="1141413" y="112542"/>
            <a:ext cx="9085799" cy="116761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smtClean="0"/>
              <a:t>OBJECTIVE</a:t>
            </a:r>
            <a:endParaRPr dirty="0"/>
          </a:p>
        </p:txBody>
      </p:sp>
      <p:sp>
        <p:nvSpPr>
          <p:cNvPr id="165" name="Google Shape;165;p5"/>
          <p:cNvSpPr txBox="1">
            <a:spLocks noGrp="1"/>
          </p:cNvSpPr>
          <p:nvPr>
            <p:ph type="body" idx="1"/>
          </p:nvPr>
        </p:nvSpPr>
        <p:spPr>
          <a:xfrm>
            <a:off x="731501" y="1280144"/>
            <a:ext cx="10364400" cy="50784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rmAutofit/>
          </a:bodyPr>
          <a:lstStyle/>
          <a:p>
            <a:pPr indent="-457200">
              <a:spcBef>
                <a:spcPts val="0"/>
              </a:spcBef>
              <a:buSzPct val="97188"/>
            </a:pPr>
            <a:r>
              <a:rPr lang="en-US" sz="2800" dirty="0" smtClean="0"/>
              <a:t>Engage &amp; Entertain Users</a:t>
            </a:r>
          </a:p>
          <a:p>
            <a:pPr indent="-457200">
              <a:spcBef>
                <a:spcPts val="0"/>
              </a:spcBef>
              <a:buSzPct val="97188"/>
            </a:pPr>
            <a:r>
              <a:rPr lang="en-US" sz="2800" dirty="0" smtClean="0"/>
              <a:t>Test &amp; Enhance Knowledge</a:t>
            </a:r>
          </a:p>
          <a:p>
            <a:pPr indent="-457200">
              <a:spcBef>
                <a:spcPts val="0"/>
              </a:spcBef>
              <a:buSzPct val="97188"/>
            </a:pPr>
            <a:r>
              <a:rPr lang="en-US" sz="2800" dirty="0" smtClean="0"/>
              <a:t>Provide educational value</a:t>
            </a:r>
          </a:p>
          <a:p>
            <a:pPr indent="-457200">
              <a:spcBef>
                <a:spcPts val="0"/>
              </a:spcBef>
              <a:buSzPct val="97188"/>
            </a:pPr>
            <a:r>
              <a:rPr lang="en-US" sz="2800" dirty="0" smtClean="0"/>
              <a:t>Track &amp; analyze user performance</a:t>
            </a:r>
          </a:p>
          <a:p>
            <a:pPr indent="-457200">
              <a:spcBef>
                <a:spcPts val="0"/>
              </a:spcBef>
              <a:buSzPct val="97188"/>
            </a:pPr>
            <a:r>
              <a:rPr lang="en-US" sz="2800" dirty="0" smtClean="0"/>
              <a:t>Social Interaction</a:t>
            </a:r>
            <a:endParaRP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4"/>
          <p:cNvSpPr txBox="1">
            <a:spLocks noGrp="1"/>
          </p:cNvSpPr>
          <p:nvPr>
            <p:ph type="title"/>
          </p:nvPr>
        </p:nvSpPr>
        <p:spPr>
          <a:xfrm>
            <a:off x="864322" y="563099"/>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SCOPE </a:t>
            </a:r>
            <a:endParaRPr dirty="0"/>
          </a:p>
        </p:txBody>
      </p:sp>
      <p:sp>
        <p:nvSpPr>
          <p:cNvPr id="159" name="Google Shape;159;p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79400" algn="l" rtl="0">
              <a:lnSpc>
                <a:spcPct val="120000"/>
              </a:lnSpc>
              <a:spcBef>
                <a:spcPts val="0"/>
              </a:spcBef>
              <a:spcAft>
                <a:spcPts val="0"/>
              </a:spcAft>
              <a:buClr>
                <a:schemeClr val="lt1"/>
              </a:buClr>
              <a:buSzPts val="3800"/>
              <a:buChar char="●"/>
            </a:pPr>
            <a:r>
              <a:rPr lang="en-US" sz="2500" dirty="0"/>
              <a:t>LEARNING AND SKILL DEVELOPMENT</a:t>
            </a:r>
            <a:endParaRPr sz="2500" dirty="0"/>
          </a:p>
          <a:p>
            <a:pPr marL="228600" lvl="0" indent="-279400" algn="l" rtl="0">
              <a:lnSpc>
                <a:spcPct val="120000"/>
              </a:lnSpc>
              <a:spcBef>
                <a:spcPts val="1000"/>
              </a:spcBef>
              <a:spcAft>
                <a:spcPts val="0"/>
              </a:spcAft>
              <a:buClr>
                <a:schemeClr val="lt1"/>
              </a:buClr>
              <a:buSzPts val="3800"/>
              <a:buChar char="●"/>
            </a:pPr>
            <a:r>
              <a:rPr lang="en-US" sz="2500" dirty="0"/>
              <a:t>STAY UPDATED WITH LANGUAGE </a:t>
            </a:r>
            <a:endParaRPr sz="2500" dirty="0"/>
          </a:p>
          <a:p>
            <a:pPr marL="228600" lvl="0" indent="-279400" algn="l" rtl="0">
              <a:lnSpc>
                <a:spcPct val="120000"/>
              </a:lnSpc>
              <a:spcBef>
                <a:spcPts val="1000"/>
              </a:spcBef>
              <a:spcAft>
                <a:spcPts val="0"/>
              </a:spcAft>
              <a:buClr>
                <a:schemeClr val="lt1"/>
              </a:buClr>
              <a:buSzPts val="3800"/>
              <a:buChar char="●"/>
            </a:pPr>
            <a:r>
              <a:rPr lang="en-US" sz="2500" dirty="0"/>
              <a:t>WEBSITE DEVELOPMENT</a:t>
            </a:r>
            <a:endParaRPr sz="2500" dirty="0"/>
          </a:p>
          <a:p>
            <a:pPr marL="228600" lvl="0" indent="-231775" algn="l" rtl="0">
              <a:lnSpc>
                <a:spcPct val="120000"/>
              </a:lnSpc>
              <a:spcBef>
                <a:spcPts val="1600"/>
              </a:spcBef>
              <a:spcAft>
                <a:spcPts val="1600"/>
              </a:spcAft>
              <a:buSzPts val="3050"/>
              <a:buChar char="●"/>
            </a:pPr>
            <a:r>
              <a:rPr lang="en-US" sz="2500" dirty="0"/>
              <a:t>HAVE A GOOD USER INTERFACE</a:t>
            </a:r>
            <a:endParaRPr sz="2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9"/>
        <p:cNvGrpSpPr/>
        <p:nvPr/>
      </p:nvGrpSpPr>
      <p:grpSpPr>
        <a:xfrm>
          <a:off x="0" y="0"/>
          <a:ext cx="0" cy="0"/>
          <a:chOff x="0" y="0"/>
          <a:chExt cx="0" cy="0"/>
        </a:xfrm>
      </p:grpSpPr>
      <p:sp>
        <p:nvSpPr>
          <p:cNvPr id="170" name="Google Shape;170;p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TOOLS AND TECHNOLOGY</a:t>
            </a:r>
            <a:endParaRPr/>
          </a:p>
        </p:txBody>
      </p:sp>
      <p:sp>
        <p:nvSpPr>
          <p:cNvPr id="171" name="Google Shape;171;p6"/>
          <p:cNvSpPr txBox="1">
            <a:spLocks noGrp="1"/>
          </p:cNvSpPr>
          <p:nvPr>
            <p:ph type="body" idx="1"/>
          </p:nvPr>
        </p:nvSpPr>
        <p:spPr>
          <a:xfrm>
            <a:off x="1141400" y="1842876"/>
            <a:ext cx="10465800" cy="5015100"/>
          </a:xfrm>
          <a:prstGeom prst="rect">
            <a:avLst/>
          </a:prstGeom>
          <a:noFill/>
          <a:ln>
            <a:noFill/>
          </a:ln>
        </p:spPr>
        <p:txBody>
          <a:bodyPr spcFirstLastPara="1" wrap="square" lIns="91425" tIns="45700" rIns="91425" bIns="45700" anchor="t" anchorCtr="0">
            <a:noAutofit/>
          </a:bodyPr>
          <a:lstStyle/>
          <a:p>
            <a:pPr marL="228600" lvl="0" indent="-260984" algn="just" rtl="0">
              <a:lnSpc>
                <a:spcPct val="100000"/>
              </a:lnSpc>
              <a:spcBef>
                <a:spcPts val="0"/>
              </a:spcBef>
              <a:spcAft>
                <a:spcPts val="0"/>
              </a:spcAft>
              <a:buClr>
                <a:srgbClr val="D1D5DB"/>
              </a:buClr>
              <a:buSzPts val="2760"/>
              <a:buFont typeface="Arial"/>
              <a:buChar char="●"/>
            </a:pPr>
            <a:r>
              <a:rPr lang="en-US" sz="2760" b="0" i="0" dirty="0">
                <a:solidFill>
                  <a:srgbClr val="D1D5DB"/>
                </a:solidFill>
                <a:latin typeface="Arial"/>
                <a:ea typeface="Arial"/>
                <a:cs typeface="Arial"/>
                <a:sym typeface="Arial"/>
              </a:rPr>
              <a:t>HTML: For creating the structure and markup of the web pages.</a:t>
            </a:r>
            <a:endParaRPr sz="2760" dirty="0"/>
          </a:p>
          <a:p>
            <a:pPr marL="228600" lvl="0" indent="-257175" algn="just" rtl="0">
              <a:lnSpc>
                <a:spcPct val="100000"/>
              </a:lnSpc>
              <a:spcBef>
                <a:spcPts val="1000"/>
              </a:spcBef>
              <a:spcAft>
                <a:spcPts val="0"/>
              </a:spcAft>
              <a:buClr>
                <a:srgbClr val="D1D5DB"/>
              </a:buClr>
              <a:buSzPts val="3225"/>
              <a:buChar char="●"/>
            </a:pPr>
            <a:r>
              <a:rPr lang="en-US" sz="2760" b="0" i="0" dirty="0">
                <a:solidFill>
                  <a:srgbClr val="D1D5DB"/>
                </a:solidFill>
                <a:latin typeface="Arial"/>
                <a:ea typeface="Arial"/>
                <a:cs typeface="Arial"/>
                <a:sym typeface="Arial"/>
              </a:rPr>
              <a:t>CSS: To style and visually design the quiz application</a:t>
            </a:r>
            <a:endParaRPr sz="2760" dirty="0"/>
          </a:p>
          <a:p>
            <a:pPr marL="228600" lvl="0" indent="-257175" algn="just" rtl="0">
              <a:lnSpc>
                <a:spcPct val="100000"/>
              </a:lnSpc>
              <a:spcBef>
                <a:spcPts val="1000"/>
              </a:spcBef>
              <a:spcAft>
                <a:spcPts val="0"/>
              </a:spcAft>
              <a:buClr>
                <a:srgbClr val="D1D5DB"/>
              </a:buClr>
              <a:buSzPts val="3225"/>
              <a:buChar char="●"/>
            </a:pPr>
            <a:r>
              <a:rPr lang="en-US" sz="2760" b="0" i="0" dirty="0">
                <a:solidFill>
                  <a:srgbClr val="D1D5DB"/>
                </a:solidFill>
                <a:latin typeface="Arial"/>
                <a:ea typeface="Arial"/>
                <a:cs typeface="Arial"/>
                <a:sym typeface="Arial"/>
              </a:rPr>
              <a:t>JavaScript: For implementing interactivity, user input validation, and dynamic behavior.</a:t>
            </a:r>
            <a:endParaRPr sz="2760" dirty="0"/>
          </a:p>
          <a:p>
            <a:pPr marL="228600" lvl="0" indent="-257175" algn="just" rtl="0">
              <a:lnSpc>
                <a:spcPct val="100000"/>
              </a:lnSpc>
              <a:spcBef>
                <a:spcPts val="1000"/>
              </a:spcBef>
              <a:spcAft>
                <a:spcPts val="0"/>
              </a:spcAft>
              <a:buClr>
                <a:srgbClr val="D1D5DB"/>
              </a:buClr>
              <a:buSzPts val="3225"/>
              <a:buChar char="●"/>
            </a:pPr>
            <a:r>
              <a:rPr lang="en-US" sz="2760" b="0" i="0" dirty="0">
                <a:solidFill>
                  <a:srgbClr val="D1D5DB"/>
                </a:solidFill>
                <a:latin typeface="Arial"/>
                <a:ea typeface="Arial"/>
                <a:cs typeface="Arial"/>
                <a:sym typeface="Arial"/>
              </a:rPr>
              <a:t>PHP</a:t>
            </a:r>
            <a:r>
              <a:rPr lang="en-US" sz="2760" b="0" i="0" dirty="0" smtClean="0">
                <a:solidFill>
                  <a:srgbClr val="D1D5DB"/>
                </a:solidFill>
                <a:latin typeface="Arial"/>
                <a:ea typeface="Arial"/>
                <a:cs typeface="Arial"/>
                <a:sym typeface="Arial"/>
              </a:rPr>
              <a:t>: For </a:t>
            </a:r>
            <a:r>
              <a:rPr lang="en-US" sz="2760" b="0" i="0" dirty="0">
                <a:solidFill>
                  <a:srgbClr val="D1D5DB"/>
                </a:solidFill>
                <a:latin typeface="Arial"/>
                <a:ea typeface="Arial"/>
                <a:cs typeface="Arial"/>
                <a:sym typeface="Arial"/>
              </a:rPr>
              <a:t>making dynamic and interactive web page</a:t>
            </a:r>
            <a:endParaRPr sz="2760" dirty="0"/>
          </a:p>
          <a:p>
            <a:pPr marL="228600" lvl="0" indent="-257175" algn="just" rtl="0">
              <a:lnSpc>
                <a:spcPct val="100000"/>
              </a:lnSpc>
              <a:spcBef>
                <a:spcPts val="1000"/>
              </a:spcBef>
              <a:spcAft>
                <a:spcPts val="0"/>
              </a:spcAft>
              <a:buClr>
                <a:srgbClr val="D1D5DB"/>
              </a:buClr>
              <a:buSzPts val="3225"/>
              <a:buFont typeface="Arial"/>
              <a:buChar char="●"/>
            </a:pPr>
            <a:r>
              <a:rPr lang="en-US" sz="2760" b="0" i="0" dirty="0">
                <a:solidFill>
                  <a:srgbClr val="D1D5DB"/>
                </a:solidFill>
                <a:latin typeface="Arial"/>
                <a:ea typeface="Arial"/>
                <a:cs typeface="Arial"/>
                <a:sym typeface="Arial"/>
              </a:rPr>
              <a:t>Relational Databases: MySQL for storing quiz questions, user data, and results.</a:t>
            </a:r>
            <a:endParaRPr sz="2760" b="0" i="0" dirty="0">
              <a:solidFill>
                <a:srgbClr val="D1D5DB"/>
              </a:solidFill>
              <a:latin typeface="Arial"/>
              <a:ea typeface="Arial"/>
              <a:cs typeface="Arial"/>
              <a:sym typeface="Arial"/>
            </a:endParaRPr>
          </a:p>
          <a:p>
            <a:pPr marL="228600" lvl="0" indent="-227647" algn="just" rtl="0">
              <a:lnSpc>
                <a:spcPct val="100000"/>
              </a:lnSpc>
              <a:spcBef>
                <a:spcPts val="1000"/>
              </a:spcBef>
              <a:spcAft>
                <a:spcPts val="0"/>
              </a:spcAft>
              <a:buClr>
                <a:srgbClr val="D1D5DB"/>
              </a:buClr>
              <a:buSzPts val="2760"/>
              <a:buFont typeface="Arial"/>
              <a:buChar char="●"/>
            </a:pPr>
            <a:r>
              <a:rPr lang="en-US" sz="2760" dirty="0">
                <a:solidFill>
                  <a:srgbClr val="D1D5DB"/>
                </a:solidFill>
                <a:latin typeface="Arial"/>
                <a:ea typeface="Arial"/>
                <a:cs typeface="Arial"/>
                <a:sym typeface="Arial"/>
              </a:rPr>
              <a:t>WEB SERVER: Apache</a:t>
            </a:r>
            <a:endParaRPr sz="2760" dirty="0">
              <a:solidFill>
                <a:srgbClr val="D1D5DB"/>
              </a:solidFill>
              <a:latin typeface="Arial"/>
              <a:ea typeface="Arial"/>
              <a:cs typeface="Arial"/>
              <a:sym typeface="Arial"/>
            </a:endParaRPr>
          </a:p>
          <a:p>
            <a:pPr marL="0" lvl="0" indent="0" algn="just" rtl="0">
              <a:lnSpc>
                <a:spcPct val="100000"/>
              </a:lnSpc>
              <a:spcBef>
                <a:spcPts val="1000"/>
              </a:spcBef>
              <a:spcAft>
                <a:spcPts val="0"/>
              </a:spcAft>
              <a:buClr>
                <a:schemeClr val="lt1"/>
              </a:buClr>
              <a:buSzPts val="2325"/>
              <a:buNone/>
            </a:pPr>
            <a:endParaRPr sz="2660" b="0" i="0" dirty="0">
              <a:solidFill>
                <a:srgbClr val="D1D5DB"/>
              </a:solidFill>
              <a:latin typeface="Arial"/>
              <a:ea typeface="Arial"/>
              <a:cs typeface="Arial"/>
              <a:sym typeface="Arial"/>
            </a:endParaRPr>
          </a:p>
          <a:p>
            <a:pPr marL="228600" lvl="0" indent="-52387" algn="l" rtl="0">
              <a:lnSpc>
                <a:spcPct val="100000"/>
              </a:lnSpc>
              <a:spcBef>
                <a:spcPts val="1000"/>
              </a:spcBef>
              <a:spcAft>
                <a:spcPts val="0"/>
              </a:spcAft>
              <a:buClr>
                <a:schemeClr val="lt1"/>
              </a:buClr>
              <a:buSzPts val="2325"/>
              <a:buNone/>
            </a:pPr>
            <a:endParaRPr sz="2660" dirty="0"/>
          </a:p>
          <a:p>
            <a:pPr marL="228600" lvl="0" indent="-52387" algn="l" rtl="0">
              <a:lnSpc>
                <a:spcPct val="100000"/>
              </a:lnSpc>
              <a:spcBef>
                <a:spcPts val="1000"/>
              </a:spcBef>
              <a:spcAft>
                <a:spcPts val="1600"/>
              </a:spcAft>
              <a:buClr>
                <a:schemeClr val="lt1"/>
              </a:buClr>
              <a:buSzPts val="2325"/>
              <a:buNone/>
            </a:pPr>
            <a:endParaRPr sz="266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METHOD </a:t>
            </a:r>
            <a:endParaRPr dirty="0"/>
          </a:p>
        </p:txBody>
      </p:sp>
      <p:sp>
        <p:nvSpPr>
          <p:cNvPr id="177" name="Google Shape;177;p8"/>
          <p:cNvSpPr txBox="1">
            <a:spLocks noGrp="1"/>
          </p:cNvSpPr>
          <p:nvPr>
            <p:ph type="body" idx="1"/>
          </p:nvPr>
        </p:nvSpPr>
        <p:spPr>
          <a:xfrm>
            <a:off x="1312850" y="2097096"/>
            <a:ext cx="10140000" cy="4761000"/>
          </a:xfrm>
          <a:prstGeom prst="rect">
            <a:avLst/>
          </a:prstGeom>
          <a:noFill/>
          <a:ln>
            <a:noFill/>
          </a:ln>
        </p:spPr>
        <p:txBody>
          <a:bodyPr spcFirstLastPara="1" wrap="square" lIns="91425" tIns="45700" rIns="91425" bIns="45700" anchor="t" anchorCtr="0">
            <a:noAutofit/>
          </a:bodyPr>
          <a:lstStyle/>
          <a:p>
            <a:pPr marL="228600" lvl="0" indent="-244475" algn="l" rtl="0">
              <a:lnSpc>
                <a:spcPct val="100000"/>
              </a:lnSpc>
              <a:spcBef>
                <a:spcPts val="0"/>
              </a:spcBef>
              <a:spcAft>
                <a:spcPts val="0"/>
              </a:spcAft>
              <a:buClr>
                <a:schemeClr val="lt1"/>
              </a:buClr>
              <a:buSzPts val="2800"/>
              <a:buChar char="●"/>
            </a:pPr>
            <a:r>
              <a:rPr lang="en-US" sz="2400" dirty="0"/>
              <a:t>PLANNING AND GATHERING INFORMATION</a:t>
            </a:r>
            <a:endParaRPr sz="2400" dirty="0"/>
          </a:p>
          <a:p>
            <a:pPr marL="228600" lvl="0" indent="-244475" algn="l" rtl="0">
              <a:lnSpc>
                <a:spcPct val="100000"/>
              </a:lnSpc>
              <a:spcBef>
                <a:spcPts val="1000"/>
              </a:spcBef>
              <a:spcAft>
                <a:spcPts val="0"/>
              </a:spcAft>
              <a:buClr>
                <a:schemeClr val="lt1"/>
              </a:buClr>
              <a:buSzPts val="2800"/>
              <a:buChar char="●"/>
            </a:pPr>
            <a:r>
              <a:rPr lang="en-US" sz="2400" dirty="0"/>
              <a:t>DESIGNING THE USER </a:t>
            </a:r>
            <a:r>
              <a:rPr lang="en-US" sz="2400" dirty="0" smtClean="0"/>
              <a:t>INTERFACE(Wire Framing </a:t>
            </a:r>
            <a:r>
              <a:rPr lang="en-US" sz="2400" dirty="0"/>
              <a:t>, ER-diagram,)</a:t>
            </a:r>
            <a:endParaRPr sz="2400" dirty="0"/>
          </a:p>
          <a:p>
            <a:pPr marL="228600" lvl="0" indent="-244475" algn="l" rtl="0">
              <a:lnSpc>
                <a:spcPct val="100000"/>
              </a:lnSpc>
              <a:spcBef>
                <a:spcPts val="1000"/>
              </a:spcBef>
              <a:spcAft>
                <a:spcPts val="0"/>
              </a:spcAft>
              <a:buClr>
                <a:schemeClr val="lt1"/>
              </a:buClr>
              <a:buSzPts val="2800"/>
              <a:buChar char="●"/>
            </a:pPr>
            <a:r>
              <a:rPr lang="en-US" sz="2400" dirty="0"/>
              <a:t>ACCESS OF TOOLS AND TECHNOLOGY REQUIRED</a:t>
            </a:r>
            <a:endParaRPr sz="2400" dirty="0"/>
          </a:p>
          <a:p>
            <a:pPr marL="228600" lvl="0" indent="-244475" algn="l" rtl="0">
              <a:lnSpc>
                <a:spcPct val="100000"/>
              </a:lnSpc>
              <a:spcBef>
                <a:spcPts val="1000"/>
              </a:spcBef>
              <a:spcAft>
                <a:spcPts val="0"/>
              </a:spcAft>
              <a:buClr>
                <a:schemeClr val="lt1"/>
              </a:buClr>
              <a:buSzPts val="2800"/>
              <a:buChar char="●"/>
            </a:pPr>
            <a:r>
              <a:rPr lang="en-US" sz="2400" dirty="0"/>
              <a:t>IMPLEMENTING THE FRONTEND</a:t>
            </a:r>
            <a:endParaRPr sz="2400" dirty="0"/>
          </a:p>
          <a:p>
            <a:pPr marL="228600" lvl="0" indent="-244475" algn="l" rtl="0">
              <a:lnSpc>
                <a:spcPct val="100000"/>
              </a:lnSpc>
              <a:spcBef>
                <a:spcPts val="1000"/>
              </a:spcBef>
              <a:spcAft>
                <a:spcPts val="0"/>
              </a:spcAft>
              <a:buClr>
                <a:schemeClr val="lt1"/>
              </a:buClr>
              <a:buSzPts val="2800"/>
              <a:buChar char="●"/>
            </a:pPr>
            <a:r>
              <a:rPr lang="en-US" sz="2400" dirty="0"/>
              <a:t>CREATING THE BACKEND AND DATABASE</a:t>
            </a:r>
            <a:endParaRPr sz="2400" dirty="0"/>
          </a:p>
          <a:p>
            <a:pPr marL="228600" lvl="0" indent="-244475" algn="l" rtl="0">
              <a:lnSpc>
                <a:spcPct val="100000"/>
              </a:lnSpc>
              <a:spcBef>
                <a:spcPts val="1000"/>
              </a:spcBef>
              <a:spcAft>
                <a:spcPts val="0"/>
              </a:spcAft>
              <a:buClr>
                <a:schemeClr val="lt1"/>
              </a:buClr>
              <a:buSzPts val="2800"/>
              <a:buChar char="●"/>
            </a:pPr>
            <a:r>
              <a:rPr lang="en-US" sz="2400" dirty="0"/>
              <a:t>IMPLEMENTING QUIZ FUNCTIONALITY</a:t>
            </a:r>
            <a:endParaRPr sz="2400" dirty="0"/>
          </a:p>
          <a:p>
            <a:pPr marL="228600" lvl="0" indent="-244475" algn="l" rtl="0">
              <a:lnSpc>
                <a:spcPct val="100000"/>
              </a:lnSpc>
              <a:spcBef>
                <a:spcPts val="1000"/>
              </a:spcBef>
              <a:spcAft>
                <a:spcPts val="0"/>
              </a:spcAft>
              <a:buClr>
                <a:schemeClr val="lt1"/>
              </a:buClr>
              <a:buSzPts val="2800"/>
              <a:buChar char="●"/>
            </a:pPr>
            <a:r>
              <a:rPr lang="en-US" sz="2400" dirty="0"/>
              <a:t>TESTING AND DEBUGGING</a:t>
            </a:r>
            <a:endParaRPr sz="2400" dirty="0"/>
          </a:p>
          <a:p>
            <a:pPr marL="228600" lvl="0" indent="-244475" algn="l" rtl="0">
              <a:lnSpc>
                <a:spcPct val="100000"/>
              </a:lnSpc>
              <a:spcBef>
                <a:spcPts val="1000"/>
              </a:spcBef>
              <a:spcAft>
                <a:spcPts val="0"/>
              </a:spcAft>
              <a:buClr>
                <a:schemeClr val="lt1"/>
              </a:buClr>
              <a:buSzPts val="2800"/>
              <a:buChar char="●"/>
            </a:pPr>
            <a:r>
              <a:rPr lang="en-US" sz="2400" dirty="0"/>
              <a:t>TIME TO TIME IMPROVEMENT AND MAINTENANCE</a:t>
            </a:r>
            <a:endParaRPr sz="2400" dirty="0"/>
          </a:p>
          <a:p>
            <a:pPr marL="228600" lvl="0" indent="-66675" algn="l" rtl="0">
              <a:lnSpc>
                <a:spcPct val="100000"/>
              </a:lnSpc>
              <a:spcBef>
                <a:spcPts val="1000"/>
              </a:spcBef>
              <a:spcAft>
                <a:spcPts val="0"/>
              </a:spcAft>
              <a:buClr>
                <a:schemeClr val="lt1"/>
              </a:buClr>
              <a:buSzPts val="1200"/>
              <a:buNone/>
            </a:pPr>
            <a:endParaRPr sz="2400" dirty="0"/>
          </a:p>
          <a:p>
            <a:pPr marL="228600" lvl="0" indent="-66675" algn="l" rtl="0">
              <a:lnSpc>
                <a:spcPct val="100000"/>
              </a:lnSpc>
              <a:spcBef>
                <a:spcPts val="1000"/>
              </a:spcBef>
              <a:spcAft>
                <a:spcPts val="0"/>
              </a:spcAft>
              <a:buClr>
                <a:schemeClr val="lt1"/>
              </a:buClr>
              <a:buSzPts val="1200"/>
              <a:buNone/>
            </a:pPr>
            <a:endParaRPr sz="2400" dirty="0"/>
          </a:p>
          <a:p>
            <a:pPr marL="228600" lvl="0" indent="-66675" algn="l" rtl="0">
              <a:lnSpc>
                <a:spcPct val="100000"/>
              </a:lnSpc>
              <a:spcBef>
                <a:spcPts val="1000"/>
              </a:spcBef>
              <a:spcAft>
                <a:spcPts val="0"/>
              </a:spcAft>
              <a:buClr>
                <a:schemeClr val="lt1"/>
              </a:buClr>
              <a:buSzPts val="1200"/>
              <a:buNone/>
            </a:pPr>
            <a:endParaRPr sz="2400" dirty="0"/>
          </a:p>
          <a:p>
            <a:pPr marL="228600" lvl="0" indent="-66675" algn="l" rtl="0">
              <a:lnSpc>
                <a:spcPct val="100000"/>
              </a:lnSpc>
              <a:spcBef>
                <a:spcPts val="1000"/>
              </a:spcBef>
              <a:spcAft>
                <a:spcPts val="1600"/>
              </a:spcAft>
              <a:buClr>
                <a:schemeClr val="lt1"/>
              </a:buClr>
              <a:buSzPts val="1200"/>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CONCLUSION</a:t>
            </a:r>
            <a:endParaRPr dirty="0"/>
          </a:p>
        </p:txBody>
      </p:sp>
      <p:sp>
        <p:nvSpPr>
          <p:cNvPr id="189" name="Google Shape;189;p10"/>
          <p:cNvSpPr txBox="1">
            <a:spLocks noGrp="1"/>
          </p:cNvSpPr>
          <p:nvPr>
            <p:ph type="body" idx="1"/>
          </p:nvPr>
        </p:nvSpPr>
        <p:spPr>
          <a:xfrm>
            <a:off x="1141399" y="2249472"/>
            <a:ext cx="10397100" cy="4402800"/>
          </a:xfrm>
          <a:prstGeom prst="rect">
            <a:avLst/>
          </a:prstGeom>
          <a:noFill/>
          <a:ln>
            <a:noFill/>
          </a:ln>
        </p:spPr>
        <p:txBody>
          <a:bodyPr spcFirstLastPara="1" wrap="square" lIns="91425" tIns="45700" rIns="91425" bIns="45700" anchor="t" anchorCtr="0">
            <a:noAutofit/>
          </a:bodyPr>
          <a:lstStyle/>
          <a:p>
            <a:pPr marL="0" lvl="0" indent="0">
              <a:spcBef>
                <a:spcPts val="0"/>
              </a:spcBef>
              <a:spcAft>
                <a:spcPts val="1600"/>
              </a:spcAft>
              <a:buSzPts val="3000"/>
              <a:buNone/>
            </a:pPr>
            <a:r>
              <a:rPr lang="en-US" sz="2400" dirty="0"/>
              <a:t>It was a wonderful opportunity for us to participate in this project, which has taught us a lot and given us many advantages. We spent a lot of time creating this quiz application because it was enjoyable and novel to us. WE HAVE BEEN ABLE TO PUT OUR WEB DEVELOPMENT KNOWLEDGE AND ESSENTIAL CONCEPT TO THE TEST. THE USER'S ATTENTION CAN BE CAPTIVATED AND MOTIVATED TO TEST THEIR KNOWLEDGE THROUGH THIS PROJECT. AS A DEVELOPER PARTICIPATING IN THIS PROJECT, IT HAS INSPIRED AND ENCOURAGED US TO CONTINUE IN THE FUTURE.</a:t>
            </a:r>
            <a:endParaRPr sz="2400"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362</Words>
  <Application>Microsoft Office PowerPoint</Application>
  <PresentationFormat>Widescreen</PresentationFormat>
  <Paragraphs>48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Twentieth Century</vt:lpstr>
      <vt:lpstr>Lato</vt:lpstr>
      <vt:lpstr>Montserrat</vt:lpstr>
      <vt:lpstr>Arial</vt:lpstr>
      <vt:lpstr>Focus</vt:lpstr>
      <vt:lpstr>QUIZ APPLICATION</vt:lpstr>
      <vt:lpstr>CONTENT</vt:lpstr>
      <vt:lpstr>INTRODUCTION</vt:lpstr>
      <vt:lpstr>OBJECTIVE</vt:lpstr>
      <vt:lpstr>SCOPE </vt:lpstr>
      <vt:lpstr>TOOLS AND TECHNOLOGY</vt:lpstr>
      <vt:lpstr>METHOD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APPLICATION</dc:title>
  <dc:creator>user</dc:creator>
  <cp:lastModifiedBy>DWIT CSIT</cp:lastModifiedBy>
  <cp:revision>1</cp:revision>
  <dcterms:created xsi:type="dcterms:W3CDTF">2023-06-06T12:11:25Z</dcterms:created>
  <dcterms:modified xsi:type="dcterms:W3CDTF">2023-06-14T01:56:18Z</dcterms:modified>
</cp:coreProperties>
</file>