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4" r:id="rId9"/>
  </p:sldIdLst>
  <p:sldSz cx="12192000" cy="6858000"/>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8IS37pdXhcE8Z1dbqsv4aGHk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29419f3bc8_0_1404"/>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g229419f3bc8_0_1404"/>
          <p:cNvGrpSpPr/>
          <p:nvPr/>
        </p:nvGrpSpPr>
        <p:grpSpPr>
          <a:xfrm>
            <a:off x="0" y="654"/>
            <a:ext cx="6871435" cy="6845694"/>
            <a:chOff x="0" y="75"/>
            <a:chExt cx="5153705" cy="5152950"/>
          </a:xfrm>
        </p:grpSpPr>
        <p:sp>
          <p:nvSpPr>
            <p:cNvPr id="12" name="Google Shape;12;g229419f3bc8_0_1404"/>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229419f3bc8_0_1404"/>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229419f3bc8_0_140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229419f3bc8_0_140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229419f3bc8_0_1404"/>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g229419f3bc8_0_1404"/>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g229419f3bc8_0_140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g229419f3bc8_0_1500"/>
          <p:cNvGrpSpPr/>
          <p:nvPr/>
        </p:nvGrpSpPr>
        <p:grpSpPr>
          <a:xfrm>
            <a:off x="5875053" y="0"/>
            <a:ext cx="6316642" cy="6857248"/>
            <a:chOff x="4406400" y="0"/>
            <a:chExt cx="4737600" cy="5143065"/>
          </a:xfrm>
        </p:grpSpPr>
        <p:sp>
          <p:nvSpPr>
            <p:cNvPr id="107" name="Google Shape;107;g229419f3bc8_0_1500"/>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229419f3bc8_0_1500"/>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g229419f3bc8_0_1500"/>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g229419f3bc8_0_150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g229419f3bc8_0_1500"/>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g229419f3bc8_0_1500"/>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g229419f3bc8_0_1500"/>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g229419f3bc8_0_1500"/>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g229419f3bc8_0_1500"/>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229419f3bc8_0_150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229419f3bc8_0_1500"/>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g229419f3bc8_0_1500"/>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g229419f3bc8_0_1500"/>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229419f3bc8_0_150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229419f3bc8_0_1500"/>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g229419f3bc8_0_1500"/>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g229419f3bc8_0_1500"/>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229419f3bc8_0_1500"/>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g229419f3bc8_0_1500"/>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29419f3bc8_0_1500"/>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g229419f3bc8_0_15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g229419f3bc8_0_15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g229419f3bc8_0_1525"/>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g229419f3bc8_0_1525"/>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1600"/>
              </a:spcBef>
              <a:spcAft>
                <a:spcPts val="0"/>
              </a:spcAft>
              <a:buClr>
                <a:schemeClr val="lt1"/>
              </a:buClr>
              <a:buSzPts val="2250"/>
              <a:buChar char="○"/>
              <a:defRPr/>
            </a:lvl2pPr>
            <a:lvl3pPr marL="1371600" lvl="2" indent="-371475" algn="l" rtl="0">
              <a:lnSpc>
                <a:spcPct val="120000"/>
              </a:lnSpc>
              <a:spcBef>
                <a:spcPts val="1600"/>
              </a:spcBef>
              <a:spcAft>
                <a:spcPts val="0"/>
              </a:spcAft>
              <a:buClr>
                <a:schemeClr val="lt1"/>
              </a:buClr>
              <a:buSzPts val="2250"/>
              <a:buChar char="■"/>
              <a:defRPr/>
            </a:lvl3pPr>
            <a:lvl4pPr marL="1828800" lvl="3" indent="-371475" algn="l" rtl="0">
              <a:lnSpc>
                <a:spcPct val="120000"/>
              </a:lnSpc>
              <a:spcBef>
                <a:spcPts val="1600"/>
              </a:spcBef>
              <a:spcAft>
                <a:spcPts val="0"/>
              </a:spcAft>
              <a:buClr>
                <a:schemeClr val="lt1"/>
              </a:buClr>
              <a:buSzPts val="2250"/>
              <a:buChar char="●"/>
              <a:defRPr/>
            </a:lvl4pPr>
            <a:lvl5pPr marL="2286000" lvl="4" indent="-371475" algn="l" rtl="0">
              <a:lnSpc>
                <a:spcPct val="120000"/>
              </a:lnSpc>
              <a:spcBef>
                <a:spcPts val="1600"/>
              </a:spcBef>
              <a:spcAft>
                <a:spcPts val="0"/>
              </a:spcAft>
              <a:buClr>
                <a:schemeClr val="lt1"/>
              </a:buClr>
              <a:buSzPts val="2250"/>
              <a:buChar char="○"/>
              <a:defRPr/>
            </a:lvl5pPr>
            <a:lvl6pPr marL="2743200" lvl="5" indent="-371475" algn="l" rtl="0">
              <a:lnSpc>
                <a:spcPct val="120000"/>
              </a:lnSpc>
              <a:spcBef>
                <a:spcPts val="1600"/>
              </a:spcBef>
              <a:spcAft>
                <a:spcPts val="0"/>
              </a:spcAft>
              <a:buClr>
                <a:schemeClr val="lt1"/>
              </a:buClr>
              <a:buSzPts val="2250"/>
              <a:buChar char="■"/>
              <a:defRPr/>
            </a:lvl6pPr>
            <a:lvl7pPr marL="3200400" lvl="6" indent="-371475" algn="l" rtl="0">
              <a:lnSpc>
                <a:spcPct val="120000"/>
              </a:lnSpc>
              <a:spcBef>
                <a:spcPts val="1600"/>
              </a:spcBef>
              <a:spcAft>
                <a:spcPts val="0"/>
              </a:spcAft>
              <a:buClr>
                <a:schemeClr val="lt1"/>
              </a:buClr>
              <a:buSzPts val="2250"/>
              <a:buChar char="●"/>
              <a:defRPr/>
            </a:lvl7pPr>
            <a:lvl8pPr marL="3657600" lvl="7" indent="-371475" algn="l" rtl="0">
              <a:lnSpc>
                <a:spcPct val="120000"/>
              </a:lnSpc>
              <a:spcBef>
                <a:spcPts val="1600"/>
              </a:spcBef>
              <a:spcAft>
                <a:spcPts val="0"/>
              </a:spcAft>
              <a:buClr>
                <a:schemeClr val="lt1"/>
              </a:buClr>
              <a:buSzPts val="2250"/>
              <a:buChar char="○"/>
              <a:defRPr/>
            </a:lvl8pPr>
            <a:lvl9pPr marL="4114800" lvl="8" indent="-371475" algn="l" rtl="0">
              <a:lnSpc>
                <a:spcPct val="120000"/>
              </a:lnSpc>
              <a:spcBef>
                <a:spcPts val="1600"/>
              </a:spcBef>
              <a:spcAft>
                <a:spcPts val="1600"/>
              </a:spcAft>
              <a:buClr>
                <a:schemeClr val="lt1"/>
              </a:buClr>
              <a:buSzPts val="2250"/>
              <a:buChar char="■"/>
              <a:defRPr/>
            </a:lvl9pPr>
          </a:lstStyle>
          <a:p>
            <a:endParaRPr/>
          </a:p>
        </p:txBody>
      </p:sp>
      <p:sp>
        <p:nvSpPr>
          <p:cNvPr id="133" name="Google Shape;133;g229419f3bc8_0_152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g229419f3bc8_0_152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g229419f3bc8_0_152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229419f3bc8_0_1414"/>
          <p:cNvGrpSpPr/>
          <p:nvPr/>
        </p:nvGrpSpPr>
        <p:grpSpPr>
          <a:xfrm>
            <a:off x="5875053" y="0"/>
            <a:ext cx="6316642" cy="6857248"/>
            <a:chOff x="4406400" y="0"/>
            <a:chExt cx="4737600" cy="5143065"/>
          </a:xfrm>
        </p:grpSpPr>
        <p:sp>
          <p:nvSpPr>
            <p:cNvPr id="21" name="Google Shape;21;g229419f3bc8_0_1414"/>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229419f3bc8_0_1414"/>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229419f3bc8_0_1414"/>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229419f3bc8_0_141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229419f3bc8_0_1414"/>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229419f3bc8_0_1414"/>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229419f3bc8_0_1414"/>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229419f3bc8_0_14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g229419f3bc8_0_1414"/>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g229419f3bc8_0_1414"/>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229419f3bc8_0_1414"/>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229419f3bc8_0_1414"/>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229419f3bc8_0_1414"/>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229419f3bc8_0_14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229419f3bc8_0_1414"/>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g229419f3bc8_0_1414"/>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29419f3bc8_0_1414"/>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229419f3bc8_0_141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g229419f3bc8_0_1414"/>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g229419f3bc8_0_14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g229419f3bc8_0_1436"/>
          <p:cNvGrpSpPr/>
          <p:nvPr/>
        </p:nvGrpSpPr>
        <p:grpSpPr>
          <a:xfrm>
            <a:off x="0" y="507989"/>
            <a:ext cx="1383765" cy="1355016"/>
            <a:chOff x="0" y="381001"/>
            <a:chExt cx="1037850" cy="1016287"/>
          </a:xfrm>
        </p:grpSpPr>
        <p:sp>
          <p:nvSpPr>
            <p:cNvPr id="43" name="Google Shape;43;g229419f3bc8_0_14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229419f3bc8_0_14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g229419f3bc8_0_143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g229419f3bc8_0_1436"/>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7" name="Google Shape;47;g229419f3bc8_0_14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g229419f3bc8_0_1443"/>
          <p:cNvGrpSpPr/>
          <p:nvPr/>
        </p:nvGrpSpPr>
        <p:grpSpPr>
          <a:xfrm>
            <a:off x="0" y="507989"/>
            <a:ext cx="1383765" cy="1355016"/>
            <a:chOff x="0" y="381001"/>
            <a:chExt cx="1037850" cy="1016287"/>
          </a:xfrm>
        </p:grpSpPr>
        <p:sp>
          <p:nvSpPr>
            <p:cNvPr id="50" name="Google Shape;50;g229419f3bc8_0_14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g229419f3bc8_0_144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g229419f3bc8_0_1443"/>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g229419f3bc8_0_1443"/>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g229419f3bc8_0_1443"/>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g229419f3bc8_0_14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g229419f3bc8_0_1451"/>
          <p:cNvGrpSpPr/>
          <p:nvPr/>
        </p:nvGrpSpPr>
        <p:grpSpPr>
          <a:xfrm>
            <a:off x="0" y="507989"/>
            <a:ext cx="1383765" cy="1355016"/>
            <a:chOff x="0" y="381001"/>
            <a:chExt cx="1037850" cy="1016287"/>
          </a:xfrm>
        </p:grpSpPr>
        <p:sp>
          <p:nvSpPr>
            <p:cNvPr id="58" name="Google Shape;58;g229419f3bc8_0_145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229419f3bc8_0_14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g229419f3bc8_0_1451"/>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g229419f3bc8_0_145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g229419f3bc8_0_1457"/>
          <p:cNvGrpSpPr/>
          <p:nvPr/>
        </p:nvGrpSpPr>
        <p:grpSpPr>
          <a:xfrm>
            <a:off x="0" y="507989"/>
            <a:ext cx="1383765" cy="1355016"/>
            <a:chOff x="0" y="381001"/>
            <a:chExt cx="1037850" cy="1016287"/>
          </a:xfrm>
        </p:grpSpPr>
        <p:sp>
          <p:nvSpPr>
            <p:cNvPr id="64" name="Google Shape;64;g229419f3bc8_0_145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g229419f3bc8_0_145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g229419f3bc8_0_145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g229419f3bc8_0_145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g229419f3bc8_0_14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g229419f3bc8_0_1464"/>
          <p:cNvGrpSpPr/>
          <p:nvPr/>
        </p:nvGrpSpPr>
        <p:grpSpPr>
          <a:xfrm>
            <a:off x="5875053" y="0"/>
            <a:ext cx="6316642" cy="6857829"/>
            <a:chOff x="4406400" y="0"/>
            <a:chExt cx="4737600" cy="5143500"/>
          </a:xfrm>
        </p:grpSpPr>
        <p:sp>
          <p:nvSpPr>
            <p:cNvPr id="71" name="Google Shape;71;g229419f3bc8_0_1464"/>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229419f3bc8_0_1464"/>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229419f3bc8_0_1464"/>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229419f3bc8_0_146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229419f3bc8_0_1464"/>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g229419f3bc8_0_1464"/>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g229419f3bc8_0_1464"/>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229419f3bc8_0_1464"/>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229419f3bc8_0_1464"/>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229419f3bc8_0_1464"/>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229419f3bc8_0_1464"/>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g229419f3bc8_0_1464"/>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g229419f3bc8_0_1464"/>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g229419f3bc8_0_146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g229419f3bc8_0_1464"/>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g229419f3bc8_0_1464"/>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229419f3bc8_0_1464"/>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g229419f3bc8_0_1464"/>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g229419f3bc8_0_1464"/>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g229419f3bc8_0_14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g229419f3bc8_0_1486"/>
          <p:cNvGrpSpPr/>
          <p:nvPr/>
        </p:nvGrpSpPr>
        <p:grpSpPr>
          <a:xfrm>
            <a:off x="0" y="507989"/>
            <a:ext cx="1383765" cy="1355016"/>
            <a:chOff x="0" y="381001"/>
            <a:chExt cx="1037850" cy="1016287"/>
          </a:xfrm>
        </p:grpSpPr>
        <p:sp>
          <p:nvSpPr>
            <p:cNvPr id="93" name="Google Shape;93;g229419f3bc8_0_148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229419f3bc8_0_148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229419f3bc8_0_1486"/>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g229419f3bc8_0_1486"/>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g229419f3bc8_0_1486"/>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229419f3bc8_0_148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g229419f3bc8_0_1494"/>
          <p:cNvGrpSpPr/>
          <p:nvPr/>
        </p:nvGrpSpPr>
        <p:grpSpPr>
          <a:xfrm>
            <a:off x="0" y="5504636"/>
            <a:ext cx="931877" cy="912853"/>
            <a:chOff x="0" y="3785672"/>
            <a:chExt cx="698925" cy="684657"/>
          </a:xfrm>
        </p:grpSpPr>
        <p:sp>
          <p:nvSpPr>
            <p:cNvPr id="101" name="Google Shape;101;g229419f3bc8_0_1494"/>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229419f3bc8_0_1494"/>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229419f3bc8_0_1494"/>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g229419f3bc8_0_14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29419f3bc8_0_140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g229419f3bc8_0_140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g229419f3bc8_0_14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subTitle" idx="1"/>
          </p:nvPr>
        </p:nvSpPr>
        <p:spPr>
          <a:xfrm>
            <a:off x="428075" y="3257575"/>
            <a:ext cx="9484200" cy="3308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2500"/>
              <a:buNone/>
            </a:pPr>
            <a:r>
              <a:rPr lang="en-US" sz="2400" dirty="0"/>
              <a:t>PRESENTED BY- </a:t>
            </a:r>
            <a:endParaRPr lang="en-US" sz="2400" dirty="0"/>
          </a:p>
          <a:p>
            <a:pPr marL="0" lvl="0" indent="0" algn="l" rtl="0">
              <a:lnSpc>
                <a:spcPct val="100000"/>
              </a:lnSpc>
              <a:spcBef>
                <a:spcPts val="0"/>
              </a:spcBef>
              <a:spcAft>
                <a:spcPts val="0"/>
              </a:spcAft>
              <a:buClr>
                <a:schemeClr val="lt2"/>
              </a:buClr>
              <a:buSzPts val="2500"/>
            </a:pPr>
            <a:r>
              <a:rPr lang="en-US" sz="2400" dirty="0" smtClean="0"/>
              <a:t>                                                PRATIK</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a:t> </a:t>
            </a:r>
            <a:r>
              <a:rPr lang="en-US" sz="2400" dirty="0" smtClean="0"/>
              <a:t>                     </a:t>
            </a:r>
            <a:r>
              <a:rPr lang="en-US" sz="2400" dirty="0" smtClean="0"/>
              <a:t>SUNIL</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PRABIN</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DIKSHYA</a:t>
            </a:r>
            <a:endParaRPr sz="2400" dirty="0"/>
          </a:p>
          <a:p>
            <a:pPr marL="0" lvl="0" indent="0" algn="l" rtl="0">
              <a:lnSpc>
                <a:spcPct val="100000"/>
              </a:lnSpc>
              <a:spcBef>
                <a:spcPts val="1000"/>
              </a:spcBef>
              <a:spcAft>
                <a:spcPts val="0"/>
              </a:spcAft>
              <a:buClr>
                <a:schemeClr val="lt2"/>
              </a:buClr>
              <a:buSzPts val="2500"/>
            </a:pPr>
            <a:r>
              <a:rPr lang="en-US" sz="2400" dirty="0"/>
              <a:t>			</a:t>
            </a:r>
            <a:r>
              <a:rPr lang="en-US" sz="2400" dirty="0" smtClean="0"/>
              <a:t>         KRITIKA</a:t>
            </a:r>
            <a:endParaRPr sz="2400" dirty="0"/>
          </a:p>
        </p:txBody>
      </p:sp>
      <p:sp>
        <p:nvSpPr>
          <p:cNvPr id="141" name="Google Shape;141;p1"/>
          <p:cNvSpPr txBox="1">
            <a:spLocks noGrp="1"/>
          </p:cNvSpPr>
          <p:nvPr>
            <p:ph type="ctrTitle"/>
          </p:nvPr>
        </p:nvSpPr>
        <p:spPr>
          <a:xfrm>
            <a:off x="683600" y="634375"/>
            <a:ext cx="10683600" cy="1474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QUIZ APPLICATION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title"/>
          </p:nvPr>
        </p:nvSpPr>
        <p:spPr>
          <a:xfrm>
            <a:off x="1143001" y="618518"/>
            <a:ext cx="9906000" cy="1478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CONTENT</a:t>
            </a:r>
            <a:endParaRPr/>
          </a:p>
        </p:txBody>
      </p:sp>
      <p:sp>
        <p:nvSpPr>
          <p:cNvPr id="147" name="Google Shape;147;p2"/>
          <p:cNvSpPr txBox="1">
            <a:spLocks noGrp="1"/>
          </p:cNvSpPr>
          <p:nvPr>
            <p:ph type="body" idx="1"/>
          </p:nvPr>
        </p:nvSpPr>
        <p:spPr>
          <a:xfrm>
            <a:off x="1143000" y="1581900"/>
            <a:ext cx="9906000" cy="3694200"/>
          </a:xfrm>
          <a:prstGeom prst="rect">
            <a:avLst/>
          </a:prstGeom>
          <a:noFill/>
          <a:ln>
            <a:noFill/>
          </a:ln>
        </p:spPr>
        <p:txBody>
          <a:bodyPr spcFirstLastPara="1" wrap="square" lIns="91425" tIns="45700" rIns="91425" bIns="45700" anchor="t" anchorCtr="0">
            <a:noAutofit/>
          </a:bodyPr>
          <a:lstStyle/>
          <a:p>
            <a:pPr marL="228600" lvl="0" indent="-260350" algn="just" rtl="0">
              <a:lnSpc>
                <a:spcPct val="100000"/>
              </a:lnSpc>
              <a:spcBef>
                <a:spcPts val="0"/>
              </a:spcBef>
              <a:spcAft>
                <a:spcPts val="0"/>
              </a:spcAft>
              <a:buClr>
                <a:schemeClr val="lt1"/>
              </a:buClr>
              <a:buSzPts val="3050"/>
              <a:buChar char="●"/>
            </a:pPr>
            <a:r>
              <a:rPr lang="en-US" sz="2540" dirty="0" smtClean="0"/>
              <a:t>    INTRODUCTION</a:t>
            </a:r>
            <a:endParaRPr sz="2540" dirty="0"/>
          </a:p>
          <a:p>
            <a:pPr indent="-457200" algn="just">
              <a:lnSpc>
                <a:spcPct val="100000"/>
              </a:lnSpc>
              <a:buSzPts val="3050"/>
            </a:pPr>
            <a:r>
              <a:rPr lang="en-US" sz="2540" dirty="0" smtClean="0"/>
              <a:t> OBJECTIVE</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SCOPE</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TOOLS &amp; TECHNOLOGIES</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METHOD</a:t>
            </a:r>
            <a:endParaRPr sz="2540" dirty="0"/>
          </a:p>
          <a:p>
            <a:pPr marL="228600" lvl="0" indent="-260350" algn="just" rtl="0">
              <a:lnSpc>
                <a:spcPct val="100000"/>
              </a:lnSpc>
              <a:spcBef>
                <a:spcPts val="1000"/>
              </a:spcBef>
              <a:spcAft>
                <a:spcPts val="0"/>
              </a:spcAft>
              <a:buClr>
                <a:schemeClr val="lt1"/>
              </a:buClr>
              <a:buSzPts val="3050"/>
              <a:buChar char="●"/>
            </a:pPr>
            <a:r>
              <a:rPr lang="en-US" sz="2540" dirty="0" smtClean="0"/>
              <a:t>    CONCLUSION</a:t>
            </a:r>
            <a:endParaRPr sz="2540" dirty="0"/>
          </a:p>
          <a:p>
            <a:pPr marL="228600" lvl="0" indent="-66675" algn="just" rtl="0">
              <a:lnSpc>
                <a:spcPct val="100000"/>
              </a:lnSpc>
              <a:spcBef>
                <a:spcPts val="1000"/>
              </a:spcBef>
              <a:spcAft>
                <a:spcPts val="1600"/>
              </a:spcAft>
              <a:buClr>
                <a:schemeClr val="lt1"/>
              </a:buClr>
              <a:buSzPts val="2550"/>
              <a:buNone/>
            </a:pPr>
            <a:endParaRPr sz="204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INTRODUCTION</a:t>
            </a:r>
            <a:endParaRPr dirty="0"/>
          </a:p>
        </p:txBody>
      </p:sp>
      <p:sp>
        <p:nvSpPr>
          <p:cNvPr id="153" name="Google Shape;153;p3"/>
          <p:cNvSpPr txBox="1">
            <a:spLocks noGrp="1"/>
          </p:cNvSpPr>
          <p:nvPr>
            <p:ph type="body" idx="1"/>
          </p:nvPr>
        </p:nvSpPr>
        <p:spPr>
          <a:xfrm>
            <a:off x="1141400" y="1868800"/>
            <a:ext cx="10328700" cy="4543500"/>
          </a:xfrm>
          <a:prstGeom prst="rect">
            <a:avLst/>
          </a:prstGeom>
          <a:noFill/>
          <a:ln>
            <a:noFill/>
          </a:ln>
        </p:spPr>
        <p:txBody>
          <a:bodyPr spcFirstLastPara="1" wrap="square" lIns="91425" tIns="45700" rIns="91425" bIns="45700" anchor="t" anchorCtr="0">
            <a:noAutofit/>
          </a:bodyPr>
          <a:lstStyle/>
          <a:p>
            <a:pPr marL="0" lvl="0" indent="0">
              <a:lnSpc>
                <a:spcPct val="100000"/>
              </a:lnSpc>
              <a:spcBef>
                <a:spcPts val="0"/>
              </a:spcBef>
              <a:spcAft>
                <a:spcPts val="1600"/>
              </a:spcAft>
              <a:buSzPts val="3000"/>
              <a:buNone/>
            </a:pPr>
            <a:r>
              <a:rPr lang="en-US" sz="3200" dirty="0" smtClean="0"/>
              <a:t>A very popular and effective way to engage users, access knowledge, and facilitate learning in today's world is through quizzes. Each team member had an equal amount of work to do on this project, and they all worked together to build the quiz application website. We have pardon many researches, observed and learned from various videos, classes, and blogs.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title"/>
          </p:nvPr>
        </p:nvSpPr>
        <p:spPr>
          <a:xfrm>
            <a:off x="1141413" y="112542"/>
            <a:ext cx="9085799" cy="11676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smtClean="0"/>
              <a:t>OBJECTIVE</a:t>
            </a:r>
            <a:endParaRPr dirty="0"/>
          </a:p>
        </p:txBody>
      </p:sp>
      <p:sp>
        <p:nvSpPr>
          <p:cNvPr id="165" name="Google Shape;165;p5"/>
          <p:cNvSpPr txBox="1">
            <a:spLocks noGrp="1"/>
          </p:cNvSpPr>
          <p:nvPr>
            <p:ph type="body" idx="1"/>
          </p:nvPr>
        </p:nvSpPr>
        <p:spPr>
          <a:xfrm>
            <a:off x="731501" y="1280144"/>
            <a:ext cx="10364400" cy="50784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indent="-457200">
              <a:spcBef>
                <a:spcPts val="0"/>
              </a:spcBef>
              <a:buSzPct val="97188"/>
            </a:pPr>
            <a:r>
              <a:rPr lang="en-US" sz="2800" dirty="0" smtClean="0"/>
              <a:t>Engage &amp; Entertain Users</a:t>
            </a:r>
          </a:p>
          <a:p>
            <a:pPr indent="-457200">
              <a:spcBef>
                <a:spcPts val="0"/>
              </a:spcBef>
              <a:buSzPct val="97188"/>
            </a:pPr>
            <a:r>
              <a:rPr lang="en-US" sz="2800" dirty="0" smtClean="0"/>
              <a:t>Test &amp; Enhance Knowledge</a:t>
            </a:r>
          </a:p>
          <a:p>
            <a:pPr indent="-457200">
              <a:spcBef>
                <a:spcPts val="0"/>
              </a:spcBef>
              <a:buSzPct val="97188"/>
            </a:pPr>
            <a:r>
              <a:rPr lang="en-US" sz="2800" dirty="0" smtClean="0"/>
              <a:t>Provide educational value</a:t>
            </a:r>
          </a:p>
          <a:p>
            <a:pPr indent="-457200">
              <a:spcBef>
                <a:spcPts val="0"/>
              </a:spcBef>
              <a:buSzPct val="97188"/>
            </a:pPr>
            <a:r>
              <a:rPr lang="en-US" sz="2800" dirty="0" smtClean="0"/>
              <a:t>Track &amp; analyze user performance</a:t>
            </a:r>
          </a:p>
          <a:p>
            <a:pPr indent="-457200">
              <a:spcBef>
                <a:spcPts val="0"/>
              </a:spcBef>
              <a:buSzPct val="97188"/>
            </a:pPr>
            <a:r>
              <a:rPr lang="en-US" sz="2800" dirty="0" smtClean="0"/>
              <a:t>Social Interaction</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864322" y="563099"/>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SCOPE </a:t>
            </a:r>
            <a:endParaRPr dirty="0"/>
          </a:p>
        </p:txBody>
      </p:sp>
      <p:sp>
        <p:nvSpPr>
          <p:cNvPr id="159" name="Google Shape;15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79400" algn="l" rtl="0">
              <a:lnSpc>
                <a:spcPct val="120000"/>
              </a:lnSpc>
              <a:spcBef>
                <a:spcPts val="0"/>
              </a:spcBef>
              <a:spcAft>
                <a:spcPts val="0"/>
              </a:spcAft>
              <a:buClr>
                <a:schemeClr val="lt1"/>
              </a:buClr>
              <a:buSzPts val="3800"/>
              <a:buChar char="●"/>
            </a:pPr>
            <a:r>
              <a:rPr lang="en-US" sz="2500" dirty="0"/>
              <a:t>LEARNING AND SKILL DEVELOPMENT</a:t>
            </a:r>
            <a:endParaRPr sz="2500" dirty="0"/>
          </a:p>
          <a:p>
            <a:pPr marL="228600" lvl="0" indent="-279400" algn="l" rtl="0">
              <a:lnSpc>
                <a:spcPct val="120000"/>
              </a:lnSpc>
              <a:spcBef>
                <a:spcPts val="1000"/>
              </a:spcBef>
              <a:spcAft>
                <a:spcPts val="0"/>
              </a:spcAft>
              <a:buClr>
                <a:schemeClr val="lt1"/>
              </a:buClr>
              <a:buSzPts val="3800"/>
              <a:buChar char="●"/>
            </a:pPr>
            <a:r>
              <a:rPr lang="en-US" sz="2500" dirty="0"/>
              <a:t>STAY UPDATED WITH LANGUAGE </a:t>
            </a:r>
            <a:endParaRPr sz="2500" dirty="0"/>
          </a:p>
          <a:p>
            <a:pPr marL="228600" lvl="0" indent="-279400" algn="l" rtl="0">
              <a:lnSpc>
                <a:spcPct val="120000"/>
              </a:lnSpc>
              <a:spcBef>
                <a:spcPts val="1000"/>
              </a:spcBef>
              <a:spcAft>
                <a:spcPts val="0"/>
              </a:spcAft>
              <a:buClr>
                <a:schemeClr val="lt1"/>
              </a:buClr>
              <a:buSzPts val="3800"/>
              <a:buChar char="●"/>
            </a:pPr>
            <a:r>
              <a:rPr lang="en-US" sz="2500" dirty="0"/>
              <a:t>WEBSITE DEVELOPMENT</a:t>
            </a:r>
            <a:endParaRPr sz="2500" dirty="0"/>
          </a:p>
          <a:p>
            <a:pPr marL="228600" lvl="0" indent="-231775" algn="l" rtl="0">
              <a:lnSpc>
                <a:spcPct val="120000"/>
              </a:lnSpc>
              <a:spcBef>
                <a:spcPts val="1600"/>
              </a:spcBef>
              <a:spcAft>
                <a:spcPts val="1600"/>
              </a:spcAft>
              <a:buSzPts val="3050"/>
              <a:buChar char="●"/>
            </a:pPr>
            <a:r>
              <a:rPr lang="en-US" sz="2500" dirty="0"/>
              <a:t>HAVE A GOOD USER INTERFACE</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TOOLS AND TECHNOLOGY</a:t>
            </a:r>
            <a:endParaRPr/>
          </a:p>
        </p:txBody>
      </p:sp>
      <p:sp>
        <p:nvSpPr>
          <p:cNvPr id="171" name="Google Shape;171;p6"/>
          <p:cNvSpPr txBox="1">
            <a:spLocks noGrp="1"/>
          </p:cNvSpPr>
          <p:nvPr>
            <p:ph type="body" idx="1"/>
          </p:nvPr>
        </p:nvSpPr>
        <p:spPr>
          <a:xfrm>
            <a:off x="1141400" y="1842876"/>
            <a:ext cx="10465800" cy="5015100"/>
          </a:xfrm>
          <a:prstGeom prst="rect">
            <a:avLst/>
          </a:prstGeom>
          <a:noFill/>
          <a:ln>
            <a:noFill/>
          </a:ln>
        </p:spPr>
        <p:txBody>
          <a:bodyPr spcFirstLastPara="1" wrap="square" lIns="91425" tIns="45700" rIns="91425" bIns="45700" anchor="t" anchorCtr="0">
            <a:noAutofit/>
          </a:bodyPr>
          <a:lstStyle/>
          <a:p>
            <a:pPr marL="228600" lvl="0" indent="-260984" algn="just" rtl="0">
              <a:lnSpc>
                <a:spcPct val="100000"/>
              </a:lnSpc>
              <a:spcBef>
                <a:spcPts val="0"/>
              </a:spcBef>
              <a:spcAft>
                <a:spcPts val="0"/>
              </a:spcAft>
              <a:buClr>
                <a:srgbClr val="D1D5DB"/>
              </a:buClr>
              <a:buSzPts val="2760"/>
              <a:buFont typeface="Arial"/>
              <a:buChar char="●"/>
            </a:pPr>
            <a:r>
              <a:rPr lang="en-US" sz="2760" b="0" i="0" dirty="0">
                <a:solidFill>
                  <a:srgbClr val="D1D5DB"/>
                </a:solidFill>
                <a:latin typeface="Arial"/>
                <a:ea typeface="Arial"/>
                <a:cs typeface="Arial"/>
                <a:sym typeface="Arial"/>
              </a:rPr>
              <a:t>HTML: For creating the structure and markup of the web pages.</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CSS: To style and visually design the quiz application</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JavaScript: For implementing interactivity, user input validation, and dynamic behavior.</a:t>
            </a:r>
            <a:endParaRPr sz="2760" dirty="0"/>
          </a:p>
          <a:p>
            <a:pPr marL="228600" lvl="0" indent="-257175" algn="just" rtl="0">
              <a:lnSpc>
                <a:spcPct val="100000"/>
              </a:lnSpc>
              <a:spcBef>
                <a:spcPts val="1000"/>
              </a:spcBef>
              <a:spcAft>
                <a:spcPts val="0"/>
              </a:spcAft>
              <a:buClr>
                <a:srgbClr val="D1D5DB"/>
              </a:buClr>
              <a:buSzPts val="3225"/>
              <a:buChar char="●"/>
            </a:pPr>
            <a:r>
              <a:rPr lang="en-US" sz="2760" b="0" i="0" dirty="0">
                <a:solidFill>
                  <a:srgbClr val="D1D5DB"/>
                </a:solidFill>
                <a:latin typeface="Arial"/>
                <a:ea typeface="Arial"/>
                <a:cs typeface="Arial"/>
                <a:sym typeface="Arial"/>
              </a:rPr>
              <a:t>PHP</a:t>
            </a:r>
            <a:r>
              <a:rPr lang="en-US" sz="2760" b="0" i="0" dirty="0" smtClean="0">
                <a:solidFill>
                  <a:srgbClr val="D1D5DB"/>
                </a:solidFill>
                <a:latin typeface="Arial"/>
                <a:ea typeface="Arial"/>
                <a:cs typeface="Arial"/>
                <a:sym typeface="Arial"/>
              </a:rPr>
              <a:t>: For </a:t>
            </a:r>
            <a:r>
              <a:rPr lang="en-US" sz="2760" b="0" i="0" dirty="0">
                <a:solidFill>
                  <a:srgbClr val="D1D5DB"/>
                </a:solidFill>
                <a:latin typeface="Arial"/>
                <a:ea typeface="Arial"/>
                <a:cs typeface="Arial"/>
                <a:sym typeface="Arial"/>
              </a:rPr>
              <a:t>making dynamic and interactive web page</a:t>
            </a:r>
            <a:endParaRPr sz="2760" dirty="0"/>
          </a:p>
          <a:p>
            <a:pPr marL="228600" lvl="0" indent="-257175" algn="just" rtl="0">
              <a:lnSpc>
                <a:spcPct val="100000"/>
              </a:lnSpc>
              <a:spcBef>
                <a:spcPts val="1000"/>
              </a:spcBef>
              <a:spcAft>
                <a:spcPts val="0"/>
              </a:spcAft>
              <a:buClr>
                <a:srgbClr val="D1D5DB"/>
              </a:buClr>
              <a:buSzPts val="3225"/>
              <a:buFont typeface="Arial"/>
              <a:buChar char="●"/>
            </a:pPr>
            <a:r>
              <a:rPr lang="en-US" sz="2760" b="0" i="0" dirty="0">
                <a:solidFill>
                  <a:srgbClr val="D1D5DB"/>
                </a:solidFill>
                <a:latin typeface="Arial"/>
                <a:ea typeface="Arial"/>
                <a:cs typeface="Arial"/>
                <a:sym typeface="Arial"/>
              </a:rPr>
              <a:t>Relational Databases: MySQL for storing quiz questions, user data, and results.</a:t>
            </a:r>
            <a:endParaRPr sz="2760" b="0" i="0" dirty="0">
              <a:solidFill>
                <a:srgbClr val="D1D5DB"/>
              </a:solidFill>
              <a:latin typeface="Arial"/>
              <a:ea typeface="Arial"/>
              <a:cs typeface="Arial"/>
              <a:sym typeface="Arial"/>
            </a:endParaRPr>
          </a:p>
          <a:p>
            <a:pPr marL="228600" lvl="0" indent="-227647" algn="just" rtl="0">
              <a:lnSpc>
                <a:spcPct val="100000"/>
              </a:lnSpc>
              <a:spcBef>
                <a:spcPts val="1000"/>
              </a:spcBef>
              <a:spcAft>
                <a:spcPts val="0"/>
              </a:spcAft>
              <a:buClr>
                <a:srgbClr val="D1D5DB"/>
              </a:buClr>
              <a:buSzPts val="2760"/>
              <a:buFont typeface="Arial"/>
              <a:buChar char="●"/>
            </a:pPr>
            <a:r>
              <a:rPr lang="en-US" sz="2760" dirty="0">
                <a:solidFill>
                  <a:srgbClr val="D1D5DB"/>
                </a:solidFill>
                <a:latin typeface="Arial"/>
                <a:ea typeface="Arial"/>
                <a:cs typeface="Arial"/>
                <a:sym typeface="Arial"/>
              </a:rPr>
              <a:t>WEB SERVER: Apache</a:t>
            </a:r>
            <a:endParaRPr sz="2760" dirty="0">
              <a:solidFill>
                <a:srgbClr val="D1D5DB"/>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325"/>
              <a:buNone/>
            </a:pPr>
            <a:endParaRPr sz="2660" b="0" i="0" dirty="0">
              <a:solidFill>
                <a:srgbClr val="D1D5DB"/>
              </a:solidFill>
              <a:latin typeface="Arial"/>
              <a:ea typeface="Arial"/>
              <a:cs typeface="Arial"/>
              <a:sym typeface="Arial"/>
            </a:endParaRPr>
          </a:p>
          <a:p>
            <a:pPr marL="228600" lvl="0" indent="-52387" algn="l" rtl="0">
              <a:lnSpc>
                <a:spcPct val="100000"/>
              </a:lnSpc>
              <a:spcBef>
                <a:spcPts val="1000"/>
              </a:spcBef>
              <a:spcAft>
                <a:spcPts val="0"/>
              </a:spcAft>
              <a:buClr>
                <a:schemeClr val="lt1"/>
              </a:buClr>
              <a:buSzPts val="2325"/>
              <a:buNone/>
            </a:pPr>
            <a:endParaRPr sz="2660" dirty="0"/>
          </a:p>
          <a:p>
            <a:pPr marL="228600" lvl="0" indent="-52387" algn="l" rtl="0">
              <a:lnSpc>
                <a:spcPct val="100000"/>
              </a:lnSpc>
              <a:spcBef>
                <a:spcPts val="1000"/>
              </a:spcBef>
              <a:spcAft>
                <a:spcPts val="1600"/>
              </a:spcAft>
              <a:buClr>
                <a:schemeClr val="lt1"/>
              </a:buClr>
              <a:buSzPts val="2325"/>
              <a:buNone/>
            </a:pPr>
            <a:endParaRPr sz="26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METHOD </a:t>
            </a:r>
            <a:endParaRPr dirty="0"/>
          </a:p>
        </p:txBody>
      </p:sp>
      <p:sp>
        <p:nvSpPr>
          <p:cNvPr id="177" name="Google Shape;177;p8"/>
          <p:cNvSpPr txBox="1">
            <a:spLocks noGrp="1"/>
          </p:cNvSpPr>
          <p:nvPr>
            <p:ph type="body" idx="1"/>
          </p:nvPr>
        </p:nvSpPr>
        <p:spPr>
          <a:xfrm>
            <a:off x="1312850" y="2097096"/>
            <a:ext cx="10140000" cy="4761000"/>
          </a:xfrm>
          <a:prstGeom prst="rect">
            <a:avLst/>
          </a:prstGeom>
          <a:noFill/>
          <a:ln>
            <a:noFill/>
          </a:ln>
        </p:spPr>
        <p:txBody>
          <a:bodyPr spcFirstLastPara="1" wrap="square" lIns="91425" tIns="45700" rIns="91425" bIns="45700" anchor="t" anchorCtr="0">
            <a:noAutofit/>
          </a:bodyPr>
          <a:lstStyle/>
          <a:p>
            <a:pPr marL="228600" lvl="0" indent="-244475" algn="l" rtl="0">
              <a:lnSpc>
                <a:spcPct val="100000"/>
              </a:lnSpc>
              <a:spcBef>
                <a:spcPts val="0"/>
              </a:spcBef>
              <a:spcAft>
                <a:spcPts val="0"/>
              </a:spcAft>
              <a:buClr>
                <a:schemeClr val="lt1"/>
              </a:buClr>
              <a:buSzPts val="2800"/>
              <a:buChar char="●"/>
            </a:pPr>
            <a:r>
              <a:rPr lang="en-US" sz="2400" dirty="0"/>
              <a:t>PLANNING AND GATHERING INFORMATION</a:t>
            </a:r>
            <a:endParaRPr sz="2400" dirty="0"/>
          </a:p>
          <a:p>
            <a:pPr marL="228600" lvl="0" indent="-244475" algn="l" rtl="0">
              <a:lnSpc>
                <a:spcPct val="100000"/>
              </a:lnSpc>
              <a:spcBef>
                <a:spcPts val="1000"/>
              </a:spcBef>
              <a:spcAft>
                <a:spcPts val="0"/>
              </a:spcAft>
              <a:buClr>
                <a:schemeClr val="lt1"/>
              </a:buClr>
              <a:buSzPts val="2800"/>
              <a:buChar char="●"/>
            </a:pPr>
            <a:r>
              <a:rPr lang="en-US" sz="2400" dirty="0"/>
              <a:t>DESIGNING THE USER </a:t>
            </a:r>
            <a:r>
              <a:rPr lang="en-US" sz="2400" dirty="0" smtClean="0"/>
              <a:t>INTERFACE(Wire Framing </a:t>
            </a:r>
            <a:r>
              <a:rPr lang="en-US" sz="2400" dirty="0"/>
              <a:t>, ER-diagram,)</a:t>
            </a:r>
            <a:endParaRPr sz="2400" dirty="0"/>
          </a:p>
          <a:p>
            <a:pPr marL="228600" lvl="0" indent="-244475" algn="l" rtl="0">
              <a:lnSpc>
                <a:spcPct val="100000"/>
              </a:lnSpc>
              <a:spcBef>
                <a:spcPts val="1000"/>
              </a:spcBef>
              <a:spcAft>
                <a:spcPts val="0"/>
              </a:spcAft>
              <a:buClr>
                <a:schemeClr val="lt1"/>
              </a:buClr>
              <a:buSzPts val="2800"/>
              <a:buChar char="●"/>
            </a:pPr>
            <a:r>
              <a:rPr lang="en-US" sz="2400" dirty="0"/>
              <a:t>ACCESS OF TOOLS AND TECHNOLOGY REQUIRED</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THE FRONTEND</a:t>
            </a:r>
            <a:endParaRPr sz="2400" dirty="0"/>
          </a:p>
          <a:p>
            <a:pPr marL="228600" lvl="0" indent="-244475" algn="l" rtl="0">
              <a:lnSpc>
                <a:spcPct val="100000"/>
              </a:lnSpc>
              <a:spcBef>
                <a:spcPts val="1000"/>
              </a:spcBef>
              <a:spcAft>
                <a:spcPts val="0"/>
              </a:spcAft>
              <a:buClr>
                <a:schemeClr val="lt1"/>
              </a:buClr>
              <a:buSzPts val="2800"/>
              <a:buChar char="●"/>
            </a:pPr>
            <a:r>
              <a:rPr lang="en-US" sz="2400" dirty="0"/>
              <a:t>CREATING THE BACKEND AND DATABASE</a:t>
            </a:r>
            <a:endParaRPr sz="2400" dirty="0"/>
          </a:p>
          <a:p>
            <a:pPr marL="228600" lvl="0" indent="-244475" algn="l" rtl="0">
              <a:lnSpc>
                <a:spcPct val="100000"/>
              </a:lnSpc>
              <a:spcBef>
                <a:spcPts val="1000"/>
              </a:spcBef>
              <a:spcAft>
                <a:spcPts val="0"/>
              </a:spcAft>
              <a:buClr>
                <a:schemeClr val="lt1"/>
              </a:buClr>
              <a:buSzPts val="2800"/>
              <a:buChar char="●"/>
            </a:pPr>
            <a:r>
              <a:rPr lang="en-US" sz="2400" dirty="0"/>
              <a:t>IMPLEMENTING QUIZ FUNCTIONALITY</a:t>
            </a:r>
            <a:endParaRPr sz="2400" dirty="0"/>
          </a:p>
          <a:p>
            <a:pPr marL="228600" lvl="0" indent="-244475" algn="l" rtl="0">
              <a:lnSpc>
                <a:spcPct val="100000"/>
              </a:lnSpc>
              <a:spcBef>
                <a:spcPts val="1000"/>
              </a:spcBef>
              <a:spcAft>
                <a:spcPts val="0"/>
              </a:spcAft>
              <a:buClr>
                <a:schemeClr val="lt1"/>
              </a:buClr>
              <a:buSzPts val="2800"/>
              <a:buChar char="●"/>
            </a:pPr>
            <a:r>
              <a:rPr lang="en-US" sz="2400" dirty="0"/>
              <a:t>TESTING AND DEBUGGING</a:t>
            </a:r>
            <a:endParaRPr sz="2400" dirty="0"/>
          </a:p>
          <a:p>
            <a:pPr marL="228600" lvl="0" indent="-244475" algn="l" rtl="0">
              <a:lnSpc>
                <a:spcPct val="100000"/>
              </a:lnSpc>
              <a:spcBef>
                <a:spcPts val="1000"/>
              </a:spcBef>
              <a:spcAft>
                <a:spcPts val="0"/>
              </a:spcAft>
              <a:buClr>
                <a:schemeClr val="lt1"/>
              </a:buClr>
              <a:buSzPts val="2800"/>
              <a:buChar char="●"/>
            </a:pPr>
            <a:r>
              <a:rPr lang="en-US" sz="2400" dirty="0"/>
              <a:t>TIME TO TIME IMPROVEMENT AND MAINTENANCE</a:t>
            </a: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0"/>
              </a:spcAft>
              <a:buClr>
                <a:schemeClr val="lt1"/>
              </a:buClr>
              <a:buSzPts val="1200"/>
              <a:buNone/>
            </a:pPr>
            <a:endParaRPr sz="2400" dirty="0"/>
          </a:p>
          <a:p>
            <a:pPr marL="228600" lvl="0" indent="-66675" algn="l" rtl="0">
              <a:lnSpc>
                <a:spcPct val="100000"/>
              </a:lnSpc>
              <a:spcBef>
                <a:spcPts val="1000"/>
              </a:spcBef>
              <a:spcAft>
                <a:spcPts val="1600"/>
              </a:spcAft>
              <a:buClr>
                <a:schemeClr val="lt1"/>
              </a:buClr>
              <a:buSzPts val="12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CONCLUSION</a:t>
            </a:r>
            <a:endParaRPr dirty="0"/>
          </a:p>
        </p:txBody>
      </p:sp>
      <p:sp>
        <p:nvSpPr>
          <p:cNvPr id="189" name="Google Shape;189;p10"/>
          <p:cNvSpPr txBox="1">
            <a:spLocks noGrp="1"/>
          </p:cNvSpPr>
          <p:nvPr>
            <p:ph type="body" idx="1"/>
          </p:nvPr>
        </p:nvSpPr>
        <p:spPr>
          <a:xfrm>
            <a:off x="1141399" y="2249472"/>
            <a:ext cx="10397100" cy="4402800"/>
          </a:xfrm>
          <a:prstGeom prst="rect">
            <a:avLst/>
          </a:prstGeom>
          <a:noFill/>
          <a:ln>
            <a:noFill/>
          </a:ln>
        </p:spPr>
        <p:txBody>
          <a:bodyPr spcFirstLastPara="1" wrap="square" lIns="91425" tIns="45700" rIns="91425" bIns="45700" anchor="t" anchorCtr="0">
            <a:noAutofit/>
          </a:bodyPr>
          <a:lstStyle/>
          <a:p>
            <a:pPr marL="0" lvl="0" indent="0">
              <a:spcBef>
                <a:spcPts val="0"/>
              </a:spcBef>
              <a:spcAft>
                <a:spcPts val="1600"/>
              </a:spcAft>
              <a:buSzPts val="3000"/>
              <a:buNone/>
            </a:pPr>
            <a:r>
              <a:rPr lang="en-US" sz="2400" dirty="0"/>
              <a:t>It was a wonderful opportunity for us to participate in this project, which has taught us a lot and given us many advantages. We spent a lot of time creating this quiz application because it was enjoyable and novel to us. WE HAVE BEEN ABLE TO PUT OUR WEB DEVELOPMENT KNOWLEDGE AND ESSENTIAL CONCEPT TO THE TEST. THE USER'S ATTENTION CAN BE CAPTIVATED AND MOTIVATED TO TEST THEIR KNOWLEDGE THROUGH THIS PROJECT. AS A DEVELOPER PARTICIPATING IN THIS PROJECT, IT HAS INSPIRED AND ENCOURAGED US TO CONTINUE IN THE FUTURE.</a:t>
            </a:r>
            <a:endParaRPr sz="24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330</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Twentieth Century</vt:lpstr>
      <vt:lpstr>Lato</vt:lpstr>
      <vt:lpstr>Montserrat</vt:lpstr>
      <vt:lpstr>Arial</vt:lpstr>
      <vt:lpstr>Focus</vt:lpstr>
      <vt:lpstr>QUIZ APPLICATION</vt:lpstr>
      <vt:lpstr>CONTENT</vt:lpstr>
      <vt:lpstr>INTRODUCTION</vt:lpstr>
      <vt:lpstr>OBJECTIVE</vt:lpstr>
      <vt:lpstr>SCOPE </vt:lpstr>
      <vt:lpstr>TOOLS AND TECHNOLOGY</vt:lpstr>
      <vt:lpstr>METHOD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APPLICATION</dc:title>
  <dc:creator>user</dc:creator>
  <cp:lastModifiedBy>DWIT CSIT</cp:lastModifiedBy>
  <cp:revision>3</cp:revision>
  <dcterms:created xsi:type="dcterms:W3CDTF">2023-06-06T12:11:25Z</dcterms:created>
  <dcterms:modified xsi:type="dcterms:W3CDTF">2023-06-14T02:10:14Z</dcterms:modified>
</cp:coreProperties>
</file>