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8288000" cy="10287000"/>
  <p:notesSz cx="6858000" cy="9144000"/>
  <p:embeddedFontLst>
    <p:embeddedFont>
      <p:font typeface="Hammersmith One" charset="1" panose="020107030305010605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Montserrat" charset="1" panose="00000500000000000000"/>
      <p:regular r:id="rId11"/>
    </p:embeddedFont>
    <p:embeddedFont>
      <p:font typeface="Montserrat Bold" charset="1" panose="00000600000000000000"/>
      <p:regular r:id="rId12"/>
    </p:embeddedFont>
    <p:embeddedFont>
      <p:font typeface="Montserrat Italics" charset="1" panose="00000500000000000000"/>
      <p:regular r:id="rId13"/>
    </p:embeddedFont>
    <p:embeddedFont>
      <p:font typeface="Montserrat Bold Italics" charset="1" panose="00000600000000000000"/>
      <p:regular r:id="rId14"/>
    </p:embeddedFont>
    <p:embeddedFont>
      <p:font typeface="Poppins" charset="1" panose="000005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 Italics" charset="1" panose="00000500000000000000"/>
      <p:regular r:id="rId17"/>
    </p:embeddedFont>
    <p:embeddedFont>
      <p:font typeface="Poppins Bold Italics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11" Target="../media/image12.jpeg" Type="http://schemas.openxmlformats.org/officeDocument/2006/relationships/image"/><Relationship Id="rId12" Target="../media/image13.jpe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jpe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978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54536" y="-289094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8"/>
                </a:lnTo>
                <a:lnTo>
                  <a:pt x="0" y="10865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4580" y="2582573"/>
            <a:ext cx="8691977" cy="2936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29"/>
              </a:lnSpc>
            </a:pPr>
            <a:r>
              <a:rPr lang="en-US" sz="11443">
                <a:solidFill>
                  <a:srgbClr val="000000"/>
                </a:solidFill>
                <a:latin typeface="Hammersmith One"/>
              </a:rPr>
              <a:t>QUIZ</a:t>
            </a:r>
          </a:p>
          <a:p>
            <a:pPr>
              <a:lnSpc>
                <a:spcPts val="11329"/>
              </a:lnSpc>
            </a:pPr>
            <a:r>
              <a:rPr lang="en-US" sz="11443">
                <a:solidFill>
                  <a:srgbClr val="000000"/>
                </a:solidFill>
                <a:latin typeface="Hammersmith One"/>
              </a:rPr>
              <a:t>APPLICATION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6978" y="8677312"/>
            <a:ext cx="2583503" cy="10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737373"/>
                </a:solidFill>
                <a:latin typeface="Poppins Italics"/>
              </a:rPr>
              <a:t>Created by Team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726463">
            <a:off x="-6645899" y="-5127676"/>
            <a:ext cx="16425903" cy="13349780"/>
          </a:xfrm>
          <a:custGeom>
            <a:avLst/>
            <a:gdLst/>
            <a:ahLst/>
            <a:cxnLst/>
            <a:rect r="r" b="b" t="t" l="l"/>
            <a:pathLst>
              <a:path h="13349780" w="16425903">
                <a:moveTo>
                  <a:pt x="16425903" y="13349779"/>
                </a:moveTo>
                <a:lnTo>
                  <a:pt x="0" y="13349779"/>
                </a:lnTo>
                <a:lnTo>
                  <a:pt x="0" y="0"/>
                </a:lnTo>
                <a:lnTo>
                  <a:pt x="16425903" y="0"/>
                </a:lnTo>
                <a:lnTo>
                  <a:pt x="16425903" y="133497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19012" y="8960485"/>
            <a:ext cx="7388126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737373"/>
                </a:solidFill>
                <a:latin typeface="Poppins Italics"/>
              </a:rPr>
              <a:t>Quiz Apllication Team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94851" y="2549170"/>
            <a:ext cx="9585762" cy="1562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722"/>
              </a:lnSpc>
            </a:pPr>
            <a:r>
              <a:rPr lang="en-US" sz="11841">
                <a:solidFill>
                  <a:srgbClr val="000000"/>
                </a:solidFill>
                <a:latin typeface="Hammersmith One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-5400000">
            <a:off x="16572435" y="9342285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3344868"/>
                </a:moveTo>
                <a:lnTo>
                  <a:pt x="4443665" y="3344868"/>
                </a:lnTo>
                <a:lnTo>
                  <a:pt x="4443665" y="0"/>
                </a:lnTo>
                <a:lnTo>
                  <a:pt x="0" y="0"/>
                </a:lnTo>
                <a:lnTo>
                  <a:pt x="0" y="33448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37987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29103" y="4764628"/>
            <a:ext cx="10782004" cy="3621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4086">
                <a:solidFill>
                  <a:srgbClr val="737373"/>
                </a:solidFill>
                <a:latin typeface="Poppins Italics"/>
              </a:rPr>
              <a:t>Thanks for giving your time &amp; attention to our presentation. We appreciate your time and consideration. It's time to enter Quiz App's universe and experience the magic of gamified learning.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51796" y="-118241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8"/>
                </a:lnTo>
                <a:lnTo>
                  <a:pt x="0" y="1086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29489" y="271287"/>
            <a:ext cx="8231722" cy="8991845"/>
            <a:chOff x="0" y="0"/>
            <a:chExt cx="1752100" cy="1913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5210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52100">
                  <a:moveTo>
                    <a:pt x="162764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27640" y="0"/>
                  </a:lnTo>
                  <a:cubicBezTo>
                    <a:pt x="1696220" y="0"/>
                    <a:pt x="1752100" y="55880"/>
                    <a:pt x="1752100" y="124460"/>
                  </a:cubicBezTo>
                  <a:lnTo>
                    <a:pt x="1752100" y="1789430"/>
                  </a:lnTo>
                  <a:cubicBezTo>
                    <a:pt x="1752100" y="1858010"/>
                    <a:pt x="1696220" y="1913890"/>
                    <a:pt x="1627640" y="1913890"/>
                  </a:cubicBezTo>
                  <a:close/>
                </a:path>
              </a:pathLst>
            </a:custGeom>
            <a:solidFill>
              <a:srgbClr val="1D3447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615566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400000">
            <a:off x="16066167" y="8614566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4443666" y="3344868"/>
                </a:moveTo>
                <a:lnTo>
                  <a:pt x="0" y="3344868"/>
                </a:lnTo>
                <a:lnTo>
                  <a:pt x="0" y="0"/>
                </a:lnTo>
                <a:lnTo>
                  <a:pt x="4443666" y="0"/>
                </a:lnTo>
                <a:lnTo>
                  <a:pt x="4443666" y="334486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919961" y="1890646"/>
            <a:ext cx="6705131" cy="670513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7C00">
                <a:alpha val="15686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3446236" y="3000282"/>
            <a:ext cx="3835511" cy="3835511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7C00">
                <a:alpha val="15686"/>
              </a:srgbClr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44030" y="834370"/>
            <a:ext cx="2082831" cy="2082823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3157785" y="5960128"/>
            <a:ext cx="1751337" cy="1751330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011025" y="775209"/>
            <a:ext cx="2301464" cy="2301455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089712" y="2075807"/>
            <a:ext cx="7147167" cy="129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08"/>
              </a:lnSpc>
            </a:pPr>
            <a:r>
              <a:rPr lang="en-US" sz="9806">
                <a:solidFill>
                  <a:srgbClr val="000000"/>
                </a:solidFill>
                <a:latin typeface="Hammersmith One"/>
              </a:rPr>
              <a:t>Our Team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623" y="3143338"/>
            <a:ext cx="3521580" cy="43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Pratik Ghimire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94620" y="7852020"/>
            <a:ext cx="2583503" cy="102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Sunil</a:t>
            </a:r>
          </a:p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Tamang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90489" y="3084510"/>
            <a:ext cx="2403366" cy="960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3069">
                <a:solidFill>
                  <a:srgbClr val="FFFFFF"/>
                </a:solidFill>
                <a:latin typeface="Montserrat Bold"/>
              </a:rPr>
              <a:t>Pravin</a:t>
            </a:r>
          </a:p>
          <a:p>
            <a:pPr algn="ctr">
              <a:lnSpc>
                <a:spcPts val="3806"/>
              </a:lnSpc>
            </a:pPr>
            <a:r>
              <a:rPr lang="en-US" sz="3069">
                <a:solidFill>
                  <a:srgbClr val="FFFFFF"/>
                </a:solidFill>
                <a:latin typeface="Montserrat Bold"/>
              </a:rPr>
              <a:t>Shrestha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5153223" y="4073513"/>
            <a:ext cx="2240632" cy="2240623"/>
            <a:chOff x="0" y="0"/>
            <a:chExt cx="6350000" cy="63499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5071856" y="6506709"/>
            <a:ext cx="2583503" cy="102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Dikshya</a:t>
            </a:r>
          </a:p>
          <a:p>
            <a:pPr algn="ctr">
              <a:lnSpc>
                <a:spcPts val="4092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Thakur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675811" y="3757579"/>
            <a:ext cx="2019269" cy="2019260"/>
            <a:chOff x="0" y="0"/>
            <a:chExt cx="6350000" cy="63499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-75345" y="6265600"/>
            <a:ext cx="3521580" cy="84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Kritika</a:t>
            </a:r>
          </a:p>
          <a:p>
            <a:pPr algn="ctr">
              <a:lnSpc>
                <a:spcPts val="3267"/>
              </a:lnSpc>
            </a:pPr>
            <a:r>
              <a:rPr lang="en-US" sz="3300">
                <a:solidFill>
                  <a:srgbClr val="FFFFFF"/>
                </a:solidFill>
                <a:latin typeface="Montserrat Bold"/>
              </a:rPr>
              <a:t>Karmacharya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72931" y="-496097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21763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5400000">
            <a:off x="16066167" y="8614566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4443666" y="3344868"/>
                </a:moveTo>
                <a:lnTo>
                  <a:pt x="0" y="3344868"/>
                </a:lnTo>
                <a:lnTo>
                  <a:pt x="0" y="0"/>
                </a:lnTo>
                <a:lnTo>
                  <a:pt x="4443666" y="0"/>
                </a:lnTo>
                <a:lnTo>
                  <a:pt x="4443666" y="334486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95870" y="1623876"/>
            <a:ext cx="11825893" cy="144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91"/>
              </a:lnSpc>
            </a:pPr>
            <a:r>
              <a:rPr lang="en-US" sz="11001">
                <a:solidFill>
                  <a:srgbClr val="000000"/>
                </a:solidFill>
                <a:latin typeface="Hammersmith One"/>
              </a:rPr>
              <a:t>Table of 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95870" y="5029200"/>
            <a:ext cx="4351847" cy="21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Introduction</a:t>
            </a:r>
          </a:p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Objective</a:t>
            </a:r>
          </a:p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35181" y="4822197"/>
            <a:ext cx="7068889" cy="2905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Tools &amp; Technology</a:t>
            </a:r>
          </a:p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Result</a:t>
            </a:r>
          </a:p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Conclusion</a:t>
            </a:r>
          </a:p>
          <a:p>
            <a:pPr algn="just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737373"/>
                </a:solidFill>
                <a:latin typeface="Poppins"/>
              </a:rPr>
              <a:t>Ending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115800" y="514350"/>
            <a:ext cx="6172200" cy="9258300"/>
            <a:chOff x="0" y="0"/>
            <a:chExt cx="6350000" cy="952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2445" t="0" r="-62445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57333" y="0"/>
            <a:ext cx="866519" cy="723150"/>
          </a:xfrm>
          <a:custGeom>
            <a:avLst/>
            <a:gdLst/>
            <a:ahLst/>
            <a:cxnLst/>
            <a:rect r="r" b="b" t="t" l="l"/>
            <a:pathLst>
              <a:path h="723150" w="866519">
                <a:moveTo>
                  <a:pt x="0" y="0"/>
                </a:moveTo>
                <a:lnTo>
                  <a:pt x="866520" y="0"/>
                </a:lnTo>
                <a:lnTo>
                  <a:pt x="866520" y="723150"/>
                </a:lnTo>
                <a:lnTo>
                  <a:pt x="0" y="723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-1765888" y="9146146"/>
            <a:ext cx="3031255" cy="2281708"/>
          </a:xfrm>
          <a:custGeom>
            <a:avLst/>
            <a:gdLst/>
            <a:ahLst/>
            <a:cxnLst/>
            <a:rect r="r" b="b" t="t" l="l"/>
            <a:pathLst>
              <a:path h="2281708" w="3031255">
                <a:moveTo>
                  <a:pt x="0" y="0"/>
                </a:moveTo>
                <a:lnTo>
                  <a:pt x="3031254" y="0"/>
                </a:lnTo>
                <a:lnTo>
                  <a:pt x="3031254" y="2281708"/>
                </a:lnTo>
                <a:lnTo>
                  <a:pt x="0" y="22817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8249" y="923175"/>
            <a:ext cx="7547788" cy="133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74"/>
              </a:lnSpc>
            </a:pPr>
            <a:r>
              <a:rPr lang="en-US" sz="10075">
                <a:solidFill>
                  <a:srgbClr val="000000"/>
                </a:solidFill>
                <a:latin typeface="Hammersmith One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8249" y="2711886"/>
            <a:ext cx="8355751" cy="7575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53"/>
              </a:lnSpc>
            </a:pPr>
            <a:r>
              <a:rPr lang="en-US" sz="2659">
                <a:solidFill>
                  <a:srgbClr val="737373"/>
                </a:solidFill>
                <a:latin typeface="Poppins Bold"/>
              </a:rPr>
              <a:t>A very popular and effective way to engage users, access knowledge, and facilitate learning in the today's world is through quizzes.</a:t>
            </a:r>
          </a:p>
          <a:p>
            <a:pPr>
              <a:lnSpc>
                <a:spcPts val="5053"/>
              </a:lnSpc>
            </a:pPr>
          </a:p>
          <a:p>
            <a:pPr>
              <a:lnSpc>
                <a:spcPts val="5053"/>
              </a:lnSpc>
            </a:pPr>
            <a:r>
              <a:rPr lang="en-US" sz="2659">
                <a:solidFill>
                  <a:srgbClr val="737373"/>
                </a:solidFill>
                <a:latin typeface="Poppins Bold"/>
              </a:rPr>
              <a:t>So, imagine a world where education becomes engaging, interactive, and fun. A world where learning is not confined to textbooks  and lectures but takes on an exciting and gamified form. That's precisely what Quiz App is all about.</a:t>
            </a:r>
          </a:p>
          <a:p>
            <a:pPr>
              <a:lnSpc>
                <a:spcPts val="5053"/>
              </a:lnSpc>
            </a:pPr>
          </a:p>
          <a:p>
            <a:pPr>
              <a:lnSpc>
                <a:spcPts val="4901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87343" y="7413486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520016" y="324462"/>
            <a:ext cx="8567285" cy="4819038"/>
            <a:chOff x="0" y="0"/>
            <a:chExt cx="1128903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l="0" t="-3338" r="0" b="-3338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-5400000">
            <a:off x="-2865566" y="-1672434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76616" y="1022485"/>
            <a:ext cx="9221455" cy="142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84"/>
              </a:lnSpc>
            </a:pPr>
            <a:r>
              <a:rPr lang="en-US" sz="10893">
                <a:solidFill>
                  <a:srgbClr val="000000"/>
                </a:solidFill>
                <a:latin typeface="Hammersmith One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9022" y="2559695"/>
            <a:ext cx="8209501" cy="738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2046" indent="-421023" lvl="1">
              <a:lnSpc>
                <a:spcPts val="7410"/>
              </a:lnSpc>
              <a:buFont typeface="Arial"/>
              <a:buChar char="•"/>
            </a:pPr>
            <a:r>
              <a:rPr lang="en-US" sz="3900">
                <a:solidFill>
                  <a:srgbClr val="737373"/>
                </a:solidFill>
                <a:latin typeface="Poppins"/>
              </a:rPr>
              <a:t>Engage &amp; Entertain Users</a:t>
            </a:r>
          </a:p>
          <a:p>
            <a:pPr marL="842046" indent="-421023" lvl="1">
              <a:lnSpc>
                <a:spcPts val="7410"/>
              </a:lnSpc>
              <a:buFont typeface="Arial"/>
              <a:buChar char="•"/>
            </a:pPr>
            <a:r>
              <a:rPr lang="en-US" sz="3900">
                <a:solidFill>
                  <a:srgbClr val="737373"/>
                </a:solidFill>
                <a:latin typeface="Poppins"/>
              </a:rPr>
              <a:t>Provide Enhances learning experiences for students of all ages.</a:t>
            </a:r>
          </a:p>
          <a:p>
            <a:pPr marL="842046" indent="-421023" lvl="1">
              <a:lnSpc>
                <a:spcPts val="7410"/>
              </a:lnSpc>
              <a:buFont typeface="Arial"/>
              <a:buChar char="•"/>
            </a:pPr>
            <a:r>
              <a:rPr lang="en-US" sz="3900">
                <a:solidFill>
                  <a:srgbClr val="737373"/>
                </a:solidFill>
                <a:latin typeface="Poppins"/>
              </a:rPr>
              <a:t>Provide educational value</a:t>
            </a:r>
          </a:p>
          <a:p>
            <a:pPr marL="842046" indent="-421023" lvl="1">
              <a:lnSpc>
                <a:spcPts val="7410"/>
              </a:lnSpc>
              <a:buFont typeface="Arial"/>
              <a:buChar char="•"/>
            </a:pPr>
            <a:r>
              <a:rPr lang="en-US" sz="3900">
                <a:solidFill>
                  <a:srgbClr val="737373"/>
                </a:solidFill>
                <a:latin typeface="Poppins"/>
              </a:rPr>
              <a:t>Track &amp; analyze user performance</a:t>
            </a:r>
          </a:p>
          <a:p>
            <a:pPr>
              <a:lnSpc>
                <a:spcPts val="741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039743" y="7565886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87343" y="7413486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865566" y="-1672434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0155" y="179297"/>
            <a:ext cx="7862291" cy="4424325"/>
          </a:xfrm>
          <a:custGeom>
            <a:avLst/>
            <a:gdLst/>
            <a:ahLst/>
            <a:cxnLst/>
            <a:rect r="r" b="b" t="t" l="l"/>
            <a:pathLst>
              <a:path h="4424325" w="7862291">
                <a:moveTo>
                  <a:pt x="0" y="0"/>
                </a:moveTo>
                <a:lnTo>
                  <a:pt x="7862290" y="0"/>
                </a:lnTo>
                <a:lnTo>
                  <a:pt x="7862290" y="4424325"/>
                </a:lnTo>
                <a:lnTo>
                  <a:pt x="0" y="4424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38786"/>
            <a:ext cx="9221455" cy="142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84"/>
              </a:lnSpc>
            </a:pPr>
            <a:r>
              <a:rPr lang="en-US" sz="10893">
                <a:solidFill>
                  <a:srgbClr val="000000"/>
                </a:solidFill>
                <a:latin typeface="Hammersmith One"/>
              </a:rPr>
              <a:t>Scope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4319" y="2143809"/>
            <a:ext cx="8459681" cy="795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8474" indent="-349237" lvl="1">
              <a:lnSpc>
                <a:spcPts val="6146"/>
              </a:lnSpc>
              <a:buFont typeface="Arial"/>
              <a:buChar char="•"/>
            </a:pPr>
            <a:r>
              <a:rPr lang="en-US" sz="3235">
                <a:solidFill>
                  <a:srgbClr val="737373"/>
                </a:solidFill>
                <a:latin typeface="Poppins"/>
              </a:rPr>
              <a:t>Target Audience:</a:t>
            </a:r>
          </a:p>
          <a:p>
            <a:pPr>
              <a:lnSpc>
                <a:spcPts val="1941"/>
              </a:lnSpc>
            </a:pPr>
          </a:p>
          <a:p>
            <a:pPr>
              <a:lnSpc>
                <a:spcPts val="6146"/>
              </a:lnSpc>
            </a:pPr>
            <a:r>
              <a:rPr lang="en-US" sz="3235">
                <a:solidFill>
                  <a:srgbClr val="737373"/>
                </a:solidFill>
                <a:latin typeface="Poppins"/>
              </a:rPr>
              <a:t>Quiz App is designed for students of all ages, from primary school to higher education.</a:t>
            </a:r>
          </a:p>
          <a:p>
            <a:pPr marL="698474" indent="-349237" lvl="1">
              <a:lnSpc>
                <a:spcPts val="6146"/>
              </a:lnSpc>
              <a:buFont typeface="Arial"/>
              <a:buChar char="•"/>
            </a:pPr>
            <a:r>
              <a:rPr lang="en-US" sz="3235">
                <a:solidFill>
                  <a:srgbClr val="737373"/>
                </a:solidFill>
                <a:latin typeface="Poppins"/>
              </a:rPr>
              <a:t>Continuous Updates and Expansion:</a:t>
            </a:r>
          </a:p>
          <a:p>
            <a:pPr>
              <a:lnSpc>
                <a:spcPts val="6146"/>
              </a:lnSpc>
            </a:pPr>
            <a:r>
              <a:rPr lang="en-US" sz="3235">
                <a:solidFill>
                  <a:srgbClr val="737373"/>
                </a:solidFill>
                <a:latin typeface="Poppins"/>
              </a:rPr>
              <a:t>Quiz App is regularly updated with new quizzes, content, and features to ensure a fresh and dynamic learning experience.</a:t>
            </a:r>
          </a:p>
          <a:p>
            <a:pPr>
              <a:lnSpc>
                <a:spcPts val="6146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6619580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071660" y="-1672434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15566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5" y="0"/>
                </a:lnTo>
                <a:lnTo>
                  <a:pt x="1242625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22606" y="1565877"/>
            <a:ext cx="8258744" cy="442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5889"/>
              </a:lnSpc>
              <a:buFont typeface="Arial"/>
              <a:buChar char="•"/>
            </a:pPr>
            <a:r>
              <a:rPr lang="en-US" sz="3099">
                <a:solidFill>
                  <a:srgbClr val="737373"/>
                </a:solidFill>
                <a:latin typeface="Poppins"/>
              </a:rPr>
              <a:t>Collaboration and Social Features:</a:t>
            </a:r>
          </a:p>
          <a:p>
            <a:pPr>
              <a:lnSpc>
                <a:spcPts val="5889"/>
              </a:lnSpc>
            </a:pPr>
            <a:r>
              <a:rPr lang="en-US" sz="3099">
                <a:solidFill>
                  <a:srgbClr val="737373"/>
                </a:solidFill>
                <a:latin typeface="Poppins"/>
              </a:rPr>
              <a:t>Users can share their quiz results, achievements, and progress on social media platforms.</a:t>
            </a:r>
          </a:p>
          <a:p>
            <a:pPr>
              <a:lnSpc>
                <a:spcPts val="5889"/>
              </a:lnSpc>
            </a:pPr>
          </a:p>
          <a:p>
            <a:pPr>
              <a:lnSpc>
                <a:spcPts val="588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196872">
            <a:off x="11161114" y="-2127341"/>
            <a:ext cx="9881325" cy="8030822"/>
          </a:xfrm>
          <a:custGeom>
            <a:avLst/>
            <a:gdLst/>
            <a:ahLst/>
            <a:cxnLst/>
            <a:rect r="r" b="b" t="t" l="l"/>
            <a:pathLst>
              <a:path h="8030822" w="9881325">
                <a:moveTo>
                  <a:pt x="9881324" y="8030822"/>
                </a:moveTo>
                <a:lnTo>
                  <a:pt x="0" y="8030822"/>
                </a:lnTo>
                <a:lnTo>
                  <a:pt x="0" y="0"/>
                </a:lnTo>
                <a:lnTo>
                  <a:pt x="9881324" y="0"/>
                </a:lnTo>
                <a:lnTo>
                  <a:pt x="9881324" y="80308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221833" y="-1890675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6" y="0"/>
                </a:lnTo>
                <a:lnTo>
                  <a:pt x="4443666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37987" y="510186"/>
            <a:ext cx="1242625" cy="1037027"/>
          </a:xfrm>
          <a:custGeom>
            <a:avLst/>
            <a:gdLst/>
            <a:ahLst/>
            <a:cxnLst/>
            <a:rect r="r" b="b" t="t" l="l"/>
            <a:pathLst>
              <a:path h="1037027" w="1242625">
                <a:moveTo>
                  <a:pt x="0" y="0"/>
                </a:moveTo>
                <a:lnTo>
                  <a:pt x="1242626" y="0"/>
                </a:lnTo>
                <a:lnTo>
                  <a:pt x="1242626" y="1037028"/>
                </a:lnTo>
                <a:lnTo>
                  <a:pt x="0" y="1037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3875" y="1708317"/>
            <a:ext cx="16657637" cy="791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1357" indent="-400679" lvl="1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HTML: For creating the structure and markup of the web pages.</a:t>
            </a:r>
          </a:p>
          <a:p>
            <a:pPr marL="801357" indent="-400679" lvl="1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CSS: To style and visually design the quiz application.</a:t>
            </a:r>
          </a:p>
          <a:p>
            <a:pPr marL="801357" indent="-400679" lvl="1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JavaScript: For implementing interactivity, user input validation, and dynamic behavior.</a:t>
            </a:r>
          </a:p>
          <a:p>
            <a:pPr marL="801357" indent="-400679" lvl="1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PHP: For making dynamic and interactive web page.</a:t>
            </a:r>
          </a:p>
          <a:p>
            <a:pPr marL="801357" indent="-400679" lvl="1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Databases: MySQL for storing quiz questions, user data, and many other features related quiz application.</a:t>
            </a:r>
          </a:p>
          <a:p>
            <a:pPr marL="801357" indent="-400679" lvl="1">
              <a:lnSpc>
                <a:spcPts val="7052"/>
              </a:lnSpc>
              <a:buFont typeface="Arial"/>
              <a:buChar char="•"/>
            </a:pPr>
            <a:r>
              <a:rPr lang="en-US" sz="3711">
                <a:solidFill>
                  <a:srgbClr val="737373"/>
                </a:solidFill>
                <a:latin typeface="Poppins"/>
              </a:rPr>
              <a:t>WEB SERVER: Xammp and Github for storing project.</a:t>
            </a:r>
          </a:p>
          <a:p>
            <a:pPr>
              <a:lnSpc>
                <a:spcPts val="705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941638" y="423951"/>
            <a:ext cx="11580027" cy="98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41"/>
              </a:lnSpc>
            </a:pPr>
            <a:r>
              <a:rPr lang="en-US" sz="7415">
                <a:solidFill>
                  <a:srgbClr val="000000"/>
                </a:solidFill>
                <a:latin typeface="Hammersmith One"/>
              </a:rPr>
              <a:t>Tools &amp; Technology Used: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96872">
            <a:off x="15738482" y="-2532735"/>
            <a:ext cx="13368801" cy="10865189"/>
          </a:xfrm>
          <a:custGeom>
            <a:avLst/>
            <a:gdLst/>
            <a:ahLst/>
            <a:cxnLst/>
            <a:rect r="r" b="b" t="t" l="l"/>
            <a:pathLst>
              <a:path h="10865189" w="13368801">
                <a:moveTo>
                  <a:pt x="0" y="0"/>
                </a:moveTo>
                <a:lnTo>
                  <a:pt x="13368801" y="0"/>
                </a:lnTo>
                <a:lnTo>
                  <a:pt x="13368801" y="10865189"/>
                </a:lnTo>
                <a:lnTo>
                  <a:pt x="0" y="1086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598613" y="-1672434"/>
            <a:ext cx="4443665" cy="3344868"/>
          </a:xfrm>
          <a:custGeom>
            <a:avLst/>
            <a:gdLst/>
            <a:ahLst/>
            <a:cxnLst/>
            <a:rect r="r" b="b" t="t" l="l"/>
            <a:pathLst>
              <a:path h="3344868" w="4443665">
                <a:moveTo>
                  <a:pt x="0" y="0"/>
                </a:moveTo>
                <a:lnTo>
                  <a:pt x="4443665" y="0"/>
                </a:lnTo>
                <a:lnTo>
                  <a:pt x="4443665" y="3344868"/>
                </a:lnTo>
                <a:lnTo>
                  <a:pt x="0" y="334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90008" y="8824398"/>
            <a:ext cx="1039852" cy="867804"/>
          </a:xfrm>
          <a:custGeom>
            <a:avLst/>
            <a:gdLst/>
            <a:ahLst/>
            <a:cxnLst/>
            <a:rect r="r" b="b" t="t" l="l"/>
            <a:pathLst>
              <a:path h="867804" w="1039852">
                <a:moveTo>
                  <a:pt x="0" y="0"/>
                </a:moveTo>
                <a:lnTo>
                  <a:pt x="1039852" y="0"/>
                </a:lnTo>
                <a:lnTo>
                  <a:pt x="1039852" y="867804"/>
                </a:lnTo>
                <a:lnTo>
                  <a:pt x="0" y="867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95653" y="453182"/>
            <a:ext cx="9520990" cy="134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99"/>
              </a:lnSpc>
            </a:pPr>
            <a:r>
              <a:rPr lang="en-US" sz="10201">
                <a:solidFill>
                  <a:srgbClr val="000000"/>
                </a:solidFill>
                <a:latin typeface="Hammersmith One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3220" y="1936083"/>
            <a:ext cx="14833091" cy="53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92"/>
              </a:lnSpc>
            </a:pPr>
            <a:r>
              <a:rPr lang="en-US" sz="3785">
                <a:solidFill>
                  <a:srgbClr val="737373"/>
                </a:solidFill>
                <a:latin typeface="Poppins"/>
              </a:rPr>
              <a:t>In conclusion, Quiz App presents an exciting opportunity to revolutionize the way we learn and engage with educational content. By combining gamification elements with a wide range of subjects and customizable quizzes, Quiz App makes learning a truly enjoyable experience.</a:t>
            </a:r>
          </a:p>
          <a:p>
            <a:pPr>
              <a:lnSpc>
                <a:spcPts val="7192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DAFmLLY47VE</dc:identifier>
  <dcterms:modified xsi:type="dcterms:W3CDTF">2011-08-01T06:04:30Z</dcterms:modified>
  <cp:revision>1</cp:revision>
  <dc:title>Orange White Creative Professional Modern Business Strategy Agency Presentation Template</dc:title>
</cp:coreProperties>
</file>