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3" r:id="rId5"/>
    <p:sldId id="264" r:id="rId6"/>
    <p:sldId id="257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3583D7-72BE-46A8-A154-508297E3BA0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A2CBCF-3E84-47EF-9467-5EF2D18117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3" y="2160786"/>
            <a:ext cx="9132627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i="1" u="sng" dirty="0" smtClean="0">
                <a:solidFill>
                  <a:srgbClr val="00B0F0"/>
                </a:solidFill>
                <a:latin typeface="Castellar" pitchFamily="18" charset="0"/>
              </a:rPr>
              <a:t>Quiz</a:t>
            </a:r>
            <a:r>
              <a:rPr lang="en-US" i="1" u="sng" dirty="0" smtClean="0">
                <a:solidFill>
                  <a:srgbClr val="00B0F0"/>
                </a:solidFill>
              </a:rPr>
              <a:t> Application</a:t>
            </a:r>
            <a:endParaRPr lang="en-US" i="1" u="sng" dirty="0">
              <a:solidFill>
                <a:srgbClr val="00B0F0"/>
              </a:solidFill>
            </a:endParaRPr>
          </a:p>
        </p:txBody>
      </p:sp>
      <p:pic>
        <p:nvPicPr>
          <p:cNvPr id="1031" name="Picture 7" descr="C:\Users\User\Documents\thumbnail\png-clipart-icomania-guess-the-icon-quiz-android-application-package-weather-mobile-app-android-blue-trade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" y="44299"/>
            <a:ext cx="1454534" cy="87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sto MT" pitchFamily="18" charset="0"/>
              </a:rPr>
              <a:t>In </a:t>
            </a:r>
            <a:r>
              <a:rPr lang="en-US" dirty="0">
                <a:latin typeface="Calisto MT" pitchFamily="18" charset="0"/>
              </a:rPr>
              <a:t>conclusion, </a:t>
            </a:r>
            <a:r>
              <a:rPr lang="en-US" dirty="0" smtClean="0">
                <a:latin typeface="Calisto MT" pitchFamily="18" charset="0"/>
              </a:rPr>
              <a:t>Quiz App </a:t>
            </a:r>
            <a:r>
              <a:rPr lang="en-US" dirty="0">
                <a:latin typeface="Calisto MT" pitchFamily="18" charset="0"/>
              </a:rPr>
              <a:t>presents an exciting opportunity to revolutionize the way we learn and engage with educational content. By combining </a:t>
            </a:r>
            <a:r>
              <a:rPr lang="en-US" dirty="0" err="1">
                <a:latin typeface="Calisto MT" pitchFamily="18" charset="0"/>
              </a:rPr>
              <a:t>gamification</a:t>
            </a:r>
            <a:r>
              <a:rPr lang="en-US" dirty="0">
                <a:latin typeface="Calisto MT" pitchFamily="18" charset="0"/>
              </a:rPr>
              <a:t> elements with a wide range of subjects and customizable quizzes, </a:t>
            </a:r>
            <a:r>
              <a:rPr lang="en-US" dirty="0" smtClean="0">
                <a:latin typeface="Calisto MT" pitchFamily="18" charset="0"/>
              </a:rPr>
              <a:t>Quiz App </a:t>
            </a:r>
            <a:r>
              <a:rPr lang="en-US" dirty="0">
                <a:latin typeface="Calisto MT" pitchFamily="18" charset="0"/>
              </a:rPr>
              <a:t>makes learning a truly enjoyable experience</a:t>
            </a:r>
            <a:r>
              <a:rPr lang="en-US" dirty="0" smtClean="0">
                <a:latin typeface="Calisto MT" pitchFamily="18" charset="0"/>
              </a:rPr>
              <a:t>.</a:t>
            </a:r>
          </a:p>
          <a:p>
            <a:endParaRPr lang="en-US" dirty="0">
              <a:latin typeface="Calisto MT" pitchFamily="18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High Tower Text" pitchFamily="18" charset="0"/>
              </a:rPr>
              <a:t>Thank you for your time and attention. Now, it's time to unlock the world of </a:t>
            </a:r>
            <a:r>
              <a:rPr lang="en-US" dirty="0" smtClean="0">
                <a:solidFill>
                  <a:schemeClr val="accent4"/>
                </a:solidFill>
                <a:latin typeface="High Tower Text" pitchFamily="18" charset="0"/>
              </a:rPr>
              <a:t>Quiz App </a:t>
            </a:r>
            <a:r>
              <a:rPr lang="en-US" dirty="0">
                <a:solidFill>
                  <a:schemeClr val="accent4"/>
                </a:solidFill>
                <a:latin typeface="High Tower Text" pitchFamily="18" charset="0"/>
              </a:rPr>
              <a:t>and witness the magic of </a:t>
            </a:r>
            <a:r>
              <a:rPr lang="en-US" dirty="0" err="1">
                <a:solidFill>
                  <a:schemeClr val="accent4"/>
                </a:solidFill>
                <a:latin typeface="High Tower Text" pitchFamily="18" charset="0"/>
              </a:rPr>
              <a:t>gamified</a:t>
            </a:r>
            <a:r>
              <a:rPr lang="en-US" dirty="0">
                <a:solidFill>
                  <a:schemeClr val="accent4"/>
                </a:solidFill>
                <a:latin typeface="High Tower Text" pitchFamily="18" charset="0"/>
              </a:rPr>
              <a:t> learning.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Conclusion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2971800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en-US" sz="8800" i="1" dirty="0" smtClean="0">
                <a:solidFill>
                  <a:srgbClr val="820A63"/>
                </a:solidFill>
                <a:latin typeface="Castellar" pitchFamily="18" charset="0"/>
              </a:rPr>
              <a:t>The End</a:t>
            </a:r>
            <a:br>
              <a:rPr lang="en-US" sz="8800" i="1" dirty="0" smtClean="0">
                <a:solidFill>
                  <a:srgbClr val="820A63"/>
                </a:solidFill>
                <a:latin typeface="Castellar" pitchFamily="18" charset="0"/>
              </a:rPr>
            </a:br>
            <a:r>
              <a:rPr lang="en-US" sz="8800" i="1" dirty="0" smtClean="0">
                <a:solidFill>
                  <a:srgbClr val="820A63"/>
                </a:solidFill>
                <a:latin typeface="Castellar" pitchFamily="18" charset="0"/>
              </a:rPr>
              <a:t>#Peace</a:t>
            </a:r>
            <a:endParaRPr lang="en-US" sz="8800" i="1" dirty="0">
              <a:solidFill>
                <a:srgbClr val="820A63"/>
              </a:solidFill>
              <a:latin typeface="Castellar" pitchFamily="18" charset="0"/>
            </a:endParaRPr>
          </a:p>
        </p:txBody>
      </p:sp>
      <p:pic>
        <p:nvPicPr>
          <p:cNvPr id="4" name="Picture 7" descr="C:\Users\User\Documents\thumbnail\png-clipart-icomania-guess-the-icon-quiz-android-application-package-weather-mobile-app-android-blue-trade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" y="44299"/>
            <a:ext cx="1454534" cy="87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144963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lt1"/>
              </a:buClr>
              <a:buSzPts val="3050"/>
              <a:buNone/>
            </a:pPr>
            <a:r>
              <a:rPr lang="en-US" sz="2800" dirty="0" smtClean="0">
                <a:latin typeface="Calisto MT" pitchFamily="18" charset="0"/>
              </a:rPr>
              <a:t>1.   INTRODUCTION</a:t>
            </a:r>
          </a:p>
          <a:p>
            <a:pPr marL="0" indent="0" algn="just">
              <a:lnSpc>
                <a:spcPct val="100000"/>
              </a:lnSpc>
              <a:buSzPts val="3050"/>
              <a:buNone/>
            </a:pPr>
            <a:r>
              <a:rPr lang="en-US" sz="2800" dirty="0" smtClean="0">
                <a:latin typeface="Calisto MT" pitchFamily="18" charset="0"/>
              </a:rPr>
              <a:t>2.   OBJECTIVE</a:t>
            </a:r>
            <a:endParaRPr lang="en-US" sz="2800" dirty="0">
              <a:latin typeface="Calisto MT" pitchFamily="18" charset="0"/>
            </a:endParaRPr>
          </a:p>
          <a:p>
            <a:pPr marL="0" lvl="0" indent="0" algn="just">
              <a:spcBef>
                <a:spcPts val="1000"/>
              </a:spcBef>
              <a:buClr>
                <a:schemeClr val="lt1"/>
              </a:buClr>
              <a:buSzPts val="3050"/>
              <a:buNone/>
            </a:pPr>
            <a:r>
              <a:rPr lang="en-US" sz="2800" dirty="0" smtClean="0">
                <a:latin typeface="Calisto MT" pitchFamily="18" charset="0"/>
              </a:rPr>
              <a:t>3.   </a:t>
            </a:r>
            <a:r>
              <a:rPr lang="en-US" sz="2800" dirty="0">
                <a:latin typeface="Calisto MT" pitchFamily="18" charset="0"/>
              </a:rPr>
              <a:t>SCOPE</a:t>
            </a:r>
          </a:p>
          <a:p>
            <a:pPr marL="0" lvl="0" indent="0" algn="just">
              <a:spcBef>
                <a:spcPts val="1000"/>
              </a:spcBef>
              <a:buClr>
                <a:schemeClr val="lt1"/>
              </a:buClr>
              <a:buSzPts val="3050"/>
              <a:buNone/>
            </a:pPr>
            <a:r>
              <a:rPr lang="en-US" sz="2800" dirty="0" smtClean="0">
                <a:latin typeface="Calisto MT" pitchFamily="18" charset="0"/>
              </a:rPr>
              <a:t>4.   TOOLS </a:t>
            </a:r>
            <a:r>
              <a:rPr lang="en-US" sz="2800" dirty="0">
                <a:latin typeface="Calisto MT" pitchFamily="18" charset="0"/>
              </a:rPr>
              <a:t>&amp; TECHNOLOGIES</a:t>
            </a:r>
          </a:p>
          <a:p>
            <a:pPr marL="0" indent="0" algn="just">
              <a:spcBef>
                <a:spcPts val="1000"/>
              </a:spcBef>
              <a:buClr>
                <a:schemeClr val="lt1"/>
              </a:buClr>
              <a:buSzPts val="3050"/>
              <a:buNone/>
            </a:pPr>
            <a:r>
              <a:rPr lang="en-US" sz="2800" dirty="0" smtClean="0">
                <a:latin typeface="Calisto MT" pitchFamily="18" charset="0"/>
              </a:rPr>
              <a:t>5.  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itchFamily="18" charset="0"/>
              </a:rPr>
              <a:t>USE CASE &amp; 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sto MT" pitchFamily="18" charset="0"/>
              </a:rPr>
              <a:t>DIAGRAM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sto MT" pitchFamily="18" charset="0"/>
            </a:endParaRPr>
          </a:p>
          <a:p>
            <a:pPr marL="0" lvl="0" indent="0" algn="just">
              <a:spcBef>
                <a:spcPts val="1000"/>
              </a:spcBef>
              <a:buClr>
                <a:schemeClr val="lt1"/>
              </a:buClr>
              <a:buSzPts val="3050"/>
              <a:buNone/>
            </a:pPr>
            <a:r>
              <a:rPr lang="en-US" sz="2800" dirty="0" smtClean="0">
                <a:latin typeface="Calisto MT" pitchFamily="18" charset="0"/>
              </a:rPr>
              <a:t>6.   CONCLUSION</a:t>
            </a:r>
            <a:endParaRPr lang="en-US" sz="2800" dirty="0">
              <a:latin typeface="Calisto MT" pitchFamily="18" charset="0"/>
            </a:endParaRPr>
          </a:p>
          <a:p>
            <a:pPr marL="514350" lvl="0" indent="-514350" algn="just">
              <a:spcBef>
                <a:spcPts val="0"/>
              </a:spcBef>
              <a:buClr>
                <a:schemeClr val="lt1"/>
              </a:buClr>
              <a:buSzPts val="3050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latin typeface="Calisto MT" pitchFamily="18" charset="0"/>
              </a:rPr>
              <a:t>Content:</a:t>
            </a:r>
            <a:endParaRPr lang="en-US" b="0" dirty="0">
              <a:solidFill>
                <a:srgbClr val="C00000"/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 Black" pitchFamily="34" charset="0"/>
              </a:rPr>
              <a:t>Good </a:t>
            </a:r>
            <a:r>
              <a:rPr lang="en-US" sz="2800" dirty="0" smtClean="0">
                <a:solidFill>
                  <a:srgbClr val="FF0000"/>
                </a:solidFill>
                <a:latin typeface="Arial Black" pitchFamily="34" charset="0"/>
              </a:rPr>
              <a:t>morning, </a:t>
            </a:r>
            <a:r>
              <a:rPr lang="en-US" sz="2800" dirty="0">
                <a:solidFill>
                  <a:srgbClr val="FF0000"/>
                </a:solidFill>
                <a:latin typeface="Arial Black" pitchFamily="34" charset="0"/>
              </a:rPr>
              <a:t>everyone</a:t>
            </a:r>
            <a:r>
              <a:rPr lang="en-US" sz="2800" dirty="0" smtClean="0">
                <a:solidFill>
                  <a:srgbClr val="FF0000"/>
                </a:solidFill>
                <a:latin typeface="Arial Black" pitchFamily="34" charset="0"/>
              </a:rPr>
              <a:t>!</a:t>
            </a:r>
          </a:p>
          <a:p>
            <a:pPr marL="109728" indent="0">
              <a:buNone/>
            </a:pPr>
            <a:endParaRPr lang="en-US" sz="2800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listo MT" pitchFamily="18" charset="0"/>
              </a:rPr>
              <a:t>I hope you're all doing </a:t>
            </a:r>
            <a:r>
              <a:rPr lang="en-US" sz="2800" dirty="0" smtClean="0">
                <a:latin typeface="Calisto MT" pitchFamily="18" charset="0"/>
              </a:rPr>
              <a:t>well. </a:t>
            </a:r>
            <a:r>
              <a:rPr lang="en-US" sz="2800" dirty="0">
                <a:latin typeface="Calisto MT" pitchFamily="18" charset="0"/>
              </a:rPr>
              <a:t>Thank you for joining me in this presentation. My name is </a:t>
            </a:r>
            <a:r>
              <a:rPr lang="en-US" sz="2800" dirty="0" smtClean="0">
                <a:latin typeface="Calisto MT" pitchFamily="18" charset="0"/>
              </a:rPr>
              <a:t>[…..], </a:t>
            </a:r>
            <a:r>
              <a:rPr lang="en-US" sz="2800" dirty="0">
                <a:latin typeface="Calisto MT" pitchFamily="18" charset="0"/>
              </a:rPr>
              <a:t>and I am excited to introduce you to a revolutionary learning tool – </a:t>
            </a:r>
            <a:r>
              <a:rPr lang="en-US" sz="2800" dirty="0" smtClean="0">
                <a:latin typeface="Calisto MT" pitchFamily="18" charset="0"/>
              </a:rPr>
              <a:t>Quiz App</a:t>
            </a:r>
            <a:r>
              <a:rPr lang="en-US" sz="2800" dirty="0">
                <a:latin typeface="Calisto MT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Calisto MT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Calisto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sto MT" pitchFamily="18" charset="0"/>
              </a:rPr>
              <a:t>A </a:t>
            </a:r>
            <a:r>
              <a:rPr lang="en-US" sz="2800" dirty="0">
                <a:latin typeface="Calisto MT" pitchFamily="18" charset="0"/>
              </a:rPr>
              <a:t>very popular and effective way to engage users, access knowledge, and facilitate learning in </a:t>
            </a:r>
            <a:r>
              <a:rPr lang="en-US" sz="2800" dirty="0" smtClean="0">
                <a:latin typeface="Calisto MT" pitchFamily="18" charset="0"/>
              </a:rPr>
              <a:t>the today's </a:t>
            </a:r>
            <a:r>
              <a:rPr lang="en-US" sz="2800" dirty="0">
                <a:latin typeface="Calisto MT" pitchFamily="18" charset="0"/>
              </a:rPr>
              <a:t>world is through </a:t>
            </a:r>
            <a:r>
              <a:rPr lang="en-US" sz="2800" dirty="0" smtClean="0">
                <a:latin typeface="Calisto MT" pitchFamily="18" charset="0"/>
              </a:rPr>
              <a:t>quizzes.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So, imagine </a:t>
            </a:r>
            <a:r>
              <a:rPr lang="en-US" dirty="0">
                <a:latin typeface="Calisto MT" pitchFamily="18" charset="0"/>
              </a:rPr>
              <a:t>a world where education becomes engaging, interactive, and fun. A world where learning is not confined to textbooks </a:t>
            </a:r>
            <a:r>
              <a:rPr lang="en-US" dirty="0" smtClean="0">
                <a:latin typeface="Calisto MT" pitchFamily="18" charset="0"/>
              </a:rPr>
              <a:t> and </a:t>
            </a:r>
            <a:r>
              <a:rPr lang="en-US" dirty="0">
                <a:latin typeface="Calisto MT" pitchFamily="18" charset="0"/>
              </a:rPr>
              <a:t>lectures but takes on an exciting and </a:t>
            </a:r>
            <a:r>
              <a:rPr lang="en-US" dirty="0" err="1">
                <a:latin typeface="Calisto MT" pitchFamily="18" charset="0"/>
              </a:rPr>
              <a:t>gamified</a:t>
            </a:r>
            <a:r>
              <a:rPr lang="en-US" dirty="0">
                <a:latin typeface="Calisto MT" pitchFamily="18" charset="0"/>
              </a:rPr>
              <a:t> form. That's precisely what </a:t>
            </a:r>
            <a:r>
              <a:rPr lang="en-US" dirty="0" smtClean="0">
                <a:latin typeface="Calisto MT" pitchFamily="18" charset="0"/>
              </a:rPr>
              <a:t>Quiz App </a:t>
            </a:r>
            <a:r>
              <a:rPr lang="en-US" dirty="0">
                <a:latin typeface="Calisto MT" pitchFamily="18" charset="0"/>
              </a:rPr>
              <a:t>is all about.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latin typeface="Calisto MT" pitchFamily="18" charset="0"/>
              </a:rPr>
              <a:t>Intoduction</a:t>
            </a:r>
            <a:endParaRPr lang="en-US" b="0" dirty="0">
              <a:solidFill>
                <a:srgbClr val="C00000"/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indent="-457200">
              <a:spcBef>
                <a:spcPts val="0"/>
              </a:spcBef>
              <a:buSzPct val="97188"/>
              <a:buFont typeface="Wingdings" pitchFamily="2" charset="2"/>
              <a:buChar char="Ø"/>
            </a:pPr>
            <a:r>
              <a:rPr lang="en-US" sz="2400" dirty="0">
                <a:latin typeface="Calisto MT" pitchFamily="18" charset="0"/>
              </a:rPr>
              <a:t>Engage &amp; Entertain </a:t>
            </a:r>
            <a:r>
              <a:rPr lang="en-US" sz="2400" dirty="0" smtClean="0">
                <a:latin typeface="Calisto MT" pitchFamily="18" charset="0"/>
              </a:rPr>
              <a:t>Users</a:t>
            </a:r>
          </a:p>
          <a:p>
            <a:pPr indent="-457200">
              <a:spcBef>
                <a:spcPts val="0"/>
              </a:spcBef>
              <a:buSzPct val="97188"/>
              <a:buFont typeface="Wingdings" pitchFamily="2" charset="2"/>
              <a:buChar char="Ø"/>
            </a:pPr>
            <a:endParaRPr lang="en-US" sz="2400" dirty="0">
              <a:latin typeface="Calisto MT" pitchFamily="18" charset="0"/>
            </a:endParaRPr>
          </a:p>
          <a:p>
            <a:pPr indent="-457200">
              <a:spcBef>
                <a:spcPts val="0"/>
              </a:spcBef>
              <a:buSzPct val="97188"/>
              <a:buFont typeface="Wingdings" pitchFamily="2" charset="2"/>
              <a:buChar char="Ø"/>
            </a:pPr>
            <a:r>
              <a:rPr lang="en-US" sz="2400" dirty="0" smtClean="0">
                <a:latin typeface="Calisto MT" pitchFamily="18" charset="0"/>
              </a:rPr>
              <a:t>Provide Enhances </a:t>
            </a:r>
            <a:r>
              <a:rPr lang="en-US" sz="2400" dirty="0">
                <a:latin typeface="Calisto MT" pitchFamily="18" charset="0"/>
              </a:rPr>
              <a:t>learning experiences for students of all ages</a:t>
            </a:r>
            <a:r>
              <a:rPr lang="en-US" sz="2400" dirty="0" smtClean="0">
                <a:latin typeface="Calisto MT" pitchFamily="18" charset="0"/>
              </a:rPr>
              <a:t>.</a:t>
            </a:r>
          </a:p>
          <a:p>
            <a:pPr indent="-457200">
              <a:spcBef>
                <a:spcPts val="0"/>
              </a:spcBef>
              <a:buSzPct val="97188"/>
              <a:buFont typeface="Wingdings" pitchFamily="2" charset="2"/>
              <a:buChar char="Ø"/>
            </a:pPr>
            <a:endParaRPr lang="en-US" sz="2400" dirty="0">
              <a:latin typeface="Calisto MT" pitchFamily="18" charset="0"/>
            </a:endParaRPr>
          </a:p>
          <a:p>
            <a:pPr indent="-457200">
              <a:spcBef>
                <a:spcPts val="0"/>
              </a:spcBef>
              <a:buSzPct val="97188"/>
              <a:buFont typeface="Wingdings" pitchFamily="2" charset="2"/>
              <a:buChar char="Ø"/>
            </a:pPr>
            <a:r>
              <a:rPr lang="en-US" sz="2400" dirty="0">
                <a:latin typeface="Calisto MT" pitchFamily="18" charset="0"/>
              </a:rPr>
              <a:t>Provide educational </a:t>
            </a:r>
            <a:r>
              <a:rPr lang="en-US" sz="2400" dirty="0" smtClean="0">
                <a:latin typeface="Calisto MT" pitchFamily="18" charset="0"/>
              </a:rPr>
              <a:t>value</a:t>
            </a:r>
          </a:p>
          <a:p>
            <a:pPr marL="0" indent="0">
              <a:spcBef>
                <a:spcPts val="0"/>
              </a:spcBef>
              <a:buSzPct val="97188"/>
              <a:buNone/>
            </a:pPr>
            <a:endParaRPr lang="en-US" sz="2400" dirty="0">
              <a:latin typeface="Calisto MT" pitchFamily="18" charset="0"/>
            </a:endParaRPr>
          </a:p>
          <a:p>
            <a:pPr indent="-457200">
              <a:spcBef>
                <a:spcPts val="0"/>
              </a:spcBef>
              <a:buSzPct val="97188"/>
              <a:buFont typeface="Wingdings" pitchFamily="2" charset="2"/>
              <a:buChar char="Ø"/>
            </a:pPr>
            <a:r>
              <a:rPr lang="en-US" sz="2400" dirty="0">
                <a:latin typeface="Calisto MT" pitchFamily="18" charset="0"/>
              </a:rPr>
              <a:t>Track &amp; analyze user </a:t>
            </a:r>
            <a:r>
              <a:rPr lang="en-US" sz="2400" dirty="0" smtClean="0">
                <a:latin typeface="Calisto MT" pitchFamily="18" charset="0"/>
              </a:rPr>
              <a:t>performance</a:t>
            </a:r>
          </a:p>
          <a:p>
            <a:pPr indent="-457200">
              <a:spcBef>
                <a:spcPts val="0"/>
              </a:spcBef>
              <a:buSzPct val="97188"/>
              <a:buFont typeface="Wingdings" pitchFamily="2" charset="2"/>
              <a:buChar char="Ø"/>
            </a:pPr>
            <a:endParaRPr lang="en-US" sz="2400" dirty="0">
              <a:latin typeface="Calisto MT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latin typeface="Calisto MT" pitchFamily="18" charset="0"/>
              </a:rPr>
              <a:t>OBJECTIVE</a:t>
            </a:r>
            <a:endParaRPr lang="en-US" b="0" dirty="0">
              <a:solidFill>
                <a:srgbClr val="C00000"/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11891"/>
          </a:xfrm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400" dirty="0">
                <a:latin typeface="Calisto MT" pitchFamily="18" charset="0"/>
              </a:rPr>
              <a:t>Target Audience</a:t>
            </a:r>
            <a:r>
              <a:rPr lang="en-US" sz="2400" dirty="0" smtClean="0">
                <a:latin typeface="Calisto MT" pitchFamily="18" charset="0"/>
              </a:rPr>
              <a:t>:</a:t>
            </a:r>
          </a:p>
          <a:p>
            <a:pPr algn="ctr">
              <a:buFont typeface="Wingdings" pitchFamily="2" charset="2"/>
              <a:buChar char="Ø"/>
            </a:pPr>
            <a:endParaRPr lang="en-US" sz="2400" dirty="0">
              <a:latin typeface="Calisto MT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latin typeface="Calisto MT" pitchFamily="18" charset="0"/>
              </a:rPr>
              <a:t>Quiz App </a:t>
            </a:r>
            <a:r>
              <a:rPr lang="en-US" sz="1800" dirty="0">
                <a:latin typeface="Calisto MT" pitchFamily="18" charset="0"/>
              </a:rPr>
              <a:t>is designed for students of all ages, from primary school to higher education</a:t>
            </a:r>
            <a:r>
              <a:rPr lang="en-US" sz="1800" dirty="0" smtClean="0">
                <a:latin typeface="Calisto MT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endParaRPr lang="en-US" sz="2000" dirty="0" smtClean="0">
              <a:latin typeface="Calisto MT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400" dirty="0">
                <a:latin typeface="Calisto MT" pitchFamily="18" charset="0"/>
              </a:rPr>
              <a:t>Continuous Updates and Expansion</a:t>
            </a:r>
            <a:r>
              <a:rPr lang="en-US" sz="2400" dirty="0" smtClean="0">
                <a:latin typeface="Calisto MT" pitchFamily="18" charset="0"/>
              </a:rPr>
              <a:t>:</a:t>
            </a:r>
            <a:endParaRPr lang="en-US" sz="2400" dirty="0">
              <a:latin typeface="Calisto MT" pitchFamily="18" charset="0"/>
            </a:endParaRPr>
          </a:p>
          <a:p>
            <a:pPr algn="ctr">
              <a:buFont typeface="Wingdings" pitchFamily="2" charset="2"/>
              <a:buChar char="Ø"/>
            </a:pPr>
            <a:endParaRPr lang="en-US" sz="2400" dirty="0">
              <a:latin typeface="Calisto MT" pitchFamily="18" charset="0"/>
            </a:endParaRPr>
          </a:p>
          <a:p>
            <a:pPr lvl="1"/>
            <a:r>
              <a:rPr lang="en-US" sz="1800" dirty="0" smtClean="0">
                <a:latin typeface="Calisto MT" pitchFamily="18" charset="0"/>
              </a:rPr>
              <a:t>Quiz App </a:t>
            </a:r>
            <a:r>
              <a:rPr lang="en-US" sz="1800" dirty="0">
                <a:latin typeface="Calisto MT" pitchFamily="18" charset="0"/>
              </a:rPr>
              <a:t>is regularly updated with new quizzes, content, and features to ensure a fresh and dynamic learning experience</a:t>
            </a:r>
            <a:r>
              <a:rPr lang="en-US" sz="1800" dirty="0" smtClean="0">
                <a:latin typeface="Calisto MT" pitchFamily="18" charset="0"/>
              </a:rPr>
              <a:t>.</a:t>
            </a:r>
          </a:p>
          <a:p>
            <a:pPr marL="393192" lvl="1" indent="0">
              <a:buNone/>
            </a:pPr>
            <a:endParaRPr lang="en-US" sz="1800" dirty="0" smtClean="0">
              <a:latin typeface="Calisto MT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400" dirty="0">
                <a:latin typeface="Calisto MT" pitchFamily="18" charset="0"/>
              </a:rPr>
              <a:t>Collaboration and Social Features</a:t>
            </a:r>
            <a:r>
              <a:rPr lang="en-US" sz="2400" dirty="0" smtClean="0">
                <a:latin typeface="Calisto MT" pitchFamily="18" charset="0"/>
              </a:rPr>
              <a:t>:</a:t>
            </a:r>
          </a:p>
          <a:p>
            <a:pPr algn="ctr">
              <a:buFont typeface="Wingdings" pitchFamily="2" charset="2"/>
              <a:buChar char="Ø"/>
            </a:pPr>
            <a:endParaRPr lang="en-US" sz="2400" dirty="0">
              <a:latin typeface="Calisto MT" pitchFamily="18" charset="0"/>
            </a:endParaRPr>
          </a:p>
          <a:p>
            <a:pPr lvl="1"/>
            <a:r>
              <a:rPr lang="en-US" sz="1800" dirty="0">
                <a:latin typeface="Calisto MT" pitchFamily="18" charset="0"/>
              </a:rPr>
              <a:t>Users can share their quiz results, achievements, and progress on social media platforms.</a:t>
            </a:r>
          </a:p>
          <a:p>
            <a:pPr lvl="1"/>
            <a:endParaRPr lang="en-US" sz="1800" dirty="0"/>
          </a:p>
          <a:p>
            <a:pPr>
              <a:buFont typeface="Courier New" pitchFamily="49" charset="0"/>
              <a:buChar char="o"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latin typeface="Calisto MT" pitchFamily="18" charset="0"/>
              </a:rPr>
              <a:t>SCOPE</a:t>
            </a:r>
            <a:endParaRPr lang="en-US" b="0" dirty="0">
              <a:solidFill>
                <a:srgbClr val="C00000"/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457200" lvl="0" indent="-457200" algn="just">
              <a:spcBef>
                <a:spcPts val="0"/>
              </a:spcBef>
              <a:buClr>
                <a:srgbClr val="D1D5DB"/>
              </a:buClr>
              <a:buSzPts val="2760"/>
              <a:buFont typeface="Wingdings" pitchFamily="2" charset="2"/>
              <a:buChar char="Ø"/>
            </a:pPr>
            <a:r>
              <a:rPr lang="en-US" sz="2800" dirty="0" smtClean="0">
                <a:latin typeface="Calisto MT" pitchFamily="18" charset="0"/>
              </a:rPr>
              <a:t>HTML</a:t>
            </a:r>
            <a:r>
              <a:rPr lang="en-US" sz="2800" dirty="0">
                <a:latin typeface="Calisto MT" pitchFamily="18" charset="0"/>
              </a:rPr>
              <a:t>:</a:t>
            </a:r>
            <a:r>
              <a:rPr lang="en-US" sz="2800" i="1" dirty="0">
                <a:latin typeface="Calisto MT" pitchFamily="18" charset="0"/>
              </a:rPr>
              <a:t> </a:t>
            </a:r>
            <a:r>
              <a:rPr lang="en-US" sz="2800" dirty="0">
                <a:latin typeface="Calisto MT" pitchFamily="18" charset="0"/>
              </a:rPr>
              <a:t>For creating the structure and markup of the web pages</a:t>
            </a:r>
            <a:r>
              <a:rPr lang="en-US" sz="2800" dirty="0" smtClean="0">
                <a:latin typeface="Calisto MT" pitchFamily="18" charset="0"/>
              </a:rPr>
              <a:t>.</a:t>
            </a:r>
          </a:p>
          <a:p>
            <a:pPr marL="0" lvl="0" indent="0" algn="just">
              <a:spcBef>
                <a:spcPts val="0"/>
              </a:spcBef>
              <a:buClr>
                <a:srgbClr val="D1D5DB"/>
              </a:buClr>
              <a:buSzPts val="2760"/>
              <a:buNone/>
            </a:pPr>
            <a:endParaRPr lang="en-US" sz="2800" dirty="0">
              <a:latin typeface="Calisto MT" pitchFamily="18" charset="0"/>
            </a:endParaRPr>
          </a:p>
          <a:p>
            <a:pPr marL="457200" lvl="0" indent="-457200" algn="just">
              <a:spcBef>
                <a:spcPts val="0"/>
              </a:spcBef>
              <a:buClr>
                <a:srgbClr val="D1D5DB"/>
              </a:buClr>
              <a:buSzPts val="2760"/>
              <a:buFont typeface="Wingdings" pitchFamily="2" charset="2"/>
              <a:buChar char="Ø"/>
            </a:pPr>
            <a:r>
              <a:rPr lang="en-US" sz="2800" dirty="0">
                <a:latin typeface="Calisto MT" pitchFamily="18" charset="0"/>
              </a:rPr>
              <a:t>CSS: To style and visually design the quiz </a:t>
            </a:r>
            <a:r>
              <a:rPr lang="en-US" sz="2800" dirty="0" smtClean="0">
                <a:latin typeface="Calisto MT" pitchFamily="18" charset="0"/>
              </a:rPr>
              <a:t>application.</a:t>
            </a:r>
          </a:p>
          <a:p>
            <a:pPr marL="0" lvl="0" indent="0" algn="just">
              <a:spcBef>
                <a:spcPts val="0"/>
              </a:spcBef>
              <a:buClr>
                <a:srgbClr val="D1D5DB"/>
              </a:buClr>
              <a:buSzPts val="2760"/>
              <a:buNone/>
            </a:pPr>
            <a:endParaRPr lang="en-US" sz="2800" dirty="0">
              <a:latin typeface="Calisto MT" pitchFamily="18" charset="0"/>
            </a:endParaRPr>
          </a:p>
          <a:p>
            <a:pPr marL="457200" lvl="0" indent="-457200" algn="just">
              <a:spcBef>
                <a:spcPts val="0"/>
              </a:spcBef>
              <a:buClr>
                <a:srgbClr val="D1D5DB"/>
              </a:buClr>
              <a:buSzPts val="2760"/>
              <a:buFont typeface="Wingdings" pitchFamily="2" charset="2"/>
              <a:buChar char="Ø"/>
            </a:pPr>
            <a:r>
              <a:rPr lang="en-US" sz="2800" dirty="0">
                <a:latin typeface="Calisto MT" pitchFamily="18" charset="0"/>
              </a:rPr>
              <a:t>JavaScript: For implementing interactivity, user input validation, and dynamic behavior</a:t>
            </a:r>
            <a:r>
              <a:rPr lang="en-US" sz="2800" dirty="0" smtClean="0">
                <a:latin typeface="Calisto MT" pitchFamily="18" charset="0"/>
              </a:rPr>
              <a:t>.</a:t>
            </a:r>
          </a:p>
          <a:p>
            <a:pPr marL="0" lvl="0" indent="0" algn="just">
              <a:spcBef>
                <a:spcPts val="0"/>
              </a:spcBef>
              <a:buClr>
                <a:srgbClr val="D1D5DB"/>
              </a:buClr>
              <a:buSzPts val="2760"/>
              <a:buNone/>
            </a:pPr>
            <a:endParaRPr lang="en-US" sz="2800" dirty="0">
              <a:latin typeface="Calisto MT" pitchFamily="18" charset="0"/>
            </a:endParaRPr>
          </a:p>
          <a:p>
            <a:pPr marL="457200" lvl="0" indent="-457200" algn="just">
              <a:spcBef>
                <a:spcPts val="0"/>
              </a:spcBef>
              <a:buClr>
                <a:srgbClr val="D1D5DB"/>
              </a:buClr>
              <a:buSzPts val="2760"/>
              <a:buFont typeface="Wingdings" pitchFamily="2" charset="2"/>
              <a:buChar char="Ø"/>
            </a:pPr>
            <a:r>
              <a:rPr lang="en-US" sz="2800" dirty="0">
                <a:latin typeface="Calisto MT" pitchFamily="18" charset="0"/>
              </a:rPr>
              <a:t>PHP: For making dynamic and interactive web </a:t>
            </a:r>
            <a:r>
              <a:rPr lang="en-US" sz="2800" dirty="0" smtClean="0">
                <a:latin typeface="Calisto MT" pitchFamily="18" charset="0"/>
              </a:rPr>
              <a:t>page.</a:t>
            </a:r>
          </a:p>
          <a:p>
            <a:pPr marL="0" lvl="0" indent="0" algn="just">
              <a:spcBef>
                <a:spcPts val="0"/>
              </a:spcBef>
              <a:buClr>
                <a:srgbClr val="D1D5DB"/>
              </a:buClr>
              <a:buSzPts val="2760"/>
              <a:buNone/>
            </a:pPr>
            <a:endParaRPr lang="en-US" sz="2800" dirty="0" smtClean="0">
              <a:latin typeface="Calisto MT" pitchFamily="18" charset="0"/>
            </a:endParaRPr>
          </a:p>
          <a:p>
            <a:pPr marL="457200" lvl="0" indent="-457200" algn="just">
              <a:spcBef>
                <a:spcPts val="0"/>
              </a:spcBef>
              <a:buClr>
                <a:srgbClr val="D1D5DB"/>
              </a:buClr>
              <a:buSzPts val="2760"/>
              <a:buFont typeface="Wingdings" pitchFamily="2" charset="2"/>
              <a:buChar char="Ø"/>
            </a:pPr>
            <a:r>
              <a:rPr lang="en-US" sz="2800" dirty="0" smtClean="0">
                <a:latin typeface="Calisto MT" pitchFamily="18" charset="0"/>
              </a:rPr>
              <a:t>Databases</a:t>
            </a:r>
            <a:r>
              <a:rPr lang="en-US" sz="2800" dirty="0">
                <a:latin typeface="Calisto MT" pitchFamily="18" charset="0"/>
              </a:rPr>
              <a:t>: MySQL for storing quiz questions, user data, and </a:t>
            </a:r>
            <a:r>
              <a:rPr lang="en-US" sz="2800" dirty="0" smtClean="0">
                <a:latin typeface="Calisto MT" pitchFamily="18" charset="0"/>
              </a:rPr>
              <a:t>many other features related quiz application.</a:t>
            </a:r>
          </a:p>
          <a:p>
            <a:pPr marL="0" lvl="0" indent="0" algn="just">
              <a:spcBef>
                <a:spcPts val="0"/>
              </a:spcBef>
              <a:buClr>
                <a:srgbClr val="D1D5DB"/>
              </a:buClr>
              <a:buSzPts val="2760"/>
              <a:buNone/>
            </a:pPr>
            <a:endParaRPr lang="en-US" sz="2800" dirty="0">
              <a:latin typeface="Calisto MT" pitchFamily="18" charset="0"/>
            </a:endParaRPr>
          </a:p>
          <a:p>
            <a:pPr marL="457200" lvl="0" indent="-457200" algn="just">
              <a:spcBef>
                <a:spcPts val="0"/>
              </a:spcBef>
              <a:buClr>
                <a:srgbClr val="D1D5DB"/>
              </a:buClr>
              <a:buSzPts val="2760"/>
              <a:buFont typeface="Wingdings" pitchFamily="2" charset="2"/>
              <a:buChar char="Ø"/>
            </a:pPr>
            <a:r>
              <a:rPr lang="en-US" sz="2800" dirty="0">
                <a:latin typeface="Calisto MT" pitchFamily="18" charset="0"/>
              </a:rPr>
              <a:t>WEB SERVER: </a:t>
            </a:r>
            <a:r>
              <a:rPr lang="en-US" sz="2800" dirty="0" err="1" smtClean="0">
                <a:latin typeface="Calisto MT" pitchFamily="18" charset="0"/>
              </a:rPr>
              <a:t>Xammp</a:t>
            </a:r>
            <a:r>
              <a:rPr lang="en-US" sz="2800" dirty="0" smtClean="0">
                <a:latin typeface="Calisto MT" pitchFamily="18" charset="0"/>
              </a:rPr>
              <a:t> and </a:t>
            </a:r>
            <a:r>
              <a:rPr lang="en-US" sz="2800" dirty="0" err="1" smtClean="0">
                <a:latin typeface="Calisto MT" pitchFamily="18" charset="0"/>
              </a:rPr>
              <a:t>Github</a:t>
            </a:r>
            <a:r>
              <a:rPr lang="en-US" sz="2800" dirty="0" smtClean="0">
                <a:latin typeface="Calisto MT" pitchFamily="18" charset="0"/>
              </a:rPr>
              <a:t> for storing project</a:t>
            </a:r>
            <a:r>
              <a:rPr lang="en-US" sz="2800" i="1" dirty="0" smtClean="0">
                <a:latin typeface="Calisto MT" pitchFamily="18" charset="0"/>
              </a:rPr>
              <a:t>.</a:t>
            </a:r>
            <a:endParaRPr lang="en-US" i="1" dirty="0">
              <a:latin typeface="Calisto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Calisto MT" pitchFamily="18" charset="0"/>
              </a:rPr>
              <a:t>Tools &amp;</a:t>
            </a:r>
            <a:r>
              <a:rPr lang="en-US" b="0" dirty="0" smtClean="0">
                <a:solidFill>
                  <a:srgbClr val="C00000"/>
                </a:solidFill>
                <a:effectLst/>
                <a:latin typeface="Calisto MT" pitchFamily="18" charset="0"/>
              </a:rPr>
              <a:t> </a:t>
            </a:r>
            <a:r>
              <a:rPr lang="en-US" b="0" dirty="0">
                <a:solidFill>
                  <a:srgbClr val="C00000"/>
                </a:solidFill>
                <a:effectLst/>
                <a:latin typeface="Calisto MT" pitchFamily="18" charset="0"/>
              </a:rPr>
              <a:t>Technology Used:</a:t>
            </a:r>
            <a:endParaRPr lang="en-US" dirty="0">
              <a:solidFill>
                <a:srgbClr val="C00000"/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0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382000" cy="472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1" dirty="0">
                <a:solidFill>
                  <a:srgbClr val="C00000"/>
                </a:solidFill>
                <a:effectLst/>
                <a:latin typeface="Calisto MT" pitchFamily="18" charset="0"/>
              </a:rPr>
              <a:t>Class Diagram of </a:t>
            </a:r>
            <a:r>
              <a:rPr lang="en-US" b="0" i="1" dirty="0" smtClean="0">
                <a:solidFill>
                  <a:srgbClr val="C00000"/>
                </a:solidFill>
                <a:effectLst/>
                <a:latin typeface="Calisto MT" pitchFamily="18" charset="0"/>
              </a:rPr>
              <a:t/>
            </a:r>
            <a:br>
              <a:rPr lang="en-US" b="0" i="1" dirty="0" smtClean="0">
                <a:solidFill>
                  <a:srgbClr val="C00000"/>
                </a:solidFill>
                <a:effectLst/>
                <a:latin typeface="Calisto MT" pitchFamily="18" charset="0"/>
              </a:rPr>
            </a:br>
            <a:r>
              <a:rPr lang="en-US" b="0" i="1" dirty="0" smtClean="0">
                <a:solidFill>
                  <a:srgbClr val="C00000"/>
                </a:solidFill>
                <a:effectLst/>
                <a:latin typeface="Calisto MT" pitchFamily="18" charset="0"/>
              </a:rPr>
              <a:t>QUIZ APPLICATION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6294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1" dirty="0">
                <a:solidFill>
                  <a:srgbClr val="C00000"/>
                </a:solidFill>
                <a:effectLst/>
                <a:latin typeface="Calisto MT" pitchFamily="18" charset="0"/>
              </a:rPr>
              <a:t>Use case diagram of QUIZ APPLICATION PROJECT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1" dirty="0">
                <a:solidFill>
                  <a:srgbClr val="C00000"/>
                </a:solidFill>
                <a:effectLst/>
                <a:latin typeface="Calisto MT" pitchFamily="18" charset="0"/>
              </a:rPr>
              <a:t>Use case diagram of QUIZ APPLICATION PROJECT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848600" cy="4724400"/>
          </a:xfrm>
        </p:spPr>
      </p:pic>
    </p:spTree>
    <p:extLst>
      <p:ext uri="{BB962C8B-B14F-4D97-AF65-F5344CB8AC3E}">
        <p14:creationId xmlns:p14="http://schemas.microsoft.com/office/powerpoint/2010/main" val="41028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403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Black</vt:lpstr>
      <vt:lpstr>Calisto MT</vt:lpstr>
      <vt:lpstr>Castellar</vt:lpstr>
      <vt:lpstr>Courier New</vt:lpstr>
      <vt:lpstr>High Tower Text</vt:lpstr>
      <vt:lpstr>Lucida Sans Unicode</vt:lpstr>
      <vt:lpstr>Verdana</vt:lpstr>
      <vt:lpstr>Wingdings</vt:lpstr>
      <vt:lpstr>Wingdings 2</vt:lpstr>
      <vt:lpstr>Wingdings 3</vt:lpstr>
      <vt:lpstr>Concourse</vt:lpstr>
      <vt:lpstr>Quiz Application</vt:lpstr>
      <vt:lpstr>Content:</vt:lpstr>
      <vt:lpstr>Intoduction</vt:lpstr>
      <vt:lpstr>OBJECTIVE</vt:lpstr>
      <vt:lpstr>SCOPE</vt:lpstr>
      <vt:lpstr>Tools &amp; Technology Used:</vt:lpstr>
      <vt:lpstr>Class Diagram of  QUIZ APPLICATION </vt:lpstr>
      <vt:lpstr>Use case diagram of QUIZ APPLICATION PROJECT </vt:lpstr>
      <vt:lpstr>Use case diagram of QUIZ APPLICATION PROJECT </vt:lpstr>
      <vt:lpstr>Conclusion</vt:lpstr>
      <vt:lpstr>The End #Peace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Application</dc:title>
  <dc:creator>User</dc:creator>
  <cp:lastModifiedBy>DWIT CSIT</cp:lastModifiedBy>
  <cp:revision>17</cp:revision>
  <dcterms:created xsi:type="dcterms:W3CDTF">2023-06-15T11:30:46Z</dcterms:created>
  <dcterms:modified xsi:type="dcterms:W3CDTF">2023-06-16T02:34:13Z</dcterms:modified>
</cp:coreProperties>
</file>