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880" y="2339975"/>
            <a:ext cx="5504815" cy="1581785"/>
          </a:xfrm>
        </p:spPr>
        <p:txBody>
          <a:bodyPr>
            <a:normAutofit/>
          </a:bodyPr>
          <a:lstStyle/>
          <a:p>
            <a:r>
              <a:rPr lang="en-US" altLang="en-US" sz="4445" b="1"/>
              <a:t>Examples of Services Over Cloud</a:t>
            </a:r>
            <a:endParaRPr lang="en-US" altLang="en-US" sz="4445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64180"/>
            <a:ext cx="5226685" cy="1655445"/>
          </a:xfrm>
        </p:spPr>
        <p:txBody>
          <a:bodyPr>
            <a:normAutofit lnSpcReduction="20000"/>
          </a:bodyPr>
          <a:lstStyle/>
          <a:p>
            <a:endParaRPr lang="en-US" altLang="en-US" i="1"/>
          </a:p>
          <a:p>
            <a:endParaRPr lang="en-US" altLang="en-US" i="1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6465" y="0"/>
            <a:ext cx="49155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What is Cloud Computing?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Technology that lets use tools like servers, storage, databases, and software over the internet instead of on own computer.</a:t>
            </a:r>
            <a:endParaRPr lang="en-US" altLang="en-US"/>
          </a:p>
          <a:p>
            <a:r>
              <a:rPr lang="en-US" altLang="en-US"/>
              <a:t>no need to buy hardware just use it on-demand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p>
            <a:r>
              <a:rPr lang="en-US" altLang="en-US"/>
              <a:t>Types of Cloud Services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838200" y="1848485"/>
            <a:ext cx="2989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Infrastructure as a Service (IaaS)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38200" y="2693035"/>
            <a:ext cx="32054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porovides virtual servers, storage, and networks.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example: Amazon Web Services (AWS), Microsoft Azure.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4281170" y="1848485"/>
            <a:ext cx="22269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Platform as a Service (PaaS)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366260" y="2693035"/>
            <a:ext cx="25825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offers tools for developers to build and manage apps.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example: Google App Engine, Heroku.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8102600" y="1848485"/>
            <a:ext cx="2022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Software as a Service (SaaS)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8102600" y="2693035"/>
            <a:ext cx="31946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delivers ready-to-use software over the internet.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example: Gmail, Zoom, Microsoft 365.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 fontScale="90000"/>
          </a:bodyPr>
          <a:p>
            <a:r>
              <a:rPr lang="en-US" altLang="en-US"/>
              <a:t>Examples of Cloud Services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838200" y="1848485"/>
            <a:ext cx="2989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Data Storage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38200" y="2432050"/>
            <a:ext cx="32054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Google Drive, Dropbox, iCloud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Store photos, documents, and files securely online.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4281170" y="1848485"/>
            <a:ext cx="2226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Streaming Services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366260" y="2432050"/>
            <a:ext cx="25825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Netflix, Spotify, YouTube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Access entertainment without downloading content.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8102600" y="1848485"/>
            <a:ext cx="2022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Gaming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8102600" y="2417445"/>
            <a:ext cx="31946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Google Stadia, Xbox Cloud Gaming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Play high-end games on any device without expensive consoles.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 fontScale="90000"/>
          </a:bodyPr>
          <a:p>
            <a:r>
              <a:rPr lang="en-US" altLang="en-US"/>
              <a:t>Why Use Cloud Services?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838200" y="1848485"/>
            <a:ext cx="2989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Convenient 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38200" y="2432050"/>
            <a:ext cx="3205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Access from anywhere, anytime.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4281170" y="1848485"/>
            <a:ext cx="2763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Enhanced Collaboration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366260" y="2432050"/>
            <a:ext cx="25825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Teams can work on the same files in real time from different locations.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8102600" y="1848485"/>
            <a:ext cx="2022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Security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8159115" y="2432050"/>
            <a:ext cx="31946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Cloud services protect data by scrambling it (encryption), saving extra copies (backups), and blocking unauthorized access (firewalls).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790" y="2766060"/>
            <a:ext cx="10515600" cy="1325563"/>
          </a:xfrm>
        </p:spPr>
        <p:txBody>
          <a:bodyPr/>
          <a:p>
            <a:pPr algn="ctr"/>
            <a:r>
              <a:rPr lang="en-US" altLang="en-US"/>
              <a:t>Conclusion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1232</Words>
  <Application>WPS Presentation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Nobile</vt:lpstr>
      <vt:lpstr>Yu Gothic UI</vt:lpstr>
      <vt:lpstr>Nobile</vt:lpstr>
      <vt:lpstr>Nobile</vt:lpstr>
      <vt:lpstr>PMingLiU-ExtB</vt:lpstr>
      <vt:lpstr>Office Theme</vt:lpstr>
      <vt:lpstr>PowerPoint 演示文稿</vt:lpstr>
      <vt:lpstr>PowerPoint 演示文稿</vt:lpstr>
      <vt:lpstr>PowerPoint 演示文稿</vt:lpstr>
      <vt:lpstr>Examples of Cloud Services </vt:lpstr>
      <vt:lpstr>Examples of Cloud Services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of Services Over Cloud</dc:title>
  <dc:creator/>
  <cp:lastModifiedBy>hp</cp:lastModifiedBy>
  <cp:revision>1</cp:revision>
  <dcterms:created xsi:type="dcterms:W3CDTF">2024-12-08T14:23:57Z</dcterms:created>
  <dcterms:modified xsi:type="dcterms:W3CDTF">2024-12-08T14:23:57Z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21C3F1D6A6EC47C8A17F91A0012D7AE9_11</vt:lpwstr>
  </property>
  <property fmtid="{D5CDD505-2E9C-101B-9397-08002B2CF9AE}" pid="3" name="KSOProductBuildVer">
    <vt:lpwstr>1033-12.2.0.19307</vt:lpwstr>
  </property>
</Properties>
</file>