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910A-15F3-8232-4E8F-09103BE6B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F1FF8-1121-37CA-7D92-63F016A57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AC381-718C-6CEF-093D-8C06297A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3220-733F-42C4-855C-9CB3B3E9ECD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ED481-9F8D-23DD-D532-453810D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7DEE2-8C75-D5A1-F2C9-171981A1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2FBE-4A65-4123-B31D-5997EC44C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79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FB01-588F-A6D4-E06C-3B5F2ABA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795B2-D683-BF44-5B3F-31AC4B138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73EA2-FD9F-FB59-B99C-D567E8AD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3220-733F-42C4-855C-9CB3B3E9ECD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72B30-3E4D-9130-08F8-3F571BD5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334B3-8516-B30F-C6C0-0B89D2A4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2FBE-4A65-4123-B31D-5997EC44C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47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C2EAD-D85C-CFC8-CFFC-1ACE423A8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9BC93-BB35-B368-AF77-F07F2079B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7DC94-D3C3-BCB9-3806-A1F526274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3220-733F-42C4-855C-9CB3B3E9ECD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63EA5-1642-8F2D-2439-F3DD3248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E866-CE1A-6A3F-9751-BD081A97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2FBE-4A65-4123-B31D-5997EC44C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4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B52C-5618-BC2D-3C58-7C1671A5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454B-9144-AAF1-2091-D9F2259F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F310D-273A-CB1A-8F92-3A4A7C90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3220-733F-42C4-855C-9CB3B3E9ECD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5C91-7955-A1EC-8134-40C219D8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7234E-4FF9-7F22-F174-3D26CDF2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2FBE-4A65-4123-B31D-5997EC44C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22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9224-2625-2EC7-2488-5DBEE5E2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B6F59-D591-06C4-F2E6-ABB709A37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56D5B-999F-B8C9-00AB-F287E275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3220-733F-42C4-855C-9CB3B3E9ECD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E207-DF7D-A020-D35D-DC1A98F6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9CD8-8CC3-F2FD-CCC6-D0322DE6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2FBE-4A65-4123-B31D-5997EC44C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90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0B46-DC63-465E-CDE7-BA3832E4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95C3-0011-3CEA-5CDB-907930FF7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DCCD0-7397-3717-2631-9020B4A44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A7D3C-977B-A850-E4AD-5303F795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3220-733F-42C4-855C-9CB3B3E9ECD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86BC3-8FEC-EBC2-ECF1-39D0EF96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F9568-8123-A4E6-E9BD-3A41CB5C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2FBE-4A65-4123-B31D-5997EC44C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2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7433-6EDA-0097-A31F-15A1455B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818BE-7A4C-EB2D-4101-6C069DCFC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3AB0C-CC04-41C0-C057-0C3F2E5A7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12DF0-9A31-A997-4E6C-361A65108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1A49D-54BF-AABB-3F6C-4ED1A680E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4A1B6-CECC-EAAD-B190-30BF3F55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3220-733F-42C4-855C-9CB3B3E9ECD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E0A52-75D6-A2AB-1AA9-4933A5CC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54976-A847-A07C-D3E0-50B89FDB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2FBE-4A65-4123-B31D-5997EC44C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07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5B88-06A2-CE19-7C33-ADBE3FE1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A5CD8-A1F1-56DD-1659-C4CF1230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3220-733F-42C4-855C-9CB3B3E9ECD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5BAE9-1C81-F315-B586-1688314B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88869-3C91-6982-75CC-2BD8D252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2FBE-4A65-4123-B31D-5997EC44C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7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CAE41F-80FC-AED5-CE9B-570C831E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3220-733F-42C4-855C-9CB3B3E9ECD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04005-EB03-B429-CF8B-1F5C6581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BE7D-EF73-EA5A-AAE5-95F67D28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2FBE-4A65-4123-B31D-5997EC44C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9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2148-577E-FCD1-3F83-8156F917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06AD-B5F9-1D30-6614-DF92B3F39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7B27D-1326-E9B0-F3A1-0868DE37F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5AF7C-1130-6FF0-9A8F-054D297F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3220-733F-42C4-855C-9CB3B3E9ECD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C92F1-7F6A-ADB6-6076-1D124D7F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9DE56-F42A-7390-2C7B-B52AA7F5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2FBE-4A65-4123-B31D-5997EC44C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70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57B7-DDA8-5DC3-5F80-C6B3F4FD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4B589-6981-644B-AB3C-0BC9669DD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76B8-ACBE-BB83-E955-B3678C363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D376B-B730-D835-E16A-4F8C8D69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3220-733F-42C4-855C-9CB3B3E9ECD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4BA93-A11E-A0BA-1238-B3140209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9BDD7-2A0A-F3F3-4303-AEFD8405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2FBE-4A65-4123-B31D-5997EC44C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37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9D70C-C700-E206-2288-9307415C2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CF8B4-41F4-F211-52DC-5FEFF4F7F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55E9-6A80-7432-F3CD-9BEF34F07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3220-733F-42C4-855C-9CB3B3E9ECD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69D5C-7C58-6C50-B9E9-3FAC76C6A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83A3D-A0FE-EA6E-EB55-C8D7D4D15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82FBE-4A65-4123-B31D-5997EC44C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59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D489-4D63-D1A3-F29C-E25E6A69A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6DB4A-0323-CD44-8741-3006D095E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70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Harde</dc:creator>
  <cp:lastModifiedBy>Pratik Harde</cp:lastModifiedBy>
  <cp:revision>1</cp:revision>
  <dcterms:created xsi:type="dcterms:W3CDTF">2023-04-28T14:00:48Z</dcterms:created>
  <dcterms:modified xsi:type="dcterms:W3CDTF">2023-04-28T14:02:35Z</dcterms:modified>
</cp:coreProperties>
</file>