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3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Students Marks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Pratik Khanna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D4AF-37C9-4F88-B644-DEB69CA5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CFED2-244C-4E58-B357-B240D54B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5801" y="2014194"/>
            <a:ext cx="3909399" cy="18032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6F867-627C-449D-8842-BBBCE052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14194"/>
            <a:ext cx="3962743" cy="19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8803-87EC-4F8E-982F-081DD6D3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Application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ED5F0-0EC8-4CB1-85EB-630CBA76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90439"/>
            <a:ext cx="10058400" cy="3924967"/>
          </a:xfrm>
        </p:spPr>
      </p:pic>
    </p:spTree>
    <p:extLst>
      <p:ext uri="{BB962C8B-B14F-4D97-AF65-F5344CB8AC3E}">
        <p14:creationId xmlns:p14="http://schemas.microsoft.com/office/powerpoint/2010/main" val="3519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B240-7029-4F7F-80C2-B9B8E2EE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Application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A8309-EEB5-459F-AD77-E9BAB79C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6815"/>
            <a:ext cx="10058399" cy="43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6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7D5D-B849-431C-B076-B0FE24DA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159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07593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6E4C-62C5-4538-B1DC-2A6961AB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Libraries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77DC3-4530-40EA-AD13-52C27F53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15" y="2186322"/>
            <a:ext cx="10044030" cy="29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895A-D5B8-411A-B11A-BB909EA2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Data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657E9-EF76-44B8-857D-5AC2804E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22854"/>
            <a:ext cx="5029201" cy="3574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1D8BB8-580F-403C-8BD3-590FCFFD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27" y="2222853"/>
            <a:ext cx="4502973" cy="1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2531-5830-441E-959E-433AA697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EDDBA-DF5E-4E75-A739-67C653AEF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503" y="1917577"/>
            <a:ext cx="10145697" cy="4403324"/>
          </a:xfrm>
        </p:spPr>
      </p:pic>
    </p:spTree>
    <p:extLst>
      <p:ext uri="{BB962C8B-B14F-4D97-AF65-F5344CB8AC3E}">
        <p14:creationId xmlns:p14="http://schemas.microsoft.com/office/powerpoint/2010/main" val="25428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B74F-E12E-4D95-A0A5-69443CB3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82701-4837-4F50-A127-66DF67DA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66764"/>
            <a:ext cx="7056268" cy="4187807"/>
          </a:xfrm>
        </p:spPr>
      </p:pic>
    </p:spTree>
    <p:extLst>
      <p:ext uri="{BB962C8B-B14F-4D97-AF65-F5344CB8AC3E}">
        <p14:creationId xmlns:p14="http://schemas.microsoft.com/office/powerpoint/2010/main" val="148233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C72EB-DE14-4D39-B81D-27FF928F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79804"/>
            <a:ext cx="5673793" cy="5716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2BC66-6FC7-45E3-B580-444F2283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7" y="479803"/>
            <a:ext cx="5673792" cy="57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E9B9-DDC8-48D8-B448-7958D4A2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Treatment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16C34-2FE8-40A7-A2B6-322A4586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3"/>
            <a:ext cx="4401845" cy="3818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827DC0-D418-4F0F-9161-97EF8094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12" y="2014192"/>
            <a:ext cx="5165383" cy="32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18B-AE41-4B5B-B4C3-A12D8D67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1A2ED-94A5-45BF-A940-D916821A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6132990" cy="43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AD4D-7465-426D-AC97-16F36F3C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</a:t>
            </a:r>
            <a:r>
              <a:rPr lang="en-US" dirty="0" err="1"/>
              <a:t>X_test</a:t>
            </a:r>
            <a:r>
              <a:rPr lang="en-US" dirty="0"/>
              <a:t> V/s </a:t>
            </a:r>
            <a:r>
              <a:rPr lang="en-US" dirty="0" err="1"/>
              <a:t>y_test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59D71-460B-4861-AA22-4E0EA81B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67713"/>
            <a:ext cx="5626963" cy="39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{B2FA8373-DE91-4F28-9A91-BB66231C774C}tf78438558_win32</Template>
  <TotalTime>140</TotalTime>
  <Words>36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Garamond</vt:lpstr>
      <vt:lpstr>SavonVTI</vt:lpstr>
      <vt:lpstr>Students Marks Prediction</vt:lpstr>
      <vt:lpstr>Importing Libraries</vt:lpstr>
      <vt:lpstr>Student Data</vt:lpstr>
      <vt:lpstr>Understanding the Data</vt:lpstr>
      <vt:lpstr>Visualization</vt:lpstr>
      <vt:lpstr>PowerPoint Presentation</vt:lpstr>
      <vt:lpstr>Missing Value Treatment</vt:lpstr>
      <vt:lpstr>Model Building</vt:lpstr>
      <vt:lpstr>Scatter Plot X_test V/s y_test</vt:lpstr>
      <vt:lpstr>R-Square</vt:lpstr>
      <vt:lpstr>Flask Application</vt:lpstr>
      <vt:lpstr>Flask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Marks Prediction</dc:title>
  <dc:creator>Pratik Khanna</dc:creator>
  <cp:lastModifiedBy>Pratik Khanna</cp:lastModifiedBy>
  <cp:revision>7</cp:revision>
  <dcterms:created xsi:type="dcterms:W3CDTF">2021-03-07T04:43:22Z</dcterms:created>
  <dcterms:modified xsi:type="dcterms:W3CDTF">2021-03-07T09:01:23Z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