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8.png"/><Relationship Id="rId6" Type="http://schemas.openxmlformats.org/officeDocument/2006/relationships/image" Target="../media/image5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svg"/><Relationship Id="rId1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E26B8-4A70-49BF-9956-AE7B0CBB95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7E5459B-5446-4236-A716-3E7122B3ED84}">
      <dgm:prSet/>
      <dgm:spPr/>
      <dgm:t>
        <a:bodyPr/>
        <a:lstStyle/>
        <a:p>
          <a:r>
            <a:rPr lang="en-US"/>
            <a:t>This project is to take a glimpse at different neighborhoods of Richmond, VA. Richmond is the are capital city of Virginia and is major city in middle Eastern part of the US.</a:t>
          </a:r>
        </a:p>
      </dgm:t>
    </dgm:pt>
    <dgm:pt modelId="{B1B27C0A-7DC4-47DA-B029-9302B0AEFE6D}" type="parTrans" cxnId="{3F6EBE62-D5DE-4A40-B091-BDC63408589C}">
      <dgm:prSet/>
      <dgm:spPr/>
      <dgm:t>
        <a:bodyPr/>
        <a:lstStyle/>
        <a:p>
          <a:endParaRPr lang="en-US"/>
        </a:p>
      </dgm:t>
    </dgm:pt>
    <dgm:pt modelId="{5799E697-4888-4520-9519-3B85803992F2}" type="sibTrans" cxnId="{3F6EBE62-D5DE-4A40-B091-BDC63408589C}">
      <dgm:prSet/>
      <dgm:spPr/>
      <dgm:t>
        <a:bodyPr/>
        <a:lstStyle/>
        <a:p>
          <a:endParaRPr lang="en-US"/>
        </a:p>
      </dgm:t>
    </dgm:pt>
    <dgm:pt modelId="{6A73F92C-DD94-4E04-8382-106966041173}">
      <dgm:prSet/>
      <dgm:spPr/>
      <dgm:t>
        <a:bodyPr/>
        <a:lstStyle/>
        <a:p>
          <a:r>
            <a:rPr lang="en-US"/>
            <a:t>This might be an interest for travelers and Business owners from the different part of the world who want to visit Richmond for various reasons.</a:t>
          </a:r>
        </a:p>
      </dgm:t>
    </dgm:pt>
    <dgm:pt modelId="{517EBB12-BEAC-47CB-8057-FB67BE12D386}" type="parTrans" cxnId="{7113784F-D3B9-4247-BB6C-8778FD96CCF7}">
      <dgm:prSet/>
      <dgm:spPr/>
      <dgm:t>
        <a:bodyPr/>
        <a:lstStyle/>
        <a:p>
          <a:endParaRPr lang="en-US"/>
        </a:p>
      </dgm:t>
    </dgm:pt>
    <dgm:pt modelId="{73EF2A6A-FD46-4A3A-806D-617948723EC3}" type="sibTrans" cxnId="{7113784F-D3B9-4247-BB6C-8778FD96CCF7}">
      <dgm:prSet/>
      <dgm:spPr/>
      <dgm:t>
        <a:bodyPr/>
        <a:lstStyle/>
        <a:p>
          <a:endParaRPr lang="en-US"/>
        </a:p>
      </dgm:t>
    </dgm:pt>
    <dgm:pt modelId="{F8FECE2E-5445-490F-AD1F-B92B7D85A90F}" type="pres">
      <dgm:prSet presAssocID="{802E26B8-4A70-49BF-9956-AE7B0CBB9591}" presName="root" presStyleCnt="0">
        <dgm:presLayoutVars>
          <dgm:dir/>
          <dgm:resizeHandles val="exact"/>
        </dgm:presLayoutVars>
      </dgm:prSet>
      <dgm:spPr/>
    </dgm:pt>
    <dgm:pt modelId="{9CD2309F-404C-4E7B-A3FC-7D4C11178A15}" type="pres">
      <dgm:prSet presAssocID="{67E5459B-5446-4236-A716-3E7122B3ED84}" presName="compNode" presStyleCnt="0"/>
      <dgm:spPr/>
    </dgm:pt>
    <dgm:pt modelId="{ED079449-051B-49D5-B890-52D131E4C51F}" type="pres">
      <dgm:prSet presAssocID="{67E5459B-5446-4236-A716-3E7122B3ED84}" presName="bgRect" presStyleLbl="bgShp" presStyleIdx="0" presStyleCnt="2"/>
      <dgm:spPr/>
    </dgm:pt>
    <dgm:pt modelId="{FC3C2485-CFFC-43AA-9964-85C5DFA4E431}" type="pres">
      <dgm:prSet presAssocID="{67E5459B-5446-4236-A716-3E7122B3ED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4EE53C6-B716-476A-A033-D15FB67D9DDC}" type="pres">
      <dgm:prSet presAssocID="{67E5459B-5446-4236-A716-3E7122B3ED84}" presName="spaceRect" presStyleCnt="0"/>
      <dgm:spPr/>
    </dgm:pt>
    <dgm:pt modelId="{99683BEB-3C04-4981-8D4F-27D46E9849E1}" type="pres">
      <dgm:prSet presAssocID="{67E5459B-5446-4236-A716-3E7122B3ED84}" presName="parTx" presStyleLbl="revTx" presStyleIdx="0" presStyleCnt="2">
        <dgm:presLayoutVars>
          <dgm:chMax val="0"/>
          <dgm:chPref val="0"/>
        </dgm:presLayoutVars>
      </dgm:prSet>
      <dgm:spPr/>
    </dgm:pt>
    <dgm:pt modelId="{3532D86A-7596-44A7-B493-618A183DC364}" type="pres">
      <dgm:prSet presAssocID="{5799E697-4888-4520-9519-3B85803992F2}" presName="sibTrans" presStyleCnt="0"/>
      <dgm:spPr/>
    </dgm:pt>
    <dgm:pt modelId="{8B7906BF-0984-49D6-BAA0-F6BE15E5531D}" type="pres">
      <dgm:prSet presAssocID="{6A73F92C-DD94-4E04-8382-106966041173}" presName="compNode" presStyleCnt="0"/>
      <dgm:spPr/>
    </dgm:pt>
    <dgm:pt modelId="{5DD20835-C893-4A68-97BB-3399BBC9DF1A}" type="pres">
      <dgm:prSet presAssocID="{6A73F92C-DD94-4E04-8382-106966041173}" presName="bgRect" presStyleLbl="bgShp" presStyleIdx="1" presStyleCnt="2"/>
      <dgm:spPr/>
    </dgm:pt>
    <dgm:pt modelId="{F3B5086D-56D1-4F2F-B825-19BED00CD3F7}" type="pres">
      <dgm:prSet presAssocID="{6A73F92C-DD94-4E04-8382-1069660411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BB227BC-39B1-4BC5-B1B4-5E29342D0672}" type="pres">
      <dgm:prSet presAssocID="{6A73F92C-DD94-4E04-8382-106966041173}" presName="spaceRect" presStyleCnt="0"/>
      <dgm:spPr/>
    </dgm:pt>
    <dgm:pt modelId="{24904206-02D0-4F1B-BA0C-492384415561}" type="pres">
      <dgm:prSet presAssocID="{6A73F92C-DD94-4E04-8382-1069660411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6EBE62-D5DE-4A40-B091-BDC63408589C}" srcId="{802E26B8-4A70-49BF-9956-AE7B0CBB9591}" destId="{67E5459B-5446-4236-A716-3E7122B3ED84}" srcOrd="0" destOrd="0" parTransId="{B1B27C0A-7DC4-47DA-B029-9302B0AEFE6D}" sibTransId="{5799E697-4888-4520-9519-3B85803992F2}"/>
    <dgm:cxn modelId="{7113784F-D3B9-4247-BB6C-8778FD96CCF7}" srcId="{802E26B8-4A70-49BF-9956-AE7B0CBB9591}" destId="{6A73F92C-DD94-4E04-8382-106966041173}" srcOrd="1" destOrd="0" parTransId="{517EBB12-BEAC-47CB-8057-FB67BE12D386}" sibTransId="{73EF2A6A-FD46-4A3A-806D-617948723EC3}"/>
    <dgm:cxn modelId="{9CD95773-C8D8-4B68-BE2D-538763E7565F}" type="presOf" srcId="{802E26B8-4A70-49BF-9956-AE7B0CBB9591}" destId="{F8FECE2E-5445-490F-AD1F-B92B7D85A90F}" srcOrd="0" destOrd="0" presId="urn:microsoft.com/office/officeart/2018/2/layout/IconVerticalSolidList"/>
    <dgm:cxn modelId="{FAD7055A-025C-4B4A-AC4A-A407102847F4}" type="presOf" srcId="{67E5459B-5446-4236-A716-3E7122B3ED84}" destId="{99683BEB-3C04-4981-8D4F-27D46E9849E1}" srcOrd="0" destOrd="0" presId="urn:microsoft.com/office/officeart/2018/2/layout/IconVerticalSolidList"/>
    <dgm:cxn modelId="{D9090BBA-C392-419C-8BEF-932B17C0DC75}" type="presOf" srcId="{6A73F92C-DD94-4E04-8382-106966041173}" destId="{24904206-02D0-4F1B-BA0C-492384415561}" srcOrd="0" destOrd="0" presId="urn:microsoft.com/office/officeart/2018/2/layout/IconVerticalSolidList"/>
    <dgm:cxn modelId="{5EF43C67-B40B-472F-ABD9-7862A8D1D6F6}" type="presParOf" srcId="{F8FECE2E-5445-490F-AD1F-B92B7D85A90F}" destId="{9CD2309F-404C-4E7B-A3FC-7D4C11178A15}" srcOrd="0" destOrd="0" presId="urn:microsoft.com/office/officeart/2018/2/layout/IconVerticalSolidList"/>
    <dgm:cxn modelId="{C04A75B1-E0DE-4C56-BFF0-86F08B686D5E}" type="presParOf" srcId="{9CD2309F-404C-4E7B-A3FC-7D4C11178A15}" destId="{ED079449-051B-49D5-B890-52D131E4C51F}" srcOrd="0" destOrd="0" presId="urn:microsoft.com/office/officeart/2018/2/layout/IconVerticalSolidList"/>
    <dgm:cxn modelId="{9C66B5A4-85D9-4B8B-A5E5-0B9445C47234}" type="presParOf" srcId="{9CD2309F-404C-4E7B-A3FC-7D4C11178A15}" destId="{FC3C2485-CFFC-43AA-9964-85C5DFA4E431}" srcOrd="1" destOrd="0" presId="urn:microsoft.com/office/officeart/2018/2/layout/IconVerticalSolidList"/>
    <dgm:cxn modelId="{D2625AE6-FC52-4D11-8EE9-20FE62397C3B}" type="presParOf" srcId="{9CD2309F-404C-4E7B-A3FC-7D4C11178A15}" destId="{94EE53C6-B716-476A-A033-D15FB67D9DDC}" srcOrd="2" destOrd="0" presId="urn:microsoft.com/office/officeart/2018/2/layout/IconVerticalSolidList"/>
    <dgm:cxn modelId="{128FFC53-AF3E-4217-929B-8461E5C48AF3}" type="presParOf" srcId="{9CD2309F-404C-4E7B-A3FC-7D4C11178A15}" destId="{99683BEB-3C04-4981-8D4F-27D46E9849E1}" srcOrd="3" destOrd="0" presId="urn:microsoft.com/office/officeart/2018/2/layout/IconVerticalSolidList"/>
    <dgm:cxn modelId="{19C449B0-01C4-40B0-91BE-1C2C253BBDB6}" type="presParOf" srcId="{F8FECE2E-5445-490F-AD1F-B92B7D85A90F}" destId="{3532D86A-7596-44A7-B493-618A183DC364}" srcOrd="1" destOrd="0" presId="urn:microsoft.com/office/officeart/2018/2/layout/IconVerticalSolidList"/>
    <dgm:cxn modelId="{F15F33D3-38BD-4150-B4AB-441EF55679D1}" type="presParOf" srcId="{F8FECE2E-5445-490F-AD1F-B92B7D85A90F}" destId="{8B7906BF-0984-49D6-BAA0-F6BE15E5531D}" srcOrd="2" destOrd="0" presId="urn:microsoft.com/office/officeart/2018/2/layout/IconVerticalSolidList"/>
    <dgm:cxn modelId="{103A347D-A902-480F-9E40-B0577020E85D}" type="presParOf" srcId="{8B7906BF-0984-49D6-BAA0-F6BE15E5531D}" destId="{5DD20835-C893-4A68-97BB-3399BBC9DF1A}" srcOrd="0" destOrd="0" presId="urn:microsoft.com/office/officeart/2018/2/layout/IconVerticalSolidList"/>
    <dgm:cxn modelId="{89142426-9704-44C8-8971-AB43E088F95C}" type="presParOf" srcId="{8B7906BF-0984-49D6-BAA0-F6BE15E5531D}" destId="{F3B5086D-56D1-4F2F-B825-19BED00CD3F7}" srcOrd="1" destOrd="0" presId="urn:microsoft.com/office/officeart/2018/2/layout/IconVerticalSolidList"/>
    <dgm:cxn modelId="{D0D6AC76-19C7-4977-9D84-5C043903DB6A}" type="presParOf" srcId="{8B7906BF-0984-49D6-BAA0-F6BE15E5531D}" destId="{ABB227BC-39B1-4BC5-B1B4-5E29342D0672}" srcOrd="2" destOrd="0" presId="urn:microsoft.com/office/officeart/2018/2/layout/IconVerticalSolidList"/>
    <dgm:cxn modelId="{7306BA49-1CA4-40B4-97DE-B2EE71AB7A91}" type="presParOf" srcId="{8B7906BF-0984-49D6-BAA0-F6BE15E5531D}" destId="{24904206-02D0-4F1B-BA0C-4923844155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3B722-6320-4281-A0A5-17D2291CDBA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A0B899-34CB-4C98-B7BE-4F4E023D42CA}">
      <dgm:prSet/>
      <dgm:spPr/>
      <dgm:t>
        <a:bodyPr/>
        <a:lstStyle/>
        <a:p>
          <a:r>
            <a:rPr lang="en-US"/>
            <a:t>Learnings from the previous modules and the sources majorly relied on Foursquare API to retrieve all venues of each neighborhoods</a:t>
          </a:r>
        </a:p>
      </dgm:t>
    </dgm:pt>
    <dgm:pt modelId="{3E6C658C-C4C4-4E84-8FCA-2BD074B5E17E}" type="parTrans" cxnId="{E6B6AB8E-5341-47DD-8EA2-5D1DB3D9D27F}">
      <dgm:prSet/>
      <dgm:spPr/>
      <dgm:t>
        <a:bodyPr/>
        <a:lstStyle/>
        <a:p>
          <a:endParaRPr lang="en-US"/>
        </a:p>
      </dgm:t>
    </dgm:pt>
    <dgm:pt modelId="{BBE750AA-2341-42B2-92CB-54D0E7BAD132}" type="sibTrans" cxnId="{E6B6AB8E-5341-47DD-8EA2-5D1DB3D9D27F}">
      <dgm:prSet/>
      <dgm:spPr/>
      <dgm:t>
        <a:bodyPr/>
        <a:lstStyle/>
        <a:p>
          <a:endParaRPr lang="en-US"/>
        </a:p>
      </dgm:t>
    </dgm:pt>
    <dgm:pt modelId="{3BAE3120-FB56-444F-A168-C209DCDA3CE1}">
      <dgm:prSet/>
      <dgm:spPr/>
      <dgm:t>
        <a:bodyPr/>
        <a:lstStyle/>
        <a:p>
          <a:r>
            <a:rPr lang="en-US"/>
            <a:t>Group by each neighborhood and to count how many venues before filter top 10 most common venue types of each neighborhoods.</a:t>
          </a:r>
        </a:p>
      </dgm:t>
    </dgm:pt>
    <dgm:pt modelId="{93349F06-E976-4729-B5FB-9C4E4EF85BFD}" type="parTrans" cxnId="{A44277F9-0F0C-4620-B843-7B90DBAEE162}">
      <dgm:prSet/>
      <dgm:spPr/>
      <dgm:t>
        <a:bodyPr/>
        <a:lstStyle/>
        <a:p>
          <a:endParaRPr lang="en-US"/>
        </a:p>
      </dgm:t>
    </dgm:pt>
    <dgm:pt modelId="{72B553B9-1FA3-4243-AB61-26A3667CE2F2}" type="sibTrans" cxnId="{A44277F9-0F0C-4620-B843-7B90DBAEE162}">
      <dgm:prSet/>
      <dgm:spPr/>
      <dgm:t>
        <a:bodyPr/>
        <a:lstStyle/>
        <a:p>
          <a:endParaRPr lang="en-US"/>
        </a:p>
      </dgm:t>
    </dgm:pt>
    <dgm:pt modelId="{85AEFF8C-7A9B-4401-B044-99561379B8F2}" type="pres">
      <dgm:prSet presAssocID="{9033B722-6320-4281-A0A5-17D2291CDB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68FA6C-18D0-40F4-9E40-A183085849B6}" type="pres">
      <dgm:prSet presAssocID="{4CA0B899-34CB-4C98-B7BE-4F4E023D42CA}" presName="hierRoot1" presStyleCnt="0"/>
      <dgm:spPr/>
    </dgm:pt>
    <dgm:pt modelId="{2B2291B8-7A48-4693-B76C-81B3BB139F8D}" type="pres">
      <dgm:prSet presAssocID="{4CA0B899-34CB-4C98-B7BE-4F4E023D42CA}" presName="composite" presStyleCnt="0"/>
      <dgm:spPr/>
    </dgm:pt>
    <dgm:pt modelId="{654654C6-4EED-47D0-B566-D81E131A5E8B}" type="pres">
      <dgm:prSet presAssocID="{4CA0B899-34CB-4C98-B7BE-4F4E023D42CA}" presName="background" presStyleLbl="node0" presStyleIdx="0" presStyleCnt="2"/>
      <dgm:spPr/>
    </dgm:pt>
    <dgm:pt modelId="{868D1349-AA9B-42AD-A659-FCB704229A1B}" type="pres">
      <dgm:prSet presAssocID="{4CA0B899-34CB-4C98-B7BE-4F4E023D42CA}" presName="text" presStyleLbl="fgAcc0" presStyleIdx="0" presStyleCnt="2">
        <dgm:presLayoutVars>
          <dgm:chPref val="3"/>
        </dgm:presLayoutVars>
      </dgm:prSet>
      <dgm:spPr/>
    </dgm:pt>
    <dgm:pt modelId="{3BCC4609-7F71-4F20-A404-E4EB7A3D8213}" type="pres">
      <dgm:prSet presAssocID="{4CA0B899-34CB-4C98-B7BE-4F4E023D42CA}" presName="hierChild2" presStyleCnt="0"/>
      <dgm:spPr/>
    </dgm:pt>
    <dgm:pt modelId="{61703244-815C-45FB-BDE6-5A8745B9E9FE}" type="pres">
      <dgm:prSet presAssocID="{3BAE3120-FB56-444F-A168-C209DCDA3CE1}" presName="hierRoot1" presStyleCnt="0"/>
      <dgm:spPr/>
    </dgm:pt>
    <dgm:pt modelId="{628A20F3-D46B-42DB-B93C-DECD0387BA53}" type="pres">
      <dgm:prSet presAssocID="{3BAE3120-FB56-444F-A168-C209DCDA3CE1}" presName="composite" presStyleCnt="0"/>
      <dgm:spPr/>
    </dgm:pt>
    <dgm:pt modelId="{4125E9F2-3CF3-4BB4-94D2-B3FE5A50AFCD}" type="pres">
      <dgm:prSet presAssocID="{3BAE3120-FB56-444F-A168-C209DCDA3CE1}" presName="background" presStyleLbl="node0" presStyleIdx="1" presStyleCnt="2"/>
      <dgm:spPr/>
    </dgm:pt>
    <dgm:pt modelId="{CB0A52B4-A1DE-4EAF-AF82-EDE555507869}" type="pres">
      <dgm:prSet presAssocID="{3BAE3120-FB56-444F-A168-C209DCDA3CE1}" presName="text" presStyleLbl="fgAcc0" presStyleIdx="1" presStyleCnt="2">
        <dgm:presLayoutVars>
          <dgm:chPref val="3"/>
        </dgm:presLayoutVars>
      </dgm:prSet>
      <dgm:spPr/>
    </dgm:pt>
    <dgm:pt modelId="{C42AE68C-2223-4AA2-8AD8-1674C231326F}" type="pres">
      <dgm:prSet presAssocID="{3BAE3120-FB56-444F-A168-C209DCDA3CE1}" presName="hierChild2" presStyleCnt="0"/>
      <dgm:spPr/>
    </dgm:pt>
  </dgm:ptLst>
  <dgm:cxnLst>
    <dgm:cxn modelId="{2E4E7A51-6B93-4BC8-BDCA-2AA8E08E3B73}" type="presOf" srcId="{3BAE3120-FB56-444F-A168-C209DCDA3CE1}" destId="{CB0A52B4-A1DE-4EAF-AF82-EDE555507869}" srcOrd="0" destOrd="0" presId="urn:microsoft.com/office/officeart/2005/8/layout/hierarchy1"/>
    <dgm:cxn modelId="{E6B6AB8E-5341-47DD-8EA2-5D1DB3D9D27F}" srcId="{9033B722-6320-4281-A0A5-17D2291CDBAE}" destId="{4CA0B899-34CB-4C98-B7BE-4F4E023D42CA}" srcOrd="0" destOrd="0" parTransId="{3E6C658C-C4C4-4E84-8FCA-2BD074B5E17E}" sibTransId="{BBE750AA-2341-42B2-92CB-54D0E7BAD132}"/>
    <dgm:cxn modelId="{9BC90FD2-245F-4D79-8E4E-94FEC744B6BD}" type="presOf" srcId="{9033B722-6320-4281-A0A5-17D2291CDBAE}" destId="{85AEFF8C-7A9B-4401-B044-99561379B8F2}" srcOrd="0" destOrd="0" presId="urn:microsoft.com/office/officeart/2005/8/layout/hierarchy1"/>
    <dgm:cxn modelId="{329AF0F0-2B0D-4BC7-B6D2-32CA90428677}" type="presOf" srcId="{4CA0B899-34CB-4C98-B7BE-4F4E023D42CA}" destId="{868D1349-AA9B-42AD-A659-FCB704229A1B}" srcOrd="0" destOrd="0" presId="urn:microsoft.com/office/officeart/2005/8/layout/hierarchy1"/>
    <dgm:cxn modelId="{A44277F9-0F0C-4620-B843-7B90DBAEE162}" srcId="{9033B722-6320-4281-A0A5-17D2291CDBAE}" destId="{3BAE3120-FB56-444F-A168-C209DCDA3CE1}" srcOrd="1" destOrd="0" parTransId="{93349F06-E976-4729-B5FB-9C4E4EF85BFD}" sibTransId="{72B553B9-1FA3-4243-AB61-26A3667CE2F2}"/>
    <dgm:cxn modelId="{74198AD3-4F0F-4CCD-B495-17A676A39692}" type="presParOf" srcId="{85AEFF8C-7A9B-4401-B044-99561379B8F2}" destId="{4368FA6C-18D0-40F4-9E40-A183085849B6}" srcOrd="0" destOrd="0" presId="urn:microsoft.com/office/officeart/2005/8/layout/hierarchy1"/>
    <dgm:cxn modelId="{D72878ED-8FFC-4BA8-A4B9-948BE72D3B6B}" type="presParOf" srcId="{4368FA6C-18D0-40F4-9E40-A183085849B6}" destId="{2B2291B8-7A48-4693-B76C-81B3BB139F8D}" srcOrd="0" destOrd="0" presId="urn:microsoft.com/office/officeart/2005/8/layout/hierarchy1"/>
    <dgm:cxn modelId="{AA82309E-BAF8-4731-AEB9-687F49AAAE49}" type="presParOf" srcId="{2B2291B8-7A48-4693-B76C-81B3BB139F8D}" destId="{654654C6-4EED-47D0-B566-D81E131A5E8B}" srcOrd="0" destOrd="0" presId="urn:microsoft.com/office/officeart/2005/8/layout/hierarchy1"/>
    <dgm:cxn modelId="{CAB544FB-194C-48B9-92B2-6962DC443842}" type="presParOf" srcId="{2B2291B8-7A48-4693-B76C-81B3BB139F8D}" destId="{868D1349-AA9B-42AD-A659-FCB704229A1B}" srcOrd="1" destOrd="0" presId="urn:microsoft.com/office/officeart/2005/8/layout/hierarchy1"/>
    <dgm:cxn modelId="{544C6880-DB61-47C5-B2DB-B4799C00F7AB}" type="presParOf" srcId="{4368FA6C-18D0-40F4-9E40-A183085849B6}" destId="{3BCC4609-7F71-4F20-A404-E4EB7A3D8213}" srcOrd="1" destOrd="0" presId="urn:microsoft.com/office/officeart/2005/8/layout/hierarchy1"/>
    <dgm:cxn modelId="{F8E458A4-DF2C-4618-BDBF-CC351E6E20DC}" type="presParOf" srcId="{85AEFF8C-7A9B-4401-B044-99561379B8F2}" destId="{61703244-815C-45FB-BDE6-5A8745B9E9FE}" srcOrd="1" destOrd="0" presId="urn:microsoft.com/office/officeart/2005/8/layout/hierarchy1"/>
    <dgm:cxn modelId="{D06AB290-0A2F-415C-8C40-0A526F16D961}" type="presParOf" srcId="{61703244-815C-45FB-BDE6-5A8745B9E9FE}" destId="{628A20F3-D46B-42DB-B93C-DECD0387BA53}" srcOrd="0" destOrd="0" presId="urn:microsoft.com/office/officeart/2005/8/layout/hierarchy1"/>
    <dgm:cxn modelId="{08997B2C-1BE3-41FA-BF9C-B98AC69DE2C2}" type="presParOf" srcId="{628A20F3-D46B-42DB-B93C-DECD0387BA53}" destId="{4125E9F2-3CF3-4BB4-94D2-B3FE5A50AFCD}" srcOrd="0" destOrd="0" presId="urn:microsoft.com/office/officeart/2005/8/layout/hierarchy1"/>
    <dgm:cxn modelId="{6B329C7F-B8D9-46B5-A2E7-F49B84B89938}" type="presParOf" srcId="{628A20F3-D46B-42DB-B93C-DECD0387BA53}" destId="{CB0A52B4-A1DE-4EAF-AF82-EDE555507869}" srcOrd="1" destOrd="0" presId="urn:microsoft.com/office/officeart/2005/8/layout/hierarchy1"/>
    <dgm:cxn modelId="{C751A5C6-7A4E-4FA3-9082-F487E8181DFA}" type="presParOf" srcId="{61703244-815C-45FB-BDE6-5A8745B9E9FE}" destId="{C42AE68C-2223-4AA2-8AD8-1674C23132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C05C7C-BB74-4F94-B7FF-437B1D6C7A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8BC420-5A59-476C-BC4E-8C3C31DD96BA}">
      <dgm:prSet/>
      <dgm:spPr/>
      <dgm:t>
        <a:bodyPr/>
        <a:lstStyle/>
        <a:p>
          <a:r>
            <a:rPr lang="en-US"/>
            <a:t>Pharmacy is the most popular venue in all the neighborhoods of Virginia.</a:t>
          </a:r>
        </a:p>
      </dgm:t>
    </dgm:pt>
    <dgm:pt modelId="{C07377A9-AB2B-4A08-9D3C-1F337135ECE9}" type="parTrans" cxnId="{490ABD42-B14A-4162-B526-6EB48CDC1553}">
      <dgm:prSet/>
      <dgm:spPr/>
      <dgm:t>
        <a:bodyPr/>
        <a:lstStyle/>
        <a:p>
          <a:endParaRPr lang="en-US"/>
        </a:p>
      </dgm:t>
    </dgm:pt>
    <dgm:pt modelId="{87550736-A3B7-4C48-9384-9850F8D7442B}" type="sibTrans" cxnId="{490ABD42-B14A-4162-B526-6EB48CDC1553}">
      <dgm:prSet/>
      <dgm:spPr/>
      <dgm:t>
        <a:bodyPr/>
        <a:lstStyle/>
        <a:p>
          <a:endParaRPr lang="en-US"/>
        </a:p>
      </dgm:t>
    </dgm:pt>
    <dgm:pt modelId="{D4ED050F-231E-4C73-A758-607EB7956748}">
      <dgm:prSet/>
      <dgm:spPr/>
      <dgm:t>
        <a:bodyPr/>
        <a:lstStyle/>
        <a:p>
          <a:r>
            <a:rPr lang="en-US"/>
            <a:t>People are more interested in health activities than enjoying fast food.</a:t>
          </a:r>
        </a:p>
      </dgm:t>
    </dgm:pt>
    <dgm:pt modelId="{1B1B7EFF-6C62-409A-BF9A-C7D4F0A840D2}" type="parTrans" cxnId="{3043949D-7250-49A2-88E8-057D22FCC1F0}">
      <dgm:prSet/>
      <dgm:spPr/>
      <dgm:t>
        <a:bodyPr/>
        <a:lstStyle/>
        <a:p>
          <a:endParaRPr lang="en-US"/>
        </a:p>
      </dgm:t>
    </dgm:pt>
    <dgm:pt modelId="{C472564E-99BD-455A-A201-6E8A1987DC4B}" type="sibTrans" cxnId="{3043949D-7250-49A2-88E8-057D22FCC1F0}">
      <dgm:prSet/>
      <dgm:spPr/>
      <dgm:t>
        <a:bodyPr/>
        <a:lstStyle/>
        <a:p>
          <a:endParaRPr lang="en-US"/>
        </a:p>
      </dgm:t>
    </dgm:pt>
    <dgm:pt modelId="{7B6F90E8-2431-46D5-AA5A-9C158F042208}">
      <dgm:prSet/>
      <dgm:spPr/>
      <dgm:t>
        <a:bodyPr/>
        <a:lstStyle/>
        <a:p>
          <a:r>
            <a:rPr lang="en-US"/>
            <a:t>Downtown has the most venues in Richmond city.</a:t>
          </a:r>
        </a:p>
      </dgm:t>
    </dgm:pt>
    <dgm:pt modelId="{A36A64E6-4EA8-4C9D-A91C-FB0AD976D4B3}" type="parTrans" cxnId="{FA3B8E56-EA90-4DC9-A691-7A871BC0A103}">
      <dgm:prSet/>
      <dgm:spPr/>
      <dgm:t>
        <a:bodyPr/>
        <a:lstStyle/>
        <a:p>
          <a:endParaRPr lang="en-US"/>
        </a:p>
      </dgm:t>
    </dgm:pt>
    <dgm:pt modelId="{32B83634-2A09-4B36-ADAC-FB2FA77D0D23}" type="sibTrans" cxnId="{FA3B8E56-EA90-4DC9-A691-7A871BC0A103}">
      <dgm:prSet/>
      <dgm:spPr/>
      <dgm:t>
        <a:bodyPr/>
        <a:lstStyle/>
        <a:p>
          <a:endParaRPr lang="en-US"/>
        </a:p>
      </dgm:t>
    </dgm:pt>
    <dgm:pt modelId="{BEC1450B-25A5-4A36-9549-FC226792E09B}">
      <dgm:prSet/>
      <dgm:spPr/>
      <dgm:t>
        <a:bodyPr/>
        <a:lstStyle/>
        <a:p>
          <a:r>
            <a:rPr lang="en-US"/>
            <a:t>Most famous venues in Chesterfield county and Henrico county are common.</a:t>
          </a:r>
        </a:p>
      </dgm:t>
    </dgm:pt>
    <dgm:pt modelId="{269149B1-F5E3-477D-AD23-22B7539472B7}" type="parTrans" cxnId="{CE65C204-6EA9-4C95-8FD1-4C4A99E20598}">
      <dgm:prSet/>
      <dgm:spPr/>
      <dgm:t>
        <a:bodyPr/>
        <a:lstStyle/>
        <a:p>
          <a:endParaRPr lang="en-US"/>
        </a:p>
      </dgm:t>
    </dgm:pt>
    <dgm:pt modelId="{F9D24F53-5285-4EC5-B73E-915D07A72675}" type="sibTrans" cxnId="{CE65C204-6EA9-4C95-8FD1-4C4A99E20598}">
      <dgm:prSet/>
      <dgm:spPr/>
      <dgm:t>
        <a:bodyPr/>
        <a:lstStyle/>
        <a:p>
          <a:endParaRPr lang="en-US"/>
        </a:p>
      </dgm:t>
    </dgm:pt>
    <dgm:pt modelId="{743B50A0-D7C7-4200-AAF1-FF5F0EF798A4}">
      <dgm:prSet/>
      <dgm:spPr/>
      <dgm:t>
        <a:bodyPr/>
        <a:lstStyle/>
        <a:p>
          <a:r>
            <a:rPr lang="en-US"/>
            <a:t>Richmond city is more into commerce and entertainment.</a:t>
          </a:r>
        </a:p>
      </dgm:t>
    </dgm:pt>
    <dgm:pt modelId="{1D427C79-82EB-4D7E-9845-C051B14D7415}" type="parTrans" cxnId="{C9207BEE-FDB7-47E7-B167-87961B670E0A}">
      <dgm:prSet/>
      <dgm:spPr/>
      <dgm:t>
        <a:bodyPr/>
        <a:lstStyle/>
        <a:p>
          <a:endParaRPr lang="en-US"/>
        </a:p>
      </dgm:t>
    </dgm:pt>
    <dgm:pt modelId="{7AF9939F-26AB-42E9-997B-079BFC65D9E2}" type="sibTrans" cxnId="{C9207BEE-FDB7-47E7-B167-87961B670E0A}">
      <dgm:prSet/>
      <dgm:spPr/>
      <dgm:t>
        <a:bodyPr/>
        <a:lstStyle/>
        <a:p>
          <a:endParaRPr lang="en-US"/>
        </a:p>
      </dgm:t>
    </dgm:pt>
    <dgm:pt modelId="{3540BD88-82C4-421F-813A-56A959283E9D}" type="pres">
      <dgm:prSet presAssocID="{86C05C7C-BB74-4F94-B7FF-437B1D6C7A7D}" presName="root" presStyleCnt="0">
        <dgm:presLayoutVars>
          <dgm:dir/>
          <dgm:resizeHandles val="exact"/>
        </dgm:presLayoutVars>
      </dgm:prSet>
      <dgm:spPr/>
    </dgm:pt>
    <dgm:pt modelId="{D02DAF8E-D196-424F-B741-605261A38AD2}" type="pres">
      <dgm:prSet presAssocID="{1C8BC420-5A59-476C-BC4E-8C3C31DD96BA}" presName="compNode" presStyleCnt="0"/>
      <dgm:spPr/>
    </dgm:pt>
    <dgm:pt modelId="{91C77CE7-ADAC-44C1-824A-218355234B72}" type="pres">
      <dgm:prSet presAssocID="{1C8BC420-5A59-476C-BC4E-8C3C31DD96BA}" presName="bgRect" presStyleLbl="bgShp" presStyleIdx="0" presStyleCnt="5"/>
      <dgm:spPr/>
    </dgm:pt>
    <dgm:pt modelId="{7E627D06-4F38-4D47-A6F1-333CA7E91FE2}" type="pres">
      <dgm:prSet presAssocID="{1C8BC420-5A59-476C-BC4E-8C3C31DD96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356A4B50-60C8-44D4-97D0-C1FE2560E262}" type="pres">
      <dgm:prSet presAssocID="{1C8BC420-5A59-476C-BC4E-8C3C31DD96BA}" presName="spaceRect" presStyleCnt="0"/>
      <dgm:spPr/>
    </dgm:pt>
    <dgm:pt modelId="{E2F207EB-F40A-4EF0-A7E5-F8825B0D1C65}" type="pres">
      <dgm:prSet presAssocID="{1C8BC420-5A59-476C-BC4E-8C3C31DD96BA}" presName="parTx" presStyleLbl="revTx" presStyleIdx="0" presStyleCnt="5">
        <dgm:presLayoutVars>
          <dgm:chMax val="0"/>
          <dgm:chPref val="0"/>
        </dgm:presLayoutVars>
      </dgm:prSet>
      <dgm:spPr/>
    </dgm:pt>
    <dgm:pt modelId="{079F1114-3368-4F5D-BB10-A8124EA7FBD8}" type="pres">
      <dgm:prSet presAssocID="{87550736-A3B7-4C48-9384-9850F8D7442B}" presName="sibTrans" presStyleCnt="0"/>
      <dgm:spPr/>
    </dgm:pt>
    <dgm:pt modelId="{97B900C6-D7DE-4A6B-8D20-AD2AD55002D3}" type="pres">
      <dgm:prSet presAssocID="{D4ED050F-231E-4C73-A758-607EB7956748}" presName="compNode" presStyleCnt="0"/>
      <dgm:spPr/>
    </dgm:pt>
    <dgm:pt modelId="{D0C37B67-9C99-48AC-A8CA-896BB4C94C93}" type="pres">
      <dgm:prSet presAssocID="{D4ED050F-231E-4C73-A758-607EB7956748}" presName="bgRect" presStyleLbl="bgShp" presStyleIdx="1" presStyleCnt="5"/>
      <dgm:spPr/>
    </dgm:pt>
    <dgm:pt modelId="{83649B9C-3E52-4AAD-AF66-A8CCD1B97F4D}" type="pres">
      <dgm:prSet presAssocID="{D4ED050F-231E-4C73-A758-607EB79567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F3314E94-256B-4752-91FD-0014E30A2601}" type="pres">
      <dgm:prSet presAssocID="{D4ED050F-231E-4C73-A758-607EB7956748}" presName="spaceRect" presStyleCnt="0"/>
      <dgm:spPr/>
    </dgm:pt>
    <dgm:pt modelId="{D50B7066-99C9-4E40-9DAB-99DA55A8799B}" type="pres">
      <dgm:prSet presAssocID="{D4ED050F-231E-4C73-A758-607EB7956748}" presName="parTx" presStyleLbl="revTx" presStyleIdx="1" presStyleCnt="5">
        <dgm:presLayoutVars>
          <dgm:chMax val="0"/>
          <dgm:chPref val="0"/>
        </dgm:presLayoutVars>
      </dgm:prSet>
      <dgm:spPr/>
    </dgm:pt>
    <dgm:pt modelId="{54BAD7FB-D899-4C3E-B8D6-B5DCCB338A43}" type="pres">
      <dgm:prSet presAssocID="{C472564E-99BD-455A-A201-6E8A1987DC4B}" presName="sibTrans" presStyleCnt="0"/>
      <dgm:spPr/>
    </dgm:pt>
    <dgm:pt modelId="{32C47F30-D253-4F84-83EB-5950283FC1D7}" type="pres">
      <dgm:prSet presAssocID="{7B6F90E8-2431-46D5-AA5A-9C158F042208}" presName="compNode" presStyleCnt="0"/>
      <dgm:spPr/>
    </dgm:pt>
    <dgm:pt modelId="{9F0636EB-D165-4F3E-A8BF-2B71D2C1E7F7}" type="pres">
      <dgm:prSet presAssocID="{7B6F90E8-2431-46D5-AA5A-9C158F042208}" presName="bgRect" presStyleLbl="bgShp" presStyleIdx="2" presStyleCnt="5"/>
      <dgm:spPr/>
    </dgm:pt>
    <dgm:pt modelId="{D63ADCFF-1ECC-496B-8F96-9B96DC4691B3}" type="pres">
      <dgm:prSet presAssocID="{7B6F90E8-2431-46D5-AA5A-9C158F0422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D18F115-04DF-444B-A6A7-7582DA1DD5CA}" type="pres">
      <dgm:prSet presAssocID="{7B6F90E8-2431-46D5-AA5A-9C158F042208}" presName="spaceRect" presStyleCnt="0"/>
      <dgm:spPr/>
    </dgm:pt>
    <dgm:pt modelId="{AC616292-44C0-480B-ACFF-45645AB945FB}" type="pres">
      <dgm:prSet presAssocID="{7B6F90E8-2431-46D5-AA5A-9C158F042208}" presName="parTx" presStyleLbl="revTx" presStyleIdx="2" presStyleCnt="5">
        <dgm:presLayoutVars>
          <dgm:chMax val="0"/>
          <dgm:chPref val="0"/>
        </dgm:presLayoutVars>
      </dgm:prSet>
      <dgm:spPr/>
    </dgm:pt>
    <dgm:pt modelId="{47ACEB8E-5DE3-4688-AEEB-46279177D6FD}" type="pres">
      <dgm:prSet presAssocID="{32B83634-2A09-4B36-ADAC-FB2FA77D0D23}" presName="sibTrans" presStyleCnt="0"/>
      <dgm:spPr/>
    </dgm:pt>
    <dgm:pt modelId="{6C332A44-0294-4B9F-847B-EFFA53795597}" type="pres">
      <dgm:prSet presAssocID="{BEC1450B-25A5-4A36-9549-FC226792E09B}" presName="compNode" presStyleCnt="0"/>
      <dgm:spPr/>
    </dgm:pt>
    <dgm:pt modelId="{7BD1C68A-D910-47AE-8BE6-6E3C78574EF3}" type="pres">
      <dgm:prSet presAssocID="{BEC1450B-25A5-4A36-9549-FC226792E09B}" presName="bgRect" presStyleLbl="bgShp" presStyleIdx="3" presStyleCnt="5"/>
      <dgm:spPr/>
    </dgm:pt>
    <dgm:pt modelId="{95A97584-C0C1-48F6-8C8A-B380EAFF29A6}" type="pres">
      <dgm:prSet presAssocID="{BEC1450B-25A5-4A36-9549-FC226792E0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267EFE-0CF1-48A6-8EE8-16C2ABE542B5}" type="pres">
      <dgm:prSet presAssocID="{BEC1450B-25A5-4A36-9549-FC226792E09B}" presName="spaceRect" presStyleCnt="0"/>
      <dgm:spPr/>
    </dgm:pt>
    <dgm:pt modelId="{6D7D1C1B-CC29-470C-915D-B6BF54C90FEA}" type="pres">
      <dgm:prSet presAssocID="{BEC1450B-25A5-4A36-9549-FC226792E09B}" presName="parTx" presStyleLbl="revTx" presStyleIdx="3" presStyleCnt="5">
        <dgm:presLayoutVars>
          <dgm:chMax val="0"/>
          <dgm:chPref val="0"/>
        </dgm:presLayoutVars>
      </dgm:prSet>
      <dgm:spPr/>
    </dgm:pt>
    <dgm:pt modelId="{23F06D92-821F-4F1C-B6B4-C8F7909FE913}" type="pres">
      <dgm:prSet presAssocID="{F9D24F53-5285-4EC5-B73E-915D07A72675}" presName="sibTrans" presStyleCnt="0"/>
      <dgm:spPr/>
    </dgm:pt>
    <dgm:pt modelId="{7812D10C-9A8D-4F12-8374-67F0715AC935}" type="pres">
      <dgm:prSet presAssocID="{743B50A0-D7C7-4200-AAF1-FF5F0EF798A4}" presName="compNode" presStyleCnt="0"/>
      <dgm:spPr/>
    </dgm:pt>
    <dgm:pt modelId="{ECB86B8A-7999-4520-92B4-58CAC65BF229}" type="pres">
      <dgm:prSet presAssocID="{743B50A0-D7C7-4200-AAF1-FF5F0EF798A4}" presName="bgRect" presStyleLbl="bgShp" presStyleIdx="4" presStyleCnt="5"/>
      <dgm:spPr/>
    </dgm:pt>
    <dgm:pt modelId="{81192627-1E50-43A2-951A-B997A4350ECE}" type="pres">
      <dgm:prSet presAssocID="{743B50A0-D7C7-4200-AAF1-FF5F0EF798A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FF5C8E1-8BC3-4961-B61A-B0AD706F3530}" type="pres">
      <dgm:prSet presAssocID="{743B50A0-D7C7-4200-AAF1-FF5F0EF798A4}" presName="spaceRect" presStyleCnt="0"/>
      <dgm:spPr/>
    </dgm:pt>
    <dgm:pt modelId="{71F3BB3A-D259-469D-9298-8422DCDED781}" type="pres">
      <dgm:prSet presAssocID="{743B50A0-D7C7-4200-AAF1-FF5F0EF798A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255802-7B73-4A3F-87A8-95B00C5DD6BC}" type="presOf" srcId="{1C8BC420-5A59-476C-BC4E-8C3C31DD96BA}" destId="{E2F207EB-F40A-4EF0-A7E5-F8825B0D1C65}" srcOrd="0" destOrd="0" presId="urn:microsoft.com/office/officeart/2018/2/layout/IconVerticalSolidList"/>
    <dgm:cxn modelId="{CE65C204-6EA9-4C95-8FD1-4C4A99E20598}" srcId="{86C05C7C-BB74-4F94-B7FF-437B1D6C7A7D}" destId="{BEC1450B-25A5-4A36-9549-FC226792E09B}" srcOrd="3" destOrd="0" parTransId="{269149B1-F5E3-477D-AD23-22B7539472B7}" sibTransId="{F9D24F53-5285-4EC5-B73E-915D07A72675}"/>
    <dgm:cxn modelId="{490ABD42-B14A-4162-B526-6EB48CDC1553}" srcId="{86C05C7C-BB74-4F94-B7FF-437B1D6C7A7D}" destId="{1C8BC420-5A59-476C-BC4E-8C3C31DD96BA}" srcOrd="0" destOrd="0" parTransId="{C07377A9-AB2B-4A08-9D3C-1F337135ECE9}" sibTransId="{87550736-A3B7-4C48-9384-9850F8D7442B}"/>
    <dgm:cxn modelId="{FA3B8E56-EA90-4DC9-A691-7A871BC0A103}" srcId="{86C05C7C-BB74-4F94-B7FF-437B1D6C7A7D}" destId="{7B6F90E8-2431-46D5-AA5A-9C158F042208}" srcOrd="2" destOrd="0" parTransId="{A36A64E6-4EA8-4C9D-A91C-FB0AD976D4B3}" sibTransId="{32B83634-2A09-4B36-ADAC-FB2FA77D0D23}"/>
    <dgm:cxn modelId="{015EBE7C-2713-4DEA-B0A7-3D7682009824}" type="presOf" srcId="{743B50A0-D7C7-4200-AAF1-FF5F0EF798A4}" destId="{71F3BB3A-D259-469D-9298-8422DCDED781}" srcOrd="0" destOrd="0" presId="urn:microsoft.com/office/officeart/2018/2/layout/IconVerticalSolidList"/>
    <dgm:cxn modelId="{3043949D-7250-49A2-88E8-057D22FCC1F0}" srcId="{86C05C7C-BB74-4F94-B7FF-437B1D6C7A7D}" destId="{D4ED050F-231E-4C73-A758-607EB7956748}" srcOrd="1" destOrd="0" parTransId="{1B1B7EFF-6C62-409A-BF9A-C7D4F0A840D2}" sibTransId="{C472564E-99BD-455A-A201-6E8A1987DC4B}"/>
    <dgm:cxn modelId="{2E2090A2-8E56-49AE-A754-BA69FA22B587}" type="presOf" srcId="{86C05C7C-BB74-4F94-B7FF-437B1D6C7A7D}" destId="{3540BD88-82C4-421F-813A-56A959283E9D}" srcOrd="0" destOrd="0" presId="urn:microsoft.com/office/officeart/2018/2/layout/IconVerticalSolidList"/>
    <dgm:cxn modelId="{F2998DC0-7C26-467A-9411-EAFF41B1536A}" type="presOf" srcId="{BEC1450B-25A5-4A36-9549-FC226792E09B}" destId="{6D7D1C1B-CC29-470C-915D-B6BF54C90FEA}" srcOrd="0" destOrd="0" presId="urn:microsoft.com/office/officeart/2018/2/layout/IconVerticalSolidList"/>
    <dgm:cxn modelId="{E576E2DE-2E9C-4045-8328-BFDB7E64597B}" type="presOf" srcId="{7B6F90E8-2431-46D5-AA5A-9C158F042208}" destId="{AC616292-44C0-480B-ACFF-45645AB945FB}" srcOrd="0" destOrd="0" presId="urn:microsoft.com/office/officeart/2018/2/layout/IconVerticalSolidList"/>
    <dgm:cxn modelId="{272281E8-C3DF-4C6C-880B-BED23435411B}" type="presOf" srcId="{D4ED050F-231E-4C73-A758-607EB7956748}" destId="{D50B7066-99C9-4E40-9DAB-99DA55A8799B}" srcOrd="0" destOrd="0" presId="urn:microsoft.com/office/officeart/2018/2/layout/IconVerticalSolidList"/>
    <dgm:cxn modelId="{C9207BEE-FDB7-47E7-B167-87961B670E0A}" srcId="{86C05C7C-BB74-4F94-B7FF-437B1D6C7A7D}" destId="{743B50A0-D7C7-4200-AAF1-FF5F0EF798A4}" srcOrd="4" destOrd="0" parTransId="{1D427C79-82EB-4D7E-9845-C051B14D7415}" sibTransId="{7AF9939F-26AB-42E9-997B-079BFC65D9E2}"/>
    <dgm:cxn modelId="{A98D1EB3-7ADD-4C85-87E8-FF344D2FDD1D}" type="presParOf" srcId="{3540BD88-82C4-421F-813A-56A959283E9D}" destId="{D02DAF8E-D196-424F-B741-605261A38AD2}" srcOrd="0" destOrd="0" presId="urn:microsoft.com/office/officeart/2018/2/layout/IconVerticalSolidList"/>
    <dgm:cxn modelId="{1FC81F3C-AA5A-442F-BDFB-FE1473EE2CCF}" type="presParOf" srcId="{D02DAF8E-D196-424F-B741-605261A38AD2}" destId="{91C77CE7-ADAC-44C1-824A-218355234B72}" srcOrd="0" destOrd="0" presId="urn:microsoft.com/office/officeart/2018/2/layout/IconVerticalSolidList"/>
    <dgm:cxn modelId="{8AAEDBB6-F675-4729-9107-338576790A4E}" type="presParOf" srcId="{D02DAF8E-D196-424F-B741-605261A38AD2}" destId="{7E627D06-4F38-4D47-A6F1-333CA7E91FE2}" srcOrd="1" destOrd="0" presId="urn:microsoft.com/office/officeart/2018/2/layout/IconVerticalSolidList"/>
    <dgm:cxn modelId="{9B8B7F2F-0F22-4FFB-A266-D8E01663EE13}" type="presParOf" srcId="{D02DAF8E-D196-424F-B741-605261A38AD2}" destId="{356A4B50-60C8-44D4-97D0-C1FE2560E262}" srcOrd="2" destOrd="0" presId="urn:microsoft.com/office/officeart/2018/2/layout/IconVerticalSolidList"/>
    <dgm:cxn modelId="{780B6AFE-5C31-49A4-B233-0B6ABF0A19E5}" type="presParOf" srcId="{D02DAF8E-D196-424F-B741-605261A38AD2}" destId="{E2F207EB-F40A-4EF0-A7E5-F8825B0D1C65}" srcOrd="3" destOrd="0" presId="urn:microsoft.com/office/officeart/2018/2/layout/IconVerticalSolidList"/>
    <dgm:cxn modelId="{89693BD7-830B-4DED-9530-80F8A1E2471A}" type="presParOf" srcId="{3540BD88-82C4-421F-813A-56A959283E9D}" destId="{079F1114-3368-4F5D-BB10-A8124EA7FBD8}" srcOrd="1" destOrd="0" presId="urn:microsoft.com/office/officeart/2018/2/layout/IconVerticalSolidList"/>
    <dgm:cxn modelId="{CF48B0D6-8B98-4591-A402-35D4D81D0AA4}" type="presParOf" srcId="{3540BD88-82C4-421F-813A-56A959283E9D}" destId="{97B900C6-D7DE-4A6B-8D20-AD2AD55002D3}" srcOrd="2" destOrd="0" presId="urn:microsoft.com/office/officeart/2018/2/layout/IconVerticalSolidList"/>
    <dgm:cxn modelId="{5D6D334D-6B23-44BE-9C17-4DB8D998D86D}" type="presParOf" srcId="{97B900C6-D7DE-4A6B-8D20-AD2AD55002D3}" destId="{D0C37B67-9C99-48AC-A8CA-896BB4C94C93}" srcOrd="0" destOrd="0" presId="urn:microsoft.com/office/officeart/2018/2/layout/IconVerticalSolidList"/>
    <dgm:cxn modelId="{C5797795-5D6C-4B2C-857D-829EDA2C0B6C}" type="presParOf" srcId="{97B900C6-D7DE-4A6B-8D20-AD2AD55002D3}" destId="{83649B9C-3E52-4AAD-AF66-A8CCD1B97F4D}" srcOrd="1" destOrd="0" presId="urn:microsoft.com/office/officeart/2018/2/layout/IconVerticalSolidList"/>
    <dgm:cxn modelId="{4EC43515-4A3B-4FB6-B335-E9B815E1E5CB}" type="presParOf" srcId="{97B900C6-D7DE-4A6B-8D20-AD2AD55002D3}" destId="{F3314E94-256B-4752-91FD-0014E30A2601}" srcOrd="2" destOrd="0" presId="urn:microsoft.com/office/officeart/2018/2/layout/IconVerticalSolidList"/>
    <dgm:cxn modelId="{542C8A59-2555-4707-8517-A7B0FD788B79}" type="presParOf" srcId="{97B900C6-D7DE-4A6B-8D20-AD2AD55002D3}" destId="{D50B7066-99C9-4E40-9DAB-99DA55A8799B}" srcOrd="3" destOrd="0" presId="urn:microsoft.com/office/officeart/2018/2/layout/IconVerticalSolidList"/>
    <dgm:cxn modelId="{7DBD40E6-609F-46F2-BDA8-920C0537723B}" type="presParOf" srcId="{3540BD88-82C4-421F-813A-56A959283E9D}" destId="{54BAD7FB-D899-4C3E-B8D6-B5DCCB338A43}" srcOrd="3" destOrd="0" presId="urn:microsoft.com/office/officeart/2018/2/layout/IconVerticalSolidList"/>
    <dgm:cxn modelId="{23EFC4FF-A589-4F6A-9B09-4782549EC6C8}" type="presParOf" srcId="{3540BD88-82C4-421F-813A-56A959283E9D}" destId="{32C47F30-D253-4F84-83EB-5950283FC1D7}" srcOrd="4" destOrd="0" presId="urn:microsoft.com/office/officeart/2018/2/layout/IconVerticalSolidList"/>
    <dgm:cxn modelId="{402FAC88-F7CC-454E-AEEA-8B96DA210D04}" type="presParOf" srcId="{32C47F30-D253-4F84-83EB-5950283FC1D7}" destId="{9F0636EB-D165-4F3E-A8BF-2B71D2C1E7F7}" srcOrd="0" destOrd="0" presId="urn:microsoft.com/office/officeart/2018/2/layout/IconVerticalSolidList"/>
    <dgm:cxn modelId="{9992D844-47E6-472D-9401-6D2A99A08F32}" type="presParOf" srcId="{32C47F30-D253-4F84-83EB-5950283FC1D7}" destId="{D63ADCFF-1ECC-496B-8F96-9B96DC4691B3}" srcOrd="1" destOrd="0" presId="urn:microsoft.com/office/officeart/2018/2/layout/IconVerticalSolidList"/>
    <dgm:cxn modelId="{93547702-0959-4014-82F2-8869254FD88B}" type="presParOf" srcId="{32C47F30-D253-4F84-83EB-5950283FC1D7}" destId="{8D18F115-04DF-444B-A6A7-7582DA1DD5CA}" srcOrd="2" destOrd="0" presId="urn:microsoft.com/office/officeart/2018/2/layout/IconVerticalSolidList"/>
    <dgm:cxn modelId="{E418B751-2B6D-4238-9E00-790ECA277AF9}" type="presParOf" srcId="{32C47F30-D253-4F84-83EB-5950283FC1D7}" destId="{AC616292-44C0-480B-ACFF-45645AB945FB}" srcOrd="3" destOrd="0" presId="urn:microsoft.com/office/officeart/2018/2/layout/IconVerticalSolidList"/>
    <dgm:cxn modelId="{DDF9AA64-80F5-401F-A299-238E8995B437}" type="presParOf" srcId="{3540BD88-82C4-421F-813A-56A959283E9D}" destId="{47ACEB8E-5DE3-4688-AEEB-46279177D6FD}" srcOrd="5" destOrd="0" presId="urn:microsoft.com/office/officeart/2018/2/layout/IconVerticalSolidList"/>
    <dgm:cxn modelId="{2360D88F-4936-4C1A-92B1-99ED1974BDC3}" type="presParOf" srcId="{3540BD88-82C4-421F-813A-56A959283E9D}" destId="{6C332A44-0294-4B9F-847B-EFFA53795597}" srcOrd="6" destOrd="0" presId="urn:microsoft.com/office/officeart/2018/2/layout/IconVerticalSolidList"/>
    <dgm:cxn modelId="{7116636E-7366-4F88-A222-27FA878CCFF7}" type="presParOf" srcId="{6C332A44-0294-4B9F-847B-EFFA53795597}" destId="{7BD1C68A-D910-47AE-8BE6-6E3C78574EF3}" srcOrd="0" destOrd="0" presId="urn:microsoft.com/office/officeart/2018/2/layout/IconVerticalSolidList"/>
    <dgm:cxn modelId="{0967364B-EC94-47D2-8953-3461F37FE1E7}" type="presParOf" srcId="{6C332A44-0294-4B9F-847B-EFFA53795597}" destId="{95A97584-C0C1-48F6-8C8A-B380EAFF29A6}" srcOrd="1" destOrd="0" presId="urn:microsoft.com/office/officeart/2018/2/layout/IconVerticalSolidList"/>
    <dgm:cxn modelId="{067210EC-4DC4-4DCE-AA80-9508013F578E}" type="presParOf" srcId="{6C332A44-0294-4B9F-847B-EFFA53795597}" destId="{AC267EFE-0CF1-48A6-8EE8-16C2ABE542B5}" srcOrd="2" destOrd="0" presId="urn:microsoft.com/office/officeart/2018/2/layout/IconVerticalSolidList"/>
    <dgm:cxn modelId="{5C8A19D8-9F95-4AB8-85BE-1902EB37AE75}" type="presParOf" srcId="{6C332A44-0294-4B9F-847B-EFFA53795597}" destId="{6D7D1C1B-CC29-470C-915D-B6BF54C90FEA}" srcOrd="3" destOrd="0" presId="urn:microsoft.com/office/officeart/2018/2/layout/IconVerticalSolidList"/>
    <dgm:cxn modelId="{1E55B407-7D9B-4B73-8653-674CE77C67D6}" type="presParOf" srcId="{3540BD88-82C4-421F-813A-56A959283E9D}" destId="{23F06D92-821F-4F1C-B6B4-C8F7909FE913}" srcOrd="7" destOrd="0" presId="urn:microsoft.com/office/officeart/2018/2/layout/IconVerticalSolidList"/>
    <dgm:cxn modelId="{85D05578-9669-49FA-841D-BBC9833824BA}" type="presParOf" srcId="{3540BD88-82C4-421F-813A-56A959283E9D}" destId="{7812D10C-9A8D-4F12-8374-67F0715AC935}" srcOrd="8" destOrd="0" presId="urn:microsoft.com/office/officeart/2018/2/layout/IconVerticalSolidList"/>
    <dgm:cxn modelId="{DA007404-109A-44F6-8A45-7F0A23209264}" type="presParOf" srcId="{7812D10C-9A8D-4F12-8374-67F0715AC935}" destId="{ECB86B8A-7999-4520-92B4-58CAC65BF229}" srcOrd="0" destOrd="0" presId="urn:microsoft.com/office/officeart/2018/2/layout/IconVerticalSolidList"/>
    <dgm:cxn modelId="{F9606FAE-8A7C-42E1-87F6-02015019B638}" type="presParOf" srcId="{7812D10C-9A8D-4F12-8374-67F0715AC935}" destId="{81192627-1E50-43A2-951A-B997A4350ECE}" srcOrd="1" destOrd="0" presId="urn:microsoft.com/office/officeart/2018/2/layout/IconVerticalSolidList"/>
    <dgm:cxn modelId="{08E6631C-45F7-4B9B-BBAD-3B249D3E0A52}" type="presParOf" srcId="{7812D10C-9A8D-4F12-8374-67F0715AC935}" destId="{1FF5C8E1-8BC3-4961-B61A-B0AD706F3530}" srcOrd="2" destOrd="0" presId="urn:microsoft.com/office/officeart/2018/2/layout/IconVerticalSolidList"/>
    <dgm:cxn modelId="{3B57BC4E-E199-4E53-A070-477B7AC609C0}" type="presParOf" srcId="{7812D10C-9A8D-4F12-8374-67F0715AC935}" destId="{71F3BB3A-D259-469D-9298-8422DCDED7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08109-9111-43D9-9976-FFB7B3D4B2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7FC5D09-5680-465A-B9E7-2BE8B949F47C}">
      <dgm:prSet/>
      <dgm:spPr/>
      <dgm:t>
        <a:bodyPr/>
        <a:lstStyle/>
        <a:p>
          <a:pPr>
            <a:defRPr b="1"/>
          </a:pPr>
          <a:r>
            <a:rPr lang="en-US"/>
            <a:t>For travelers:</a:t>
          </a:r>
        </a:p>
      </dgm:t>
    </dgm:pt>
    <dgm:pt modelId="{E478160D-4F06-4B51-8572-C5425E0140A5}" type="parTrans" cxnId="{A88875DF-82B9-4CDA-9F32-13FAA04BA7A7}">
      <dgm:prSet/>
      <dgm:spPr/>
      <dgm:t>
        <a:bodyPr/>
        <a:lstStyle/>
        <a:p>
          <a:endParaRPr lang="en-US"/>
        </a:p>
      </dgm:t>
    </dgm:pt>
    <dgm:pt modelId="{12B9CA01-B43D-4A4A-89ED-6B2DB288195D}" type="sibTrans" cxnId="{A88875DF-82B9-4CDA-9F32-13FAA04BA7A7}">
      <dgm:prSet/>
      <dgm:spPr/>
      <dgm:t>
        <a:bodyPr/>
        <a:lstStyle/>
        <a:p>
          <a:endParaRPr lang="en-US"/>
        </a:p>
      </dgm:t>
    </dgm:pt>
    <dgm:pt modelId="{0365ABC7-9811-4C39-9E72-7FCDA783CAD6}">
      <dgm:prSet/>
      <dgm:spPr/>
      <dgm:t>
        <a:bodyPr/>
        <a:lstStyle/>
        <a:p>
          <a:r>
            <a:rPr lang="en-US"/>
            <a:t>Chesterfield and Henrico county may be more suitable for relaxation and taking a time off from your fast life.</a:t>
          </a:r>
        </a:p>
      </dgm:t>
    </dgm:pt>
    <dgm:pt modelId="{8A75BC0E-8A54-447F-A806-B22023E862D8}" type="parTrans" cxnId="{431EEB89-550C-43E0-A4A6-6A506E7E9638}">
      <dgm:prSet/>
      <dgm:spPr/>
      <dgm:t>
        <a:bodyPr/>
        <a:lstStyle/>
        <a:p>
          <a:endParaRPr lang="en-US"/>
        </a:p>
      </dgm:t>
    </dgm:pt>
    <dgm:pt modelId="{5D5E1CC7-304B-40B4-8C2A-7C9792ACF332}" type="sibTrans" cxnId="{431EEB89-550C-43E0-A4A6-6A506E7E9638}">
      <dgm:prSet/>
      <dgm:spPr/>
      <dgm:t>
        <a:bodyPr/>
        <a:lstStyle/>
        <a:p>
          <a:endParaRPr lang="en-US"/>
        </a:p>
      </dgm:t>
    </dgm:pt>
    <dgm:pt modelId="{3A8D2D6E-A34D-46A6-B601-46C09EAFCDAF}">
      <dgm:prSet/>
      <dgm:spPr/>
      <dgm:t>
        <a:bodyPr/>
        <a:lstStyle/>
        <a:p>
          <a:r>
            <a:rPr lang="en-US"/>
            <a:t>Richmond city has a lot of entertainment attractions.</a:t>
          </a:r>
        </a:p>
      </dgm:t>
    </dgm:pt>
    <dgm:pt modelId="{AF389362-70DE-43C8-A06F-F562BB987783}" type="parTrans" cxnId="{7FBD245F-AF45-4349-82DF-B58549570B16}">
      <dgm:prSet/>
      <dgm:spPr/>
      <dgm:t>
        <a:bodyPr/>
        <a:lstStyle/>
        <a:p>
          <a:endParaRPr lang="en-US"/>
        </a:p>
      </dgm:t>
    </dgm:pt>
    <dgm:pt modelId="{8A00CAB6-5536-450A-9ADD-35FD35071308}" type="sibTrans" cxnId="{7FBD245F-AF45-4349-82DF-B58549570B16}">
      <dgm:prSet/>
      <dgm:spPr/>
      <dgm:t>
        <a:bodyPr/>
        <a:lstStyle/>
        <a:p>
          <a:endParaRPr lang="en-US"/>
        </a:p>
      </dgm:t>
    </dgm:pt>
    <dgm:pt modelId="{4B68C8E3-8ED5-4465-8C42-8966CEA4EA4A}">
      <dgm:prSet/>
      <dgm:spPr/>
      <dgm:t>
        <a:bodyPr/>
        <a:lstStyle/>
        <a:p>
          <a:pPr>
            <a:defRPr b="1"/>
          </a:pPr>
          <a:r>
            <a:rPr lang="en-US"/>
            <a:t>For business owners:</a:t>
          </a:r>
        </a:p>
      </dgm:t>
    </dgm:pt>
    <dgm:pt modelId="{8876EC6E-9449-427F-AA87-0A03ADC29ACF}" type="parTrans" cxnId="{FDD1092D-CC6B-4BA1-80A7-9C8724C00ED9}">
      <dgm:prSet/>
      <dgm:spPr/>
      <dgm:t>
        <a:bodyPr/>
        <a:lstStyle/>
        <a:p>
          <a:endParaRPr lang="en-US"/>
        </a:p>
      </dgm:t>
    </dgm:pt>
    <dgm:pt modelId="{48FA5BD6-5430-4A8B-ACED-4B905F0068E1}" type="sibTrans" cxnId="{FDD1092D-CC6B-4BA1-80A7-9C8724C00ED9}">
      <dgm:prSet/>
      <dgm:spPr/>
      <dgm:t>
        <a:bodyPr/>
        <a:lstStyle/>
        <a:p>
          <a:endParaRPr lang="en-US"/>
        </a:p>
      </dgm:t>
    </dgm:pt>
    <dgm:pt modelId="{76CCC025-41B9-4E5C-8313-10BF85E2FB96}">
      <dgm:prSet/>
      <dgm:spPr/>
      <dgm:t>
        <a:bodyPr/>
        <a:lstStyle/>
        <a:p>
          <a:r>
            <a:rPr lang="en-US"/>
            <a:t>Richmond city is good place to open small business related to food industry.</a:t>
          </a:r>
        </a:p>
      </dgm:t>
    </dgm:pt>
    <dgm:pt modelId="{1F820613-44B1-4904-A486-D95AF61AFCCC}" type="parTrans" cxnId="{BED6EF2C-650A-4B99-AA79-3B8738CCD385}">
      <dgm:prSet/>
      <dgm:spPr/>
      <dgm:t>
        <a:bodyPr/>
        <a:lstStyle/>
        <a:p>
          <a:endParaRPr lang="en-US"/>
        </a:p>
      </dgm:t>
    </dgm:pt>
    <dgm:pt modelId="{5E65052C-98A2-424E-8861-BCE1E4A79479}" type="sibTrans" cxnId="{BED6EF2C-650A-4B99-AA79-3B8738CCD385}">
      <dgm:prSet/>
      <dgm:spPr/>
      <dgm:t>
        <a:bodyPr/>
        <a:lstStyle/>
        <a:p>
          <a:endParaRPr lang="en-US"/>
        </a:p>
      </dgm:t>
    </dgm:pt>
    <dgm:pt modelId="{2FA40274-4B93-4BDE-A558-4C95C321D68F}">
      <dgm:prSet/>
      <dgm:spPr/>
      <dgm:t>
        <a:bodyPr/>
        <a:lstStyle/>
        <a:p>
          <a:r>
            <a:rPr lang="en-US"/>
            <a:t>All three neighborhoods are good for health industry.</a:t>
          </a:r>
        </a:p>
      </dgm:t>
    </dgm:pt>
    <dgm:pt modelId="{EDF768F5-0737-46EE-96EE-859EAF8E11E6}" type="parTrans" cxnId="{673578DB-B918-494D-8CF5-51F269EB8BA6}">
      <dgm:prSet/>
      <dgm:spPr/>
      <dgm:t>
        <a:bodyPr/>
        <a:lstStyle/>
        <a:p>
          <a:endParaRPr lang="en-US"/>
        </a:p>
      </dgm:t>
    </dgm:pt>
    <dgm:pt modelId="{49539E69-5413-4585-9C48-A1702DFC9763}" type="sibTrans" cxnId="{673578DB-B918-494D-8CF5-51F269EB8BA6}">
      <dgm:prSet/>
      <dgm:spPr/>
      <dgm:t>
        <a:bodyPr/>
        <a:lstStyle/>
        <a:p>
          <a:endParaRPr lang="en-US"/>
        </a:p>
      </dgm:t>
    </dgm:pt>
    <dgm:pt modelId="{D25FB61E-C2FD-40A4-B665-6CBD7B954C5C}" type="pres">
      <dgm:prSet presAssocID="{8B008109-9111-43D9-9976-FFB7B3D4B2C5}" presName="root" presStyleCnt="0">
        <dgm:presLayoutVars>
          <dgm:dir/>
          <dgm:resizeHandles val="exact"/>
        </dgm:presLayoutVars>
      </dgm:prSet>
      <dgm:spPr/>
    </dgm:pt>
    <dgm:pt modelId="{A8B558D1-45AB-476F-9971-F56544D6C7DF}" type="pres">
      <dgm:prSet presAssocID="{67FC5D09-5680-465A-B9E7-2BE8B949F47C}" presName="compNode" presStyleCnt="0"/>
      <dgm:spPr/>
    </dgm:pt>
    <dgm:pt modelId="{7E53EFEA-8343-4F34-AEFA-8DC76C065008}" type="pres">
      <dgm:prSet presAssocID="{67FC5D09-5680-465A-B9E7-2BE8B949F4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0C18060-C8BD-44E2-9CD7-53C6E96E77AF}" type="pres">
      <dgm:prSet presAssocID="{67FC5D09-5680-465A-B9E7-2BE8B949F47C}" presName="iconSpace" presStyleCnt="0"/>
      <dgm:spPr/>
    </dgm:pt>
    <dgm:pt modelId="{142737D9-B1BC-4481-B268-D97E5040DC4B}" type="pres">
      <dgm:prSet presAssocID="{67FC5D09-5680-465A-B9E7-2BE8B949F47C}" presName="parTx" presStyleLbl="revTx" presStyleIdx="0" presStyleCnt="4">
        <dgm:presLayoutVars>
          <dgm:chMax val="0"/>
          <dgm:chPref val="0"/>
        </dgm:presLayoutVars>
      </dgm:prSet>
      <dgm:spPr/>
    </dgm:pt>
    <dgm:pt modelId="{7C0F402A-BF9B-42BA-B748-0A4A9ACE00A0}" type="pres">
      <dgm:prSet presAssocID="{67FC5D09-5680-465A-B9E7-2BE8B949F47C}" presName="txSpace" presStyleCnt="0"/>
      <dgm:spPr/>
    </dgm:pt>
    <dgm:pt modelId="{D0251008-ABC1-44B7-B986-3123E7DAD35D}" type="pres">
      <dgm:prSet presAssocID="{67FC5D09-5680-465A-B9E7-2BE8B949F47C}" presName="desTx" presStyleLbl="revTx" presStyleIdx="1" presStyleCnt="4">
        <dgm:presLayoutVars/>
      </dgm:prSet>
      <dgm:spPr/>
    </dgm:pt>
    <dgm:pt modelId="{771EA2BA-59AD-480B-8417-DF6AB92C49D2}" type="pres">
      <dgm:prSet presAssocID="{12B9CA01-B43D-4A4A-89ED-6B2DB288195D}" presName="sibTrans" presStyleCnt="0"/>
      <dgm:spPr/>
    </dgm:pt>
    <dgm:pt modelId="{D1192E7E-BF7D-4259-AE9E-185FBF6F4A49}" type="pres">
      <dgm:prSet presAssocID="{4B68C8E3-8ED5-4465-8C42-8966CEA4EA4A}" presName="compNode" presStyleCnt="0"/>
      <dgm:spPr/>
    </dgm:pt>
    <dgm:pt modelId="{8A5088ED-6FA3-4E32-A780-755562E18B7E}" type="pres">
      <dgm:prSet presAssocID="{4B68C8E3-8ED5-4465-8C42-8966CEA4EA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B9609426-D376-4E50-B183-E32D3AF8A8B0}" type="pres">
      <dgm:prSet presAssocID="{4B68C8E3-8ED5-4465-8C42-8966CEA4EA4A}" presName="iconSpace" presStyleCnt="0"/>
      <dgm:spPr/>
    </dgm:pt>
    <dgm:pt modelId="{3EE309CC-DF5C-4DBC-A321-3E6156437F12}" type="pres">
      <dgm:prSet presAssocID="{4B68C8E3-8ED5-4465-8C42-8966CEA4EA4A}" presName="parTx" presStyleLbl="revTx" presStyleIdx="2" presStyleCnt="4">
        <dgm:presLayoutVars>
          <dgm:chMax val="0"/>
          <dgm:chPref val="0"/>
        </dgm:presLayoutVars>
      </dgm:prSet>
      <dgm:spPr/>
    </dgm:pt>
    <dgm:pt modelId="{3B37175C-DAFB-49F0-81CD-992CABF1EB38}" type="pres">
      <dgm:prSet presAssocID="{4B68C8E3-8ED5-4465-8C42-8966CEA4EA4A}" presName="txSpace" presStyleCnt="0"/>
      <dgm:spPr/>
    </dgm:pt>
    <dgm:pt modelId="{ED58C35D-9B86-4461-9E36-D4E797CC500A}" type="pres">
      <dgm:prSet presAssocID="{4B68C8E3-8ED5-4465-8C42-8966CEA4EA4A}" presName="desTx" presStyleLbl="revTx" presStyleIdx="3" presStyleCnt="4">
        <dgm:presLayoutVars/>
      </dgm:prSet>
      <dgm:spPr/>
    </dgm:pt>
  </dgm:ptLst>
  <dgm:cxnLst>
    <dgm:cxn modelId="{BED6EF2C-650A-4B99-AA79-3B8738CCD385}" srcId="{4B68C8E3-8ED5-4465-8C42-8966CEA4EA4A}" destId="{76CCC025-41B9-4E5C-8313-10BF85E2FB96}" srcOrd="0" destOrd="0" parTransId="{1F820613-44B1-4904-A486-D95AF61AFCCC}" sibTransId="{5E65052C-98A2-424E-8861-BCE1E4A79479}"/>
    <dgm:cxn modelId="{FDD1092D-CC6B-4BA1-80A7-9C8724C00ED9}" srcId="{8B008109-9111-43D9-9976-FFB7B3D4B2C5}" destId="{4B68C8E3-8ED5-4465-8C42-8966CEA4EA4A}" srcOrd="1" destOrd="0" parTransId="{8876EC6E-9449-427F-AA87-0A03ADC29ACF}" sibTransId="{48FA5BD6-5430-4A8B-ACED-4B905F0068E1}"/>
    <dgm:cxn modelId="{E75D4232-7106-4E10-8A32-D3641CAF94A1}" type="presOf" srcId="{76CCC025-41B9-4E5C-8313-10BF85E2FB96}" destId="{ED58C35D-9B86-4461-9E36-D4E797CC500A}" srcOrd="0" destOrd="0" presId="urn:microsoft.com/office/officeart/2018/2/layout/IconLabelDescriptionList"/>
    <dgm:cxn modelId="{8FBB4A35-6498-403D-A60E-A799563FB108}" type="presOf" srcId="{67FC5D09-5680-465A-B9E7-2BE8B949F47C}" destId="{142737D9-B1BC-4481-B268-D97E5040DC4B}" srcOrd="0" destOrd="0" presId="urn:microsoft.com/office/officeart/2018/2/layout/IconLabelDescriptionList"/>
    <dgm:cxn modelId="{36C2685B-512C-4878-A24B-100E578FCC72}" type="presOf" srcId="{0365ABC7-9811-4C39-9E72-7FCDA783CAD6}" destId="{D0251008-ABC1-44B7-B986-3123E7DAD35D}" srcOrd="0" destOrd="0" presId="urn:microsoft.com/office/officeart/2018/2/layout/IconLabelDescriptionList"/>
    <dgm:cxn modelId="{7FBD245F-AF45-4349-82DF-B58549570B16}" srcId="{67FC5D09-5680-465A-B9E7-2BE8B949F47C}" destId="{3A8D2D6E-A34D-46A6-B601-46C09EAFCDAF}" srcOrd="1" destOrd="0" parTransId="{AF389362-70DE-43C8-A06F-F562BB987783}" sibTransId="{8A00CAB6-5536-450A-9ADD-35FD35071308}"/>
    <dgm:cxn modelId="{8B71FF6C-CE80-43C4-B104-74B919883738}" type="presOf" srcId="{4B68C8E3-8ED5-4465-8C42-8966CEA4EA4A}" destId="{3EE309CC-DF5C-4DBC-A321-3E6156437F12}" srcOrd="0" destOrd="0" presId="urn:microsoft.com/office/officeart/2018/2/layout/IconLabelDescriptionList"/>
    <dgm:cxn modelId="{431EEB89-550C-43E0-A4A6-6A506E7E9638}" srcId="{67FC5D09-5680-465A-B9E7-2BE8B949F47C}" destId="{0365ABC7-9811-4C39-9E72-7FCDA783CAD6}" srcOrd="0" destOrd="0" parTransId="{8A75BC0E-8A54-447F-A806-B22023E862D8}" sibTransId="{5D5E1CC7-304B-40B4-8C2A-7C9792ACF332}"/>
    <dgm:cxn modelId="{960EB5C9-012F-494A-A2D7-8BE744D80415}" type="presOf" srcId="{2FA40274-4B93-4BDE-A558-4C95C321D68F}" destId="{ED58C35D-9B86-4461-9E36-D4E797CC500A}" srcOrd="0" destOrd="1" presId="urn:microsoft.com/office/officeart/2018/2/layout/IconLabelDescriptionList"/>
    <dgm:cxn modelId="{2E958CD7-0D0C-42BB-9F23-D3ADD6B72D83}" type="presOf" srcId="{8B008109-9111-43D9-9976-FFB7B3D4B2C5}" destId="{D25FB61E-C2FD-40A4-B665-6CBD7B954C5C}" srcOrd="0" destOrd="0" presId="urn:microsoft.com/office/officeart/2018/2/layout/IconLabelDescriptionList"/>
    <dgm:cxn modelId="{673578DB-B918-494D-8CF5-51F269EB8BA6}" srcId="{4B68C8E3-8ED5-4465-8C42-8966CEA4EA4A}" destId="{2FA40274-4B93-4BDE-A558-4C95C321D68F}" srcOrd="1" destOrd="0" parTransId="{EDF768F5-0737-46EE-96EE-859EAF8E11E6}" sibTransId="{49539E69-5413-4585-9C48-A1702DFC9763}"/>
    <dgm:cxn modelId="{A88875DF-82B9-4CDA-9F32-13FAA04BA7A7}" srcId="{8B008109-9111-43D9-9976-FFB7B3D4B2C5}" destId="{67FC5D09-5680-465A-B9E7-2BE8B949F47C}" srcOrd="0" destOrd="0" parTransId="{E478160D-4F06-4B51-8572-C5425E0140A5}" sibTransId="{12B9CA01-B43D-4A4A-89ED-6B2DB288195D}"/>
    <dgm:cxn modelId="{E536C3FA-6A90-4558-AB92-A5FCC9E8223D}" type="presOf" srcId="{3A8D2D6E-A34D-46A6-B601-46C09EAFCDAF}" destId="{D0251008-ABC1-44B7-B986-3123E7DAD35D}" srcOrd="0" destOrd="1" presId="urn:microsoft.com/office/officeart/2018/2/layout/IconLabelDescriptionList"/>
    <dgm:cxn modelId="{DF1C9BB8-BA6D-4ACF-9579-A5E18BD3AD1D}" type="presParOf" srcId="{D25FB61E-C2FD-40A4-B665-6CBD7B954C5C}" destId="{A8B558D1-45AB-476F-9971-F56544D6C7DF}" srcOrd="0" destOrd="0" presId="urn:microsoft.com/office/officeart/2018/2/layout/IconLabelDescriptionList"/>
    <dgm:cxn modelId="{951ECED7-4281-4717-9B7E-F599D83BB2E9}" type="presParOf" srcId="{A8B558D1-45AB-476F-9971-F56544D6C7DF}" destId="{7E53EFEA-8343-4F34-AEFA-8DC76C065008}" srcOrd="0" destOrd="0" presId="urn:microsoft.com/office/officeart/2018/2/layout/IconLabelDescriptionList"/>
    <dgm:cxn modelId="{DB4B7A6F-1B36-4E33-AE93-335637393FCA}" type="presParOf" srcId="{A8B558D1-45AB-476F-9971-F56544D6C7DF}" destId="{20C18060-C8BD-44E2-9CD7-53C6E96E77AF}" srcOrd="1" destOrd="0" presId="urn:microsoft.com/office/officeart/2018/2/layout/IconLabelDescriptionList"/>
    <dgm:cxn modelId="{ECF93126-B254-48AE-964E-264822931D40}" type="presParOf" srcId="{A8B558D1-45AB-476F-9971-F56544D6C7DF}" destId="{142737D9-B1BC-4481-B268-D97E5040DC4B}" srcOrd="2" destOrd="0" presId="urn:microsoft.com/office/officeart/2018/2/layout/IconLabelDescriptionList"/>
    <dgm:cxn modelId="{F242126D-300E-4FB7-AE51-0E49C025014E}" type="presParOf" srcId="{A8B558D1-45AB-476F-9971-F56544D6C7DF}" destId="{7C0F402A-BF9B-42BA-B748-0A4A9ACE00A0}" srcOrd="3" destOrd="0" presId="urn:microsoft.com/office/officeart/2018/2/layout/IconLabelDescriptionList"/>
    <dgm:cxn modelId="{5FB2C523-A8A4-4B34-B5BD-9D4E9CC5715D}" type="presParOf" srcId="{A8B558D1-45AB-476F-9971-F56544D6C7DF}" destId="{D0251008-ABC1-44B7-B986-3123E7DAD35D}" srcOrd="4" destOrd="0" presId="urn:microsoft.com/office/officeart/2018/2/layout/IconLabelDescriptionList"/>
    <dgm:cxn modelId="{AF0B797F-B6CD-4F6B-B989-C1A27336C7B3}" type="presParOf" srcId="{D25FB61E-C2FD-40A4-B665-6CBD7B954C5C}" destId="{771EA2BA-59AD-480B-8417-DF6AB92C49D2}" srcOrd="1" destOrd="0" presId="urn:microsoft.com/office/officeart/2018/2/layout/IconLabelDescriptionList"/>
    <dgm:cxn modelId="{869223B1-0B5A-4D30-9359-297E6F6C53C5}" type="presParOf" srcId="{D25FB61E-C2FD-40A4-B665-6CBD7B954C5C}" destId="{D1192E7E-BF7D-4259-AE9E-185FBF6F4A49}" srcOrd="2" destOrd="0" presId="urn:microsoft.com/office/officeart/2018/2/layout/IconLabelDescriptionList"/>
    <dgm:cxn modelId="{8217ED80-127A-4D63-8B7F-E76CBF0D55DC}" type="presParOf" srcId="{D1192E7E-BF7D-4259-AE9E-185FBF6F4A49}" destId="{8A5088ED-6FA3-4E32-A780-755562E18B7E}" srcOrd="0" destOrd="0" presId="urn:microsoft.com/office/officeart/2018/2/layout/IconLabelDescriptionList"/>
    <dgm:cxn modelId="{A4610D59-82DA-460D-9D30-DB4823C3F2B6}" type="presParOf" srcId="{D1192E7E-BF7D-4259-AE9E-185FBF6F4A49}" destId="{B9609426-D376-4E50-B183-E32D3AF8A8B0}" srcOrd="1" destOrd="0" presId="urn:microsoft.com/office/officeart/2018/2/layout/IconLabelDescriptionList"/>
    <dgm:cxn modelId="{105B40C2-BFA7-4C41-9E88-C191B0115F58}" type="presParOf" srcId="{D1192E7E-BF7D-4259-AE9E-185FBF6F4A49}" destId="{3EE309CC-DF5C-4DBC-A321-3E6156437F12}" srcOrd="2" destOrd="0" presId="urn:microsoft.com/office/officeart/2018/2/layout/IconLabelDescriptionList"/>
    <dgm:cxn modelId="{82538355-A3B0-4C9B-8FEE-189109F11817}" type="presParOf" srcId="{D1192E7E-BF7D-4259-AE9E-185FBF6F4A49}" destId="{3B37175C-DAFB-49F0-81CD-992CABF1EB38}" srcOrd="3" destOrd="0" presId="urn:microsoft.com/office/officeart/2018/2/layout/IconLabelDescriptionList"/>
    <dgm:cxn modelId="{C61857C8-DB90-44DF-8519-E0C1F5588B0A}" type="presParOf" srcId="{D1192E7E-BF7D-4259-AE9E-185FBF6F4A49}" destId="{ED58C35D-9B86-4461-9E36-D4E797CC500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79449-051B-49D5-B890-52D131E4C51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C2485-CFFC-43AA-9964-85C5DFA4E431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3BEB-3C04-4981-8D4F-27D46E9849E1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is to take a glimpse at different neighborhoods of Richmond, VA. Richmond is the are capital city of Virginia and is major city in middle Eastern part of the US.</a:t>
          </a:r>
        </a:p>
      </dsp:txBody>
      <dsp:txXfrm>
        <a:off x="2039300" y="956381"/>
        <a:ext cx="4474303" cy="1765627"/>
      </dsp:txXfrm>
    </dsp:sp>
    <dsp:sp modelId="{5DD20835-C893-4A68-97BB-3399BBC9DF1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5086D-56D1-4F2F-B825-19BED00CD3F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4206-02D0-4F1B-BA0C-49238441556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might be an interest for travelers and Business owners from the different part of the world who want to visit Richmond for various reasons.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654C6-4EED-47D0-B566-D81E131A5E8B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1349-AA9B-42AD-A659-FCB704229A1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Learnings from the previous modules and the sources majorly relied on Foursquare API to retrieve all venues of each neighborhoods</a:t>
          </a:r>
        </a:p>
      </dsp:txBody>
      <dsp:txXfrm>
        <a:off x="678914" y="525899"/>
        <a:ext cx="4067491" cy="2525499"/>
      </dsp:txXfrm>
    </dsp:sp>
    <dsp:sp modelId="{4125E9F2-3CF3-4BB4-94D2-B3FE5A50AFCD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A52B4-A1DE-4EAF-AF82-EDE555507869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Group by each neighborhood and to count how many venues before filter top 10 most common venue types of each neighborhoods.</a:t>
          </a:r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77CE7-ADAC-44C1-824A-218355234B7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27D06-4F38-4D47-A6F1-333CA7E91FE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207EB-F40A-4EF0-A7E5-F8825B0D1C6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Pharmacy is the most popular venue in all the neighborhoods of Virginia.</a:t>
          </a:r>
        </a:p>
      </dsp:txBody>
      <dsp:txXfrm>
        <a:off x="1131174" y="4597"/>
        <a:ext cx="5382429" cy="979371"/>
      </dsp:txXfrm>
    </dsp:sp>
    <dsp:sp modelId="{D0C37B67-9C99-48AC-A8CA-896BB4C94C9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49B9C-3E52-4AAD-AF66-A8CCD1B97F4D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B7066-99C9-4E40-9DAB-99DA55A8799B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People are more interested in health activities than enjoying fast food.</a:t>
          </a:r>
        </a:p>
      </dsp:txBody>
      <dsp:txXfrm>
        <a:off x="1131174" y="1228812"/>
        <a:ext cx="5382429" cy="979371"/>
      </dsp:txXfrm>
    </dsp:sp>
    <dsp:sp modelId="{9F0636EB-D165-4F3E-A8BF-2B71D2C1E7F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ADCFF-1ECC-496B-8F96-9B96DC4691B3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16292-44C0-480B-ACFF-45645AB945FB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Downtown has the most venues in Richmond city.</a:t>
          </a:r>
        </a:p>
      </dsp:txBody>
      <dsp:txXfrm>
        <a:off x="1131174" y="2453027"/>
        <a:ext cx="5382429" cy="979371"/>
      </dsp:txXfrm>
    </dsp:sp>
    <dsp:sp modelId="{7BD1C68A-D910-47AE-8BE6-6E3C78574EF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97584-C0C1-48F6-8C8A-B380EAFF29A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D1C1B-CC29-470C-915D-B6BF54C90FE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famous venues in Chesterfield county and Henrico county are common.</a:t>
          </a:r>
        </a:p>
      </dsp:txBody>
      <dsp:txXfrm>
        <a:off x="1131174" y="3677241"/>
        <a:ext cx="5382429" cy="979371"/>
      </dsp:txXfrm>
    </dsp:sp>
    <dsp:sp modelId="{ECB86B8A-7999-4520-92B4-58CAC65BF229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92627-1E50-43A2-951A-B997A4350EC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3BB3A-D259-469D-9298-8422DCDED781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Richmond city is more into commerce and entertainment.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3EFEA-8343-4F34-AEFA-8DC76C065008}">
      <dsp:nvSpPr>
        <dsp:cNvPr id="0" name=""/>
        <dsp:cNvSpPr/>
      </dsp:nvSpPr>
      <dsp:spPr>
        <a:xfrm>
          <a:off x="366267" y="0"/>
          <a:ext cx="1510523" cy="1299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737D9-B1BC-4481-B268-D97E5040DC4B}">
      <dsp:nvSpPr>
        <dsp:cNvPr id="0" name=""/>
        <dsp:cNvSpPr/>
      </dsp:nvSpPr>
      <dsp:spPr>
        <a:xfrm>
          <a:off x="366267" y="1414994"/>
          <a:ext cx="4315781" cy="556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For travelers:</a:t>
          </a:r>
        </a:p>
      </dsp:txBody>
      <dsp:txXfrm>
        <a:off x="366267" y="1414994"/>
        <a:ext cx="4315781" cy="556793"/>
      </dsp:txXfrm>
    </dsp:sp>
    <dsp:sp modelId="{D0251008-ABC1-44B7-B986-3123E7DAD35D}">
      <dsp:nvSpPr>
        <dsp:cNvPr id="0" name=""/>
        <dsp:cNvSpPr/>
      </dsp:nvSpPr>
      <dsp:spPr>
        <a:xfrm>
          <a:off x="366267" y="2025653"/>
          <a:ext cx="4315781" cy="110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Chesterfield and Henrico county may be more suitable for relaxation and taking a time off from your fast life.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Richmond city has a lot of entertainment attractions.</a:t>
          </a:r>
        </a:p>
      </dsp:txBody>
      <dsp:txXfrm>
        <a:off x="366267" y="2025653"/>
        <a:ext cx="4315781" cy="1105710"/>
      </dsp:txXfrm>
    </dsp:sp>
    <dsp:sp modelId="{8A5088ED-6FA3-4E32-A780-755562E18B7E}">
      <dsp:nvSpPr>
        <dsp:cNvPr id="0" name=""/>
        <dsp:cNvSpPr/>
      </dsp:nvSpPr>
      <dsp:spPr>
        <a:xfrm>
          <a:off x="5437310" y="0"/>
          <a:ext cx="1510523" cy="1299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09CC-DF5C-4DBC-A321-3E6156437F12}">
      <dsp:nvSpPr>
        <dsp:cNvPr id="0" name=""/>
        <dsp:cNvSpPr/>
      </dsp:nvSpPr>
      <dsp:spPr>
        <a:xfrm>
          <a:off x="5437310" y="1414994"/>
          <a:ext cx="4315781" cy="556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For business owners:</a:t>
          </a:r>
        </a:p>
      </dsp:txBody>
      <dsp:txXfrm>
        <a:off x="5437310" y="1414994"/>
        <a:ext cx="4315781" cy="556793"/>
      </dsp:txXfrm>
    </dsp:sp>
    <dsp:sp modelId="{ED58C35D-9B86-4461-9E36-D4E797CC500A}">
      <dsp:nvSpPr>
        <dsp:cNvPr id="0" name=""/>
        <dsp:cNvSpPr/>
      </dsp:nvSpPr>
      <dsp:spPr>
        <a:xfrm>
          <a:off x="5437310" y="2025653"/>
          <a:ext cx="4315781" cy="110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Richmond city is good place to open small business related to food industry.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 three neighborhoods are good for health industry.</a:t>
          </a:r>
        </a:p>
      </dsp:txBody>
      <dsp:txXfrm>
        <a:off x="5437310" y="2025653"/>
        <a:ext cx="4315781" cy="110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CAEE-9619-4CE6-B1CF-522996B4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A673-5EF1-46FB-9B50-2D9CD3FC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BAEE-CC64-4A27-9D0E-065717E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27B5-C3B8-4C26-8769-5DFE8AC8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3FC8-01A0-454E-8E9F-B628D54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ED3D-8396-41D8-AEBF-3815DE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13145-F213-4B60-95F1-79E174DB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F3F2-7DB2-4D8D-86A4-3AC4FBA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B8FF5-1A8F-4C84-8ABF-445662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B89-6D40-4235-BE51-6F87607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C7D46-6341-45A2-ADF0-CFDA0495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FCE8-DB49-4C40-AEBC-538B687DB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A4A6-3A81-4758-A4D6-3AF56818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9E17-0C0E-4E3A-B2DB-59B49018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6713-D303-4F6C-BCB1-C9F1286B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100E-FC2D-40BE-B9D7-34E91DD5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5FD58-44B0-4119-8A93-85E721FD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FFA3-DF7A-41E3-93BE-B10127A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5D2-113F-4501-9937-29323CF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608-5F4C-4B4F-98DE-7D6B3AB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034C-819F-4096-B533-1439FEB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2F51-F390-40FA-8D4C-61E98BB6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C91B5-4561-4CFC-9B90-514154DE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A9C7-1D92-483F-9C8B-D703E82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A98B-095C-4CB6-B6A9-9B951842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B13C-7DD2-4C82-98C9-BB48DE08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40CA-9366-4E70-B401-212DC9CAE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8D21-8EB7-4611-8F7D-7F8B5360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B343C-2A21-4F7D-AC68-6B87F3FB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E8041-D938-410A-908B-F15F43E7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974B7-F4BD-4DA8-9E68-52641CB1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AE3E-6EEA-4AA7-B75C-2F4EDCBE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FA4A-D76D-47DA-BC8F-3E0691D2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AB59-9104-4FA5-803E-116A2953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01B9-9E52-4667-9722-98E7027B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E5084-85B1-452A-A7F1-B47745D52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619A1-3DB5-4DF3-8EA4-40F16E10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30CC-06E3-4ABD-9D0C-F0DABA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94291-22CF-459A-B63B-130D0A7D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FA5B-009B-4DCB-BFAD-4B83223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EE9B-B9B9-435D-930E-787B27D7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44C1-DBC5-4362-ABBA-F2C6689C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C9D98-1973-4F0B-8C0D-DE98E896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77C2-EF83-4275-A93C-391A8DA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46AA0-FB09-4861-8B7F-69AF6B6B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FC57-563E-4B3C-9CA3-85DE343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C65-39FC-4F29-BF18-F8B80101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24C0-F2E1-4204-938C-8D21A210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076AE-5D16-4BBE-ACB1-42570759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3071-CC0B-4864-8AD4-0DEB54A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3F37-503C-479D-A326-91889A7A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BF16-9367-41BC-BCD5-9F0FDEB7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7D7B-FBAF-4C1E-A7F4-ABD7D760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1DFE6-CC7F-4E62-A00B-C693C33B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EFB04-E555-435C-A2A0-9E09A7CBC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AE3B-584C-449B-B2C0-4B8CC99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BAB4-ED5D-490E-80A1-3FF5C790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9E70-2780-40A0-9EA2-D5FFD5D4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F95C8-04DD-4C84-8DD3-2967DA40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2BA1D-0874-4C17-9524-E05832D5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754A-9EEA-4A8A-AA3F-FDA04010D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B36B-A8DA-4A94-B313-FD28DB1827D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E826-32D6-44AF-8C83-B5888E9BD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A04D1-6A0A-4B9E-A251-EE58DDE35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B326-FE97-489C-96E8-A0B2B51C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CE76-4532-4A94-A95B-B08F4A65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75" y="2780442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The Battle of Neighborhood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treet">
            <a:extLst>
              <a:ext uri="{FF2B5EF4-FFF2-40B4-BE49-F238E27FC236}">
                <a16:creationId xmlns:a16="http://schemas.microsoft.com/office/drawing/2014/main" id="{39D5F67F-D2C7-4638-BF25-9FDC13503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6798-0ED3-4F8C-B3F7-9C107C8D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EAF8C-624E-4506-B31C-D93FB8966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1463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4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D63A4-D554-4F0F-9A38-AA0557EB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F5E6-F7F8-44FF-9A4F-EBBBED97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Organized data set of </a:t>
            </a:r>
            <a:r>
              <a:rPr lang="en-US" sz="2400" dirty="0" err="1">
                <a:solidFill>
                  <a:srgbClr val="000000"/>
                </a:solidFill>
              </a:rPr>
              <a:t>Zipcodes</a:t>
            </a:r>
            <a:r>
              <a:rPr lang="en-US" sz="2400" dirty="0">
                <a:solidFill>
                  <a:srgbClr val="000000"/>
                </a:solidFill>
              </a:rPr>
              <a:t> and the city neighborhoods with latitude &amp; longitude for the city from multiple online sources.</a:t>
            </a:r>
          </a:p>
        </p:txBody>
      </p:sp>
    </p:spTree>
    <p:extLst>
      <p:ext uri="{BB962C8B-B14F-4D97-AF65-F5344CB8AC3E}">
        <p14:creationId xmlns:p14="http://schemas.microsoft.com/office/powerpoint/2010/main" val="250377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4CFA6-9CAA-45CC-A09F-A7E04B1E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Methodology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32E65-F4C1-4D15-84E1-49D065E74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62896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324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FAC26-E64D-4750-B03D-89098A72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EE3A11-880B-454E-9527-D9CE622E7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7391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5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51AAF-31EF-451C-83CC-66046738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596D2-8784-4E46-87A9-EF21B9CCF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04415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823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Battle of Neighborhood</vt:lpstr>
      <vt:lpstr>Introduction</vt:lpstr>
      <vt:lpstr>Data </vt:lpstr>
      <vt:lpstr>Methodology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</dc:title>
  <dc:creator>Pratik Patel</dc:creator>
  <cp:lastModifiedBy>Pratik Patel</cp:lastModifiedBy>
  <cp:revision>2</cp:revision>
  <dcterms:created xsi:type="dcterms:W3CDTF">2019-07-24T23:53:19Z</dcterms:created>
  <dcterms:modified xsi:type="dcterms:W3CDTF">2019-07-24T23:54:59Z</dcterms:modified>
</cp:coreProperties>
</file>