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6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4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5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FF2A-2DA0-43D0-980A-8A8AADCB9A6D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BD85-67D5-4336-BA69-9620EF5F6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03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Pawar</dc:creator>
  <cp:lastModifiedBy>Pratik Pawar</cp:lastModifiedBy>
  <cp:revision>1</cp:revision>
  <dcterms:created xsi:type="dcterms:W3CDTF">2020-12-24T10:26:27Z</dcterms:created>
  <dcterms:modified xsi:type="dcterms:W3CDTF">2020-12-24T10:27:10Z</dcterms:modified>
</cp:coreProperties>
</file>