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62" r:id="rId5"/>
    <p:sldId id="270" r:id="rId6"/>
    <p:sldId id="271" r:id="rId7"/>
    <p:sldId id="260" r:id="rId8"/>
    <p:sldId id="272" r:id="rId9"/>
    <p:sldId id="261" r:id="rId10"/>
    <p:sldId id="273" r:id="rId11"/>
    <p:sldId id="274" r:id="rId12"/>
    <p:sldId id="265" r:id="rId13"/>
    <p:sldId id="275" r:id="rId14"/>
    <p:sldId id="276" r:id="rId15"/>
    <p:sldId id="277" r:id="rId16"/>
    <p:sldId id="263" r:id="rId17"/>
    <p:sldId id="264" r:id="rId18"/>
    <p:sldId id="259" r:id="rId19"/>
    <p:sldId id="266"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C5"/>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4A791-FBFF-429C-9081-2E3438655158}" type="doc">
      <dgm:prSet loTypeId="urn:microsoft.com/office/officeart/2005/8/layout/process5" loCatId="process" qsTypeId="urn:microsoft.com/office/officeart/2005/8/quickstyle/simple2" qsCatId="simple" csTypeId="urn:microsoft.com/office/officeart/2005/8/colors/accent1_2" csCatId="accent1" phldr="1"/>
      <dgm:spPr/>
      <dgm:t>
        <a:bodyPr/>
        <a:lstStyle/>
        <a:p>
          <a:endParaRPr lang="en-US"/>
        </a:p>
      </dgm:t>
    </dgm:pt>
    <dgm:pt modelId="{2CFB30F1-2F7A-47ED-9914-2FD90D2D9314}">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Data Collection</a:t>
          </a:r>
          <a:endParaRPr lang="en-US" b="1" dirty="0"/>
        </a:p>
      </dgm:t>
    </dgm:pt>
    <dgm:pt modelId="{E8270D49-5AF3-4A70-B447-E0D0D5C93E45}" type="parTrans" cxnId="{4D42CB94-0DB4-4724-8EAF-7618CC4CD704}">
      <dgm:prSet/>
      <dgm:spPr/>
      <dgm:t>
        <a:bodyPr/>
        <a:lstStyle/>
        <a:p>
          <a:endParaRPr lang="en-US"/>
        </a:p>
      </dgm:t>
    </dgm:pt>
    <dgm:pt modelId="{30575D6D-6A62-4029-940B-0CBCFF048834}" type="sibTrans" cxnId="{4D42CB94-0DB4-4724-8EAF-7618CC4CD704}">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C2A1A325-6DE1-46F5-81B5-46559E6C5939}">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i="0" dirty="0"/>
            <a:t>Model Deployment</a:t>
          </a:r>
          <a:endParaRPr lang="en-US" b="1" dirty="0"/>
        </a:p>
      </dgm:t>
    </dgm:pt>
    <dgm:pt modelId="{970D3B42-85B6-4876-816C-64558E79E711}" type="parTrans" cxnId="{7B61792B-780A-4934-A3F9-9478A592C08A}">
      <dgm:prSet/>
      <dgm:spPr/>
      <dgm:t>
        <a:bodyPr/>
        <a:lstStyle/>
        <a:p>
          <a:endParaRPr lang="en-US"/>
        </a:p>
      </dgm:t>
    </dgm:pt>
    <dgm:pt modelId="{C13F329F-776D-42FF-A147-504979B79810}" type="sibTrans" cxnId="{7B61792B-780A-4934-A3F9-9478A592C08A}">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0EBF9AB0-F475-4F3D-8205-E5A51E11D2C0}">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i="0" dirty="0"/>
            <a:t>Model Building</a:t>
          </a:r>
          <a:endParaRPr lang="en-US" b="1" dirty="0"/>
        </a:p>
      </dgm:t>
    </dgm:pt>
    <dgm:pt modelId="{03327D33-0302-46CA-AABB-7866201D9097}" type="parTrans" cxnId="{08C35565-19C4-45F7-B1DF-8FF54EB47012}">
      <dgm:prSet/>
      <dgm:spPr/>
      <dgm:t>
        <a:bodyPr/>
        <a:lstStyle/>
        <a:p>
          <a:endParaRPr lang="en-US"/>
        </a:p>
      </dgm:t>
    </dgm:pt>
    <dgm:pt modelId="{15075A86-0465-475A-A28B-90B1F38BB3F0}" type="sibTrans" cxnId="{08C35565-19C4-45F7-B1DF-8FF54EB47012}">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AC6BADB7-0838-4597-95B2-E81B53A42F4D}">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i="0" dirty="0"/>
            <a:t>Model Evaluation</a:t>
          </a:r>
          <a:endParaRPr lang="en-US" b="1" dirty="0"/>
        </a:p>
      </dgm:t>
    </dgm:pt>
    <dgm:pt modelId="{AD97AFC6-AB48-4AF9-A611-7A7102E03B01}" type="parTrans" cxnId="{568B2355-5B7C-4509-A611-64A20AE173E9}">
      <dgm:prSet/>
      <dgm:spPr/>
      <dgm:t>
        <a:bodyPr/>
        <a:lstStyle/>
        <a:p>
          <a:endParaRPr lang="en-US"/>
        </a:p>
      </dgm:t>
    </dgm:pt>
    <dgm:pt modelId="{0B8AC940-D706-4038-8D7A-856386C6FFD7}" type="sibTrans" cxnId="{568B2355-5B7C-4509-A611-64A20AE173E9}">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892F29B8-78FA-4C28-A64A-BE994CAA304F}">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i="0" dirty="0"/>
            <a:t>Save Best Model</a:t>
          </a:r>
          <a:endParaRPr lang="en-US" b="1" dirty="0"/>
        </a:p>
      </dgm:t>
    </dgm:pt>
    <dgm:pt modelId="{89E35A74-3477-4A53-9289-60A0DCB11ABE}" type="parTrans" cxnId="{1DEB6035-82D3-4ADE-BA93-DD67E23B34B6}">
      <dgm:prSet/>
      <dgm:spPr/>
      <dgm:t>
        <a:bodyPr/>
        <a:lstStyle/>
        <a:p>
          <a:endParaRPr lang="en-US"/>
        </a:p>
      </dgm:t>
    </dgm:pt>
    <dgm:pt modelId="{261BB54A-F308-45FA-8813-5F3F7656E440}" type="sibTrans" cxnId="{1DEB6035-82D3-4ADE-BA93-DD67E23B34B6}">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E694FDA-5246-4A9A-B9BD-2F5BC20689A7}">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i="0" dirty="0"/>
            <a:t>Data Preprocessing</a:t>
          </a:r>
          <a:endParaRPr lang="en-US" b="1" dirty="0"/>
        </a:p>
      </dgm:t>
    </dgm:pt>
    <dgm:pt modelId="{18C3BBEB-930B-4D5A-A770-76C89DEF1F76}" type="parTrans" cxnId="{AF572A8B-0641-4286-9D06-4CBAA48B227C}">
      <dgm:prSet/>
      <dgm:spPr/>
      <dgm:t>
        <a:bodyPr/>
        <a:lstStyle/>
        <a:p>
          <a:endParaRPr lang="en-US"/>
        </a:p>
      </dgm:t>
    </dgm:pt>
    <dgm:pt modelId="{3AEF2EC0-C278-461C-A431-1A6553F096F3}" type="sibTrans" cxnId="{AF572A8B-0641-4286-9D06-4CBAA48B227C}">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50D8BD57-C1FF-4A82-A75F-2DC60787B412}">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Model Tuning</a:t>
          </a:r>
          <a:endParaRPr lang="en-US" b="1" dirty="0"/>
        </a:p>
      </dgm:t>
    </dgm:pt>
    <dgm:pt modelId="{59E58A49-C9EF-4089-89C2-CBFB8237CCF1}" type="parTrans" cxnId="{30816198-74FC-4BEC-8DA1-9F51BFB6A0AA}">
      <dgm:prSet/>
      <dgm:spPr/>
      <dgm:t>
        <a:bodyPr/>
        <a:lstStyle/>
        <a:p>
          <a:endParaRPr lang="en-US"/>
        </a:p>
      </dgm:t>
    </dgm:pt>
    <dgm:pt modelId="{BE8090C1-F1AD-4E68-8B9C-C82221028BFA}" type="sibTrans" cxnId="{30816198-74FC-4BEC-8DA1-9F51BFB6A0AA}">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4C34AC09-CC5F-4A2F-BDDC-6358E5C51148}">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Re-Building Of Model</a:t>
          </a:r>
          <a:endParaRPr lang="en-US" b="1" dirty="0"/>
        </a:p>
      </dgm:t>
    </dgm:pt>
    <dgm:pt modelId="{AAE3F4A4-CD4F-468D-81D8-721D4574A6AA}" type="parTrans" cxnId="{66791B40-D221-41EF-967C-2F2D97C7C6E9}">
      <dgm:prSet/>
      <dgm:spPr/>
      <dgm:t>
        <a:bodyPr/>
        <a:lstStyle/>
        <a:p>
          <a:endParaRPr lang="en-US"/>
        </a:p>
      </dgm:t>
    </dgm:pt>
    <dgm:pt modelId="{5D714506-77A3-4D53-95F9-8A90F82665C8}" type="sibTrans" cxnId="{66791B40-D221-41EF-967C-2F2D97C7C6E9}">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359B9359-750E-4BA2-B21B-B0342ACA472A}">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Model Evaluation</a:t>
          </a:r>
          <a:endParaRPr lang="en-US" b="1" dirty="0"/>
        </a:p>
      </dgm:t>
    </dgm:pt>
    <dgm:pt modelId="{C7700FF4-B4CB-4A4D-8265-D4A3CAA1219E}" type="parTrans" cxnId="{83ACB23D-A0C4-42EF-90EC-9A08848BD6CE}">
      <dgm:prSet/>
      <dgm:spPr/>
      <dgm:t>
        <a:bodyPr/>
        <a:lstStyle/>
        <a:p>
          <a:endParaRPr lang="en-US"/>
        </a:p>
      </dgm:t>
    </dgm:pt>
    <dgm:pt modelId="{5B9E2299-190E-4DA3-B295-DB5F343984E1}" type="sibTrans" cxnId="{83ACB23D-A0C4-42EF-90EC-9A08848BD6CE}">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56413579-AE08-42CC-813C-135315B654F3}">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Selecting Best Model</a:t>
          </a:r>
          <a:endParaRPr lang="en-US" b="1" dirty="0"/>
        </a:p>
      </dgm:t>
    </dgm:pt>
    <dgm:pt modelId="{CE2B123C-4B66-41CE-9A70-03729ECB493E}" type="parTrans" cxnId="{F1520EDF-C2EB-448F-9B05-9758DE93B734}">
      <dgm:prSet/>
      <dgm:spPr/>
      <dgm:t>
        <a:bodyPr/>
        <a:lstStyle/>
        <a:p>
          <a:endParaRPr lang="en-US"/>
        </a:p>
      </dgm:t>
    </dgm:pt>
    <dgm:pt modelId="{19957AA6-3066-4316-9536-B75CE17273FD}" type="sibTrans" cxnId="{F1520EDF-C2EB-448F-9B05-9758DE93B734}">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7BEDD66F-0DC3-4CF4-82F3-D35CEE82C70A}">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Data Insertion For Prediction</a:t>
          </a:r>
          <a:endParaRPr lang="en-US" b="1" dirty="0"/>
        </a:p>
      </dgm:t>
    </dgm:pt>
    <dgm:pt modelId="{6DB18D7B-49E4-45F5-88B1-2E62E8C914F4}" type="parTrans" cxnId="{0AB68107-1746-41CF-92E0-40BBE5D1446E}">
      <dgm:prSet/>
      <dgm:spPr/>
      <dgm:t>
        <a:bodyPr/>
        <a:lstStyle/>
        <a:p>
          <a:endParaRPr lang="en-US"/>
        </a:p>
      </dgm:t>
    </dgm:pt>
    <dgm:pt modelId="{A6609595-5BDC-4481-A6E5-C19AA3A2A677}" type="sibTrans" cxnId="{0AB68107-1746-41CF-92E0-40BBE5D1446E}">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F9DEC379-F8CB-40E1-93E3-816AF7060B69}">
      <dgm:prSet>
        <dgm:style>
          <a:lnRef idx="2">
            <a:schemeClr val="accent6"/>
          </a:lnRef>
          <a:fillRef idx="1">
            <a:schemeClr val="lt1"/>
          </a:fillRef>
          <a:effectRef idx="0">
            <a:schemeClr val="accent6"/>
          </a:effectRef>
          <a:fontRef idx="minor">
            <a:schemeClr val="dk1"/>
          </a:fontRef>
        </dgm:style>
      </dgm:prSet>
      <dgm:spPr>
        <a:solidFill>
          <a:schemeClr val="tx2">
            <a:lumMod val="40000"/>
            <a:lumOff val="60000"/>
          </a:schemeClr>
        </a:solidFill>
        <a:ln>
          <a:solidFill>
            <a:schemeClr val="tx2">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Prediction</a:t>
          </a:r>
          <a:endParaRPr lang="en-US" b="1" dirty="0"/>
        </a:p>
      </dgm:t>
    </dgm:pt>
    <dgm:pt modelId="{1B38160F-C0CF-43EE-91BF-3094F40E8069}" type="parTrans" cxnId="{7FDBC767-E855-4BD0-A225-CE1550C01428}">
      <dgm:prSet/>
      <dgm:spPr/>
      <dgm:t>
        <a:bodyPr/>
        <a:lstStyle/>
        <a:p>
          <a:endParaRPr lang="en-US"/>
        </a:p>
      </dgm:t>
    </dgm:pt>
    <dgm:pt modelId="{3B9DD94B-38FE-4992-A286-B84D3C0CB452}" type="sibTrans" cxnId="{7FDBC767-E855-4BD0-A225-CE1550C01428}">
      <dgm:prSet/>
      <dgm:spPr/>
      <dgm:t>
        <a:bodyPr/>
        <a:lstStyle/>
        <a:p>
          <a:endParaRPr lang="en-US"/>
        </a:p>
      </dgm:t>
    </dgm:pt>
    <dgm:pt modelId="{5551CC4E-ECE8-4CF0-BA48-DB85A1526C63}" type="pres">
      <dgm:prSet presAssocID="{D2A4A791-FBFF-429C-9081-2E3438655158}" presName="diagram" presStyleCnt="0">
        <dgm:presLayoutVars>
          <dgm:dir/>
          <dgm:resizeHandles val="exact"/>
        </dgm:presLayoutVars>
      </dgm:prSet>
      <dgm:spPr/>
      <dgm:t>
        <a:bodyPr/>
        <a:lstStyle/>
        <a:p>
          <a:endParaRPr lang="en-US"/>
        </a:p>
      </dgm:t>
    </dgm:pt>
    <dgm:pt modelId="{372639D0-5CFC-470E-8B76-B123D335CC67}" type="pres">
      <dgm:prSet presAssocID="{2CFB30F1-2F7A-47ED-9914-2FD90D2D9314}" presName="node" presStyleLbl="node1" presStyleIdx="0" presStyleCnt="12" custLinFactNeighborX="-24549" custLinFactNeighborY="-91915">
        <dgm:presLayoutVars>
          <dgm:bulletEnabled val="1"/>
        </dgm:presLayoutVars>
      </dgm:prSet>
      <dgm:spPr/>
      <dgm:t>
        <a:bodyPr/>
        <a:lstStyle/>
        <a:p>
          <a:endParaRPr lang="en-US"/>
        </a:p>
      </dgm:t>
    </dgm:pt>
    <dgm:pt modelId="{E628E147-3B57-473E-B74E-DEC23146AA99}" type="pres">
      <dgm:prSet presAssocID="{30575D6D-6A62-4029-940B-0CBCFF048834}" presName="sibTrans" presStyleLbl="sibTrans2D1" presStyleIdx="0" presStyleCnt="11"/>
      <dgm:spPr/>
      <dgm:t>
        <a:bodyPr/>
        <a:lstStyle/>
        <a:p>
          <a:endParaRPr lang="en-US"/>
        </a:p>
      </dgm:t>
    </dgm:pt>
    <dgm:pt modelId="{76E52291-F2EB-4479-B6BA-656687A382AA}" type="pres">
      <dgm:prSet presAssocID="{30575D6D-6A62-4029-940B-0CBCFF048834}" presName="connectorText" presStyleLbl="sibTrans2D1" presStyleIdx="0" presStyleCnt="11"/>
      <dgm:spPr/>
      <dgm:t>
        <a:bodyPr/>
        <a:lstStyle/>
        <a:p>
          <a:endParaRPr lang="en-US"/>
        </a:p>
      </dgm:t>
    </dgm:pt>
    <dgm:pt modelId="{3B9E0271-E03A-45F2-9009-A28D18226533}" type="pres">
      <dgm:prSet presAssocID="{3E694FDA-5246-4A9A-B9BD-2F5BC20689A7}" presName="node" presStyleLbl="node1" presStyleIdx="1" presStyleCnt="12">
        <dgm:presLayoutVars>
          <dgm:bulletEnabled val="1"/>
        </dgm:presLayoutVars>
      </dgm:prSet>
      <dgm:spPr/>
      <dgm:t>
        <a:bodyPr/>
        <a:lstStyle/>
        <a:p>
          <a:endParaRPr lang="en-US"/>
        </a:p>
      </dgm:t>
    </dgm:pt>
    <dgm:pt modelId="{134B2EF6-03FA-4AD0-9984-0CDA55E4E746}" type="pres">
      <dgm:prSet presAssocID="{3AEF2EC0-C278-461C-A431-1A6553F096F3}" presName="sibTrans" presStyleLbl="sibTrans2D1" presStyleIdx="1" presStyleCnt="11"/>
      <dgm:spPr/>
      <dgm:t>
        <a:bodyPr/>
        <a:lstStyle/>
        <a:p>
          <a:endParaRPr lang="en-US"/>
        </a:p>
      </dgm:t>
    </dgm:pt>
    <dgm:pt modelId="{E4093367-BFB0-4636-9794-4C44D0197ADD}" type="pres">
      <dgm:prSet presAssocID="{3AEF2EC0-C278-461C-A431-1A6553F096F3}" presName="connectorText" presStyleLbl="sibTrans2D1" presStyleIdx="1" presStyleCnt="11"/>
      <dgm:spPr/>
      <dgm:t>
        <a:bodyPr/>
        <a:lstStyle/>
        <a:p>
          <a:endParaRPr lang="en-US"/>
        </a:p>
      </dgm:t>
    </dgm:pt>
    <dgm:pt modelId="{872CF7CA-DB50-45F0-8D29-648D0C1228EA}" type="pres">
      <dgm:prSet presAssocID="{0EBF9AB0-F475-4F3D-8205-E5A51E11D2C0}" presName="node" presStyleLbl="node1" presStyleIdx="2" presStyleCnt="12">
        <dgm:presLayoutVars>
          <dgm:bulletEnabled val="1"/>
        </dgm:presLayoutVars>
      </dgm:prSet>
      <dgm:spPr/>
      <dgm:t>
        <a:bodyPr/>
        <a:lstStyle/>
        <a:p>
          <a:endParaRPr lang="en-US"/>
        </a:p>
      </dgm:t>
    </dgm:pt>
    <dgm:pt modelId="{26481142-2DDE-4872-8A87-D69E731A685E}" type="pres">
      <dgm:prSet presAssocID="{15075A86-0465-475A-A28B-90B1F38BB3F0}" presName="sibTrans" presStyleLbl="sibTrans2D1" presStyleIdx="2" presStyleCnt="11"/>
      <dgm:spPr/>
      <dgm:t>
        <a:bodyPr/>
        <a:lstStyle/>
        <a:p>
          <a:endParaRPr lang="en-US"/>
        </a:p>
      </dgm:t>
    </dgm:pt>
    <dgm:pt modelId="{AE0331D3-B353-41B7-BCFE-0DFB5A89E114}" type="pres">
      <dgm:prSet presAssocID="{15075A86-0465-475A-A28B-90B1F38BB3F0}" presName="connectorText" presStyleLbl="sibTrans2D1" presStyleIdx="2" presStyleCnt="11"/>
      <dgm:spPr/>
      <dgm:t>
        <a:bodyPr/>
        <a:lstStyle/>
        <a:p>
          <a:endParaRPr lang="en-US"/>
        </a:p>
      </dgm:t>
    </dgm:pt>
    <dgm:pt modelId="{B3137133-324A-41F8-BC70-13622C48C5F3}" type="pres">
      <dgm:prSet presAssocID="{AC6BADB7-0838-4597-95B2-E81B53A42F4D}" presName="node" presStyleLbl="node1" presStyleIdx="3" presStyleCnt="12">
        <dgm:presLayoutVars>
          <dgm:bulletEnabled val="1"/>
        </dgm:presLayoutVars>
      </dgm:prSet>
      <dgm:spPr/>
      <dgm:t>
        <a:bodyPr/>
        <a:lstStyle/>
        <a:p>
          <a:endParaRPr lang="en-US"/>
        </a:p>
      </dgm:t>
    </dgm:pt>
    <dgm:pt modelId="{088B61F5-BFBC-421E-953A-2E9E64C1652B}" type="pres">
      <dgm:prSet presAssocID="{0B8AC940-D706-4038-8D7A-856386C6FFD7}" presName="sibTrans" presStyleLbl="sibTrans2D1" presStyleIdx="3" presStyleCnt="11"/>
      <dgm:spPr/>
      <dgm:t>
        <a:bodyPr/>
        <a:lstStyle/>
        <a:p>
          <a:endParaRPr lang="en-US"/>
        </a:p>
      </dgm:t>
    </dgm:pt>
    <dgm:pt modelId="{683A65C7-66C5-465E-A994-BEEFF4EB9A65}" type="pres">
      <dgm:prSet presAssocID="{0B8AC940-D706-4038-8D7A-856386C6FFD7}" presName="connectorText" presStyleLbl="sibTrans2D1" presStyleIdx="3" presStyleCnt="11"/>
      <dgm:spPr/>
      <dgm:t>
        <a:bodyPr/>
        <a:lstStyle/>
        <a:p>
          <a:endParaRPr lang="en-US"/>
        </a:p>
      </dgm:t>
    </dgm:pt>
    <dgm:pt modelId="{EF85662C-86C1-4446-9C05-0882C436C735}" type="pres">
      <dgm:prSet presAssocID="{50D8BD57-C1FF-4A82-A75F-2DC60787B412}" presName="node" presStyleLbl="node1" presStyleIdx="4" presStyleCnt="12">
        <dgm:presLayoutVars>
          <dgm:bulletEnabled val="1"/>
        </dgm:presLayoutVars>
      </dgm:prSet>
      <dgm:spPr/>
      <dgm:t>
        <a:bodyPr/>
        <a:lstStyle/>
        <a:p>
          <a:endParaRPr lang="en-US"/>
        </a:p>
      </dgm:t>
    </dgm:pt>
    <dgm:pt modelId="{35CBDFCA-EF3E-4BD4-9F4E-17A61957A79B}" type="pres">
      <dgm:prSet presAssocID="{BE8090C1-F1AD-4E68-8B9C-C82221028BFA}" presName="sibTrans" presStyleLbl="sibTrans2D1" presStyleIdx="4" presStyleCnt="11"/>
      <dgm:spPr/>
      <dgm:t>
        <a:bodyPr/>
        <a:lstStyle/>
        <a:p>
          <a:endParaRPr lang="en-US"/>
        </a:p>
      </dgm:t>
    </dgm:pt>
    <dgm:pt modelId="{958C0F95-E6B5-44CE-90A5-CC930FE62B28}" type="pres">
      <dgm:prSet presAssocID="{BE8090C1-F1AD-4E68-8B9C-C82221028BFA}" presName="connectorText" presStyleLbl="sibTrans2D1" presStyleIdx="4" presStyleCnt="11"/>
      <dgm:spPr/>
      <dgm:t>
        <a:bodyPr/>
        <a:lstStyle/>
        <a:p>
          <a:endParaRPr lang="en-US"/>
        </a:p>
      </dgm:t>
    </dgm:pt>
    <dgm:pt modelId="{4B3634BD-313B-4103-AB11-88F3338F3146}" type="pres">
      <dgm:prSet presAssocID="{4C34AC09-CC5F-4A2F-BDDC-6358E5C51148}" presName="node" presStyleLbl="node1" presStyleIdx="5" presStyleCnt="12">
        <dgm:presLayoutVars>
          <dgm:bulletEnabled val="1"/>
        </dgm:presLayoutVars>
      </dgm:prSet>
      <dgm:spPr/>
      <dgm:t>
        <a:bodyPr/>
        <a:lstStyle/>
        <a:p>
          <a:endParaRPr lang="en-US"/>
        </a:p>
      </dgm:t>
    </dgm:pt>
    <dgm:pt modelId="{3FC1F34E-29AB-427B-BCCA-9A4A0F8F34F9}" type="pres">
      <dgm:prSet presAssocID="{5D714506-77A3-4D53-95F9-8A90F82665C8}" presName="sibTrans" presStyleLbl="sibTrans2D1" presStyleIdx="5" presStyleCnt="11"/>
      <dgm:spPr/>
      <dgm:t>
        <a:bodyPr/>
        <a:lstStyle/>
        <a:p>
          <a:endParaRPr lang="en-US"/>
        </a:p>
      </dgm:t>
    </dgm:pt>
    <dgm:pt modelId="{6B8DA37C-20B5-40CC-A022-AE4DBE258057}" type="pres">
      <dgm:prSet presAssocID="{5D714506-77A3-4D53-95F9-8A90F82665C8}" presName="connectorText" presStyleLbl="sibTrans2D1" presStyleIdx="5" presStyleCnt="11"/>
      <dgm:spPr/>
      <dgm:t>
        <a:bodyPr/>
        <a:lstStyle/>
        <a:p>
          <a:endParaRPr lang="en-US"/>
        </a:p>
      </dgm:t>
    </dgm:pt>
    <dgm:pt modelId="{4EFF34FE-9560-4031-B755-6BB59F0EBCFB}" type="pres">
      <dgm:prSet presAssocID="{359B9359-750E-4BA2-B21B-B0342ACA472A}" presName="node" presStyleLbl="node1" presStyleIdx="6" presStyleCnt="12">
        <dgm:presLayoutVars>
          <dgm:bulletEnabled val="1"/>
        </dgm:presLayoutVars>
      </dgm:prSet>
      <dgm:spPr/>
      <dgm:t>
        <a:bodyPr/>
        <a:lstStyle/>
        <a:p>
          <a:endParaRPr lang="en-US"/>
        </a:p>
      </dgm:t>
    </dgm:pt>
    <dgm:pt modelId="{3BBCAA36-0FCC-4D71-8EBB-AAF2746EA493}" type="pres">
      <dgm:prSet presAssocID="{5B9E2299-190E-4DA3-B295-DB5F343984E1}" presName="sibTrans" presStyleLbl="sibTrans2D1" presStyleIdx="6" presStyleCnt="11"/>
      <dgm:spPr/>
      <dgm:t>
        <a:bodyPr/>
        <a:lstStyle/>
        <a:p>
          <a:endParaRPr lang="en-US"/>
        </a:p>
      </dgm:t>
    </dgm:pt>
    <dgm:pt modelId="{131E3E48-B70D-41D2-8407-6E7E45CD281B}" type="pres">
      <dgm:prSet presAssocID="{5B9E2299-190E-4DA3-B295-DB5F343984E1}" presName="connectorText" presStyleLbl="sibTrans2D1" presStyleIdx="6" presStyleCnt="11"/>
      <dgm:spPr/>
      <dgm:t>
        <a:bodyPr/>
        <a:lstStyle/>
        <a:p>
          <a:endParaRPr lang="en-US"/>
        </a:p>
      </dgm:t>
    </dgm:pt>
    <dgm:pt modelId="{F4E066EB-3136-4280-B70B-C5562B53F29E}" type="pres">
      <dgm:prSet presAssocID="{56413579-AE08-42CC-813C-135315B654F3}" presName="node" presStyleLbl="node1" presStyleIdx="7" presStyleCnt="12">
        <dgm:presLayoutVars>
          <dgm:bulletEnabled val="1"/>
        </dgm:presLayoutVars>
      </dgm:prSet>
      <dgm:spPr/>
      <dgm:t>
        <a:bodyPr/>
        <a:lstStyle/>
        <a:p>
          <a:endParaRPr lang="en-US"/>
        </a:p>
      </dgm:t>
    </dgm:pt>
    <dgm:pt modelId="{571F5E5E-ED7C-45B5-880F-EF4FD1469316}" type="pres">
      <dgm:prSet presAssocID="{19957AA6-3066-4316-9536-B75CE17273FD}" presName="sibTrans" presStyleLbl="sibTrans2D1" presStyleIdx="7" presStyleCnt="11"/>
      <dgm:spPr/>
      <dgm:t>
        <a:bodyPr/>
        <a:lstStyle/>
        <a:p>
          <a:endParaRPr lang="en-US"/>
        </a:p>
      </dgm:t>
    </dgm:pt>
    <dgm:pt modelId="{58443072-F77B-4DCD-B966-41233EFC43D1}" type="pres">
      <dgm:prSet presAssocID="{19957AA6-3066-4316-9536-B75CE17273FD}" presName="connectorText" presStyleLbl="sibTrans2D1" presStyleIdx="7" presStyleCnt="11"/>
      <dgm:spPr/>
      <dgm:t>
        <a:bodyPr/>
        <a:lstStyle/>
        <a:p>
          <a:endParaRPr lang="en-US"/>
        </a:p>
      </dgm:t>
    </dgm:pt>
    <dgm:pt modelId="{6D8C83A1-C878-463F-96C6-AB4BA137B958}" type="pres">
      <dgm:prSet presAssocID="{892F29B8-78FA-4C28-A64A-BE994CAA304F}" presName="node" presStyleLbl="node1" presStyleIdx="8" presStyleCnt="12">
        <dgm:presLayoutVars>
          <dgm:bulletEnabled val="1"/>
        </dgm:presLayoutVars>
      </dgm:prSet>
      <dgm:spPr/>
      <dgm:t>
        <a:bodyPr/>
        <a:lstStyle/>
        <a:p>
          <a:endParaRPr lang="en-US"/>
        </a:p>
      </dgm:t>
    </dgm:pt>
    <dgm:pt modelId="{5DDE3135-D62C-4119-9C51-8887FD3493DD}" type="pres">
      <dgm:prSet presAssocID="{261BB54A-F308-45FA-8813-5F3F7656E440}" presName="sibTrans" presStyleLbl="sibTrans2D1" presStyleIdx="8" presStyleCnt="11"/>
      <dgm:spPr/>
      <dgm:t>
        <a:bodyPr/>
        <a:lstStyle/>
        <a:p>
          <a:endParaRPr lang="en-US"/>
        </a:p>
      </dgm:t>
    </dgm:pt>
    <dgm:pt modelId="{0738FA8F-2FB2-42C2-A12E-9608C2487F4E}" type="pres">
      <dgm:prSet presAssocID="{261BB54A-F308-45FA-8813-5F3F7656E440}" presName="connectorText" presStyleLbl="sibTrans2D1" presStyleIdx="8" presStyleCnt="11"/>
      <dgm:spPr/>
      <dgm:t>
        <a:bodyPr/>
        <a:lstStyle/>
        <a:p>
          <a:endParaRPr lang="en-US"/>
        </a:p>
      </dgm:t>
    </dgm:pt>
    <dgm:pt modelId="{603CE0A0-DEF9-4650-BA13-36DDE7271E54}" type="pres">
      <dgm:prSet presAssocID="{C2A1A325-6DE1-46F5-81B5-46559E6C5939}" presName="node" presStyleLbl="node1" presStyleIdx="9" presStyleCnt="12">
        <dgm:presLayoutVars>
          <dgm:bulletEnabled val="1"/>
        </dgm:presLayoutVars>
      </dgm:prSet>
      <dgm:spPr/>
      <dgm:t>
        <a:bodyPr/>
        <a:lstStyle/>
        <a:p>
          <a:endParaRPr lang="en-US"/>
        </a:p>
      </dgm:t>
    </dgm:pt>
    <dgm:pt modelId="{49E9F86E-74AA-42AD-9A57-B9B16CF66BB0}" type="pres">
      <dgm:prSet presAssocID="{C13F329F-776D-42FF-A147-504979B79810}" presName="sibTrans" presStyleLbl="sibTrans2D1" presStyleIdx="9" presStyleCnt="11"/>
      <dgm:spPr/>
      <dgm:t>
        <a:bodyPr/>
        <a:lstStyle/>
        <a:p>
          <a:endParaRPr lang="en-US"/>
        </a:p>
      </dgm:t>
    </dgm:pt>
    <dgm:pt modelId="{0AD05CC0-0EA7-4BAA-82D9-248FB7A583C5}" type="pres">
      <dgm:prSet presAssocID="{C13F329F-776D-42FF-A147-504979B79810}" presName="connectorText" presStyleLbl="sibTrans2D1" presStyleIdx="9" presStyleCnt="11"/>
      <dgm:spPr/>
      <dgm:t>
        <a:bodyPr/>
        <a:lstStyle/>
        <a:p>
          <a:endParaRPr lang="en-US"/>
        </a:p>
      </dgm:t>
    </dgm:pt>
    <dgm:pt modelId="{D3FF8830-9BD1-466A-9D1D-52AF382A84A2}" type="pres">
      <dgm:prSet presAssocID="{7BEDD66F-0DC3-4CF4-82F3-D35CEE82C70A}" presName="node" presStyleLbl="node1" presStyleIdx="10" presStyleCnt="12">
        <dgm:presLayoutVars>
          <dgm:bulletEnabled val="1"/>
        </dgm:presLayoutVars>
      </dgm:prSet>
      <dgm:spPr/>
      <dgm:t>
        <a:bodyPr/>
        <a:lstStyle/>
        <a:p>
          <a:endParaRPr lang="en-US"/>
        </a:p>
      </dgm:t>
    </dgm:pt>
    <dgm:pt modelId="{996094E5-FB70-4972-91BB-3AE5A03089E5}" type="pres">
      <dgm:prSet presAssocID="{A6609595-5BDC-4481-A6E5-C19AA3A2A677}" presName="sibTrans" presStyleLbl="sibTrans2D1" presStyleIdx="10" presStyleCnt="11"/>
      <dgm:spPr/>
      <dgm:t>
        <a:bodyPr/>
        <a:lstStyle/>
        <a:p>
          <a:endParaRPr lang="en-US"/>
        </a:p>
      </dgm:t>
    </dgm:pt>
    <dgm:pt modelId="{13B9EF0B-184F-4A52-BA0E-14DEEFE56B3B}" type="pres">
      <dgm:prSet presAssocID="{A6609595-5BDC-4481-A6E5-C19AA3A2A677}" presName="connectorText" presStyleLbl="sibTrans2D1" presStyleIdx="10" presStyleCnt="11"/>
      <dgm:spPr/>
      <dgm:t>
        <a:bodyPr/>
        <a:lstStyle/>
        <a:p>
          <a:endParaRPr lang="en-US"/>
        </a:p>
      </dgm:t>
    </dgm:pt>
    <dgm:pt modelId="{567683D0-C329-4EC5-ABAF-6F3C3ED43354}" type="pres">
      <dgm:prSet presAssocID="{F9DEC379-F8CB-40E1-93E3-816AF7060B69}" presName="node" presStyleLbl="node1" presStyleIdx="11" presStyleCnt="12">
        <dgm:presLayoutVars>
          <dgm:bulletEnabled val="1"/>
        </dgm:presLayoutVars>
      </dgm:prSet>
      <dgm:spPr/>
      <dgm:t>
        <a:bodyPr/>
        <a:lstStyle/>
        <a:p>
          <a:endParaRPr lang="en-US"/>
        </a:p>
      </dgm:t>
    </dgm:pt>
  </dgm:ptLst>
  <dgm:cxnLst>
    <dgm:cxn modelId="{F5A8E9BD-62E3-4D99-ABCE-B89B6A3E4B0F}" type="presOf" srcId="{30575D6D-6A62-4029-940B-0CBCFF048834}" destId="{E628E147-3B57-473E-B74E-DEC23146AA99}" srcOrd="0" destOrd="0" presId="urn:microsoft.com/office/officeart/2005/8/layout/process5"/>
    <dgm:cxn modelId="{C5F52B95-A4CE-4D87-AC8D-BE7DCF1E25E9}" type="presOf" srcId="{56413579-AE08-42CC-813C-135315B654F3}" destId="{F4E066EB-3136-4280-B70B-C5562B53F29E}" srcOrd="0" destOrd="0" presId="urn:microsoft.com/office/officeart/2005/8/layout/process5"/>
    <dgm:cxn modelId="{240E1089-314A-431C-9822-79768165934E}" type="presOf" srcId="{5D714506-77A3-4D53-95F9-8A90F82665C8}" destId="{3FC1F34E-29AB-427B-BCCA-9A4A0F8F34F9}" srcOrd="0" destOrd="0" presId="urn:microsoft.com/office/officeart/2005/8/layout/process5"/>
    <dgm:cxn modelId="{7798D2F3-6DCB-4447-A57B-4A0535C131A2}" type="presOf" srcId="{7BEDD66F-0DC3-4CF4-82F3-D35CEE82C70A}" destId="{D3FF8830-9BD1-466A-9D1D-52AF382A84A2}" srcOrd="0" destOrd="0" presId="urn:microsoft.com/office/officeart/2005/8/layout/process5"/>
    <dgm:cxn modelId="{F56594F3-E312-4994-89A2-63A92803CC0C}" type="presOf" srcId="{50D8BD57-C1FF-4A82-A75F-2DC60787B412}" destId="{EF85662C-86C1-4446-9C05-0882C436C735}" srcOrd="0" destOrd="0" presId="urn:microsoft.com/office/officeart/2005/8/layout/process5"/>
    <dgm:cxn modelId="{BD8D14FC-1E9E-4A69-9AF5-651B8E5EF826}" type="presOf" srcId="{2CFB30F1-2F7A-47ED-9914-2FD90D2D9314}" destId="{372639D0-5CFC-470E-8B76-B123D335CC67}" srcOrd="0" destOrd="0" presId="urn:microsoft.com/office/officeart/2005/8/layout/process5"/>
    <dgm:cxn modelId="{EF7024D0-405D-4637-A57E-7CC0B48D7F5E}" type="presOf" srcId="{0B8AC940-D706-4038-8D7A-856386C6FFD7}" destId="{683A65C7-66C5-465E-A994-BEEFF4EB9A65}" srcOrd="1" destOrd="0" presId="urn:microsoft.com/office/officeart/2005/8/layout/process5"/>
    <dgm:cxn modelId="{1B48CB87-C4A5-42F2-8880-ABCF23A54224}" type="presOf" srcId="{C13F329F-776D-42FF-A147-504979B79810}" destId="{49E9F86E-74AA-42AD-9A57-B9B16CF66BB0}" srcOrd="0" destOrd="0" presId="urn:microsoft.com/office/officeart/2005/8/layout/process5"/>
    <dgm:cxn modelId="{3553E3EB-5F41-4436-AE87-42EDDEC30929}" type="presOf" srcId="{892F29B8-78FA-4C28-A64A-BE994CAA304F}" destId="{6D8C83A1-C878-463F-96C6-AB4BA137B958}" srcOrd="0" destOrd="0" presId="urn:microsoft.com/office/officeart/2005/8/layout/process5"/>
    <dgm:cxn modelId="{03F61EE1-C3DA-4CF0-BF99-0D79910D97F0}" type="presOf" srcId="{30575D6D-6A62-4029-940B-0CBCFF048834}" destId="{76E52291-F2EB-4479-B6BA-656687A382AA}" srcOrd="1" destOrd="0" presId="urn:microsoft.com/office/officeart/2005/8/layout/process5"/>
    <dgm:cxn modelId="{AF572A8B-0641-4286-9D06-4CBAA48B227C}" srcId="{D2A4A791-FBFF-429C-9081-2E3438655158}" destId="{3E694FDA-5246-4A9A-B9BD-2F5BC20689A7}" srcOrd="1" destOrd="0" parTransId="{18C3BBEB-930B-4D5A-A770-76C89DEF1F76}" sibTransId="{3AEF2EC0-C278-461C-A431-1A6553F096F3}"/>
    <dgm:cxn modelId="{30816198-74FC-4BEC-8DA1-9F51BFB6A0AA}" srcId="{D2A4A791-FBFF-429C-9081-2E3438655158}" destId="{50D8BD57-C1FF-4A82-A75F-2DC60787B412}" srcOrd="4" destOrd="0" parTransId="{59E58A49-C9EF-4089-89C2-CBFB8237CCF1}" sibTransId="{BE8090C1-F1AD-4E68-8B9C-C82221028BFA}"/>
    <dgm:cxn modelId="{C1E168D8-9D86-4654-98F4-FEDCF2CD4A4B}" type="presOf" srcId="{F9DEC379-F8CB-40E1-93E3-816AF7060B69}" destId="{567683D0-C329-4EC5-ABAF-6F3C3ED43354}" srcOrd="0" destOrd="0" presId="urn:microsoft.com/office/officeart/2005/8/layout/process5"/>
    <dgm:cxn modelId="{83ACB23D-A0C4-42EF-90EC-9A08848BD6CE}" srcId="{D2A4A791-FBFF-429C-9081-2E3438655158}" destId="{359B9359-750E-4BA2-B21B-B0342ACA472A}" srcOrd="6" destOrd="0" parTransId="{C7700FF4-B4CB-4A4D-8265-D4A3CAA1219E}" sibTransId="{5B9E2299-190E-4DA3-B295-DB5F343984E1}"/>
    <dgm:cxn modelId="{FDD5CF99-DCC6-4D75-8BCD-956395EF1849}" type="presOf" srcId="{4C34AC09-CC5F-4A2F-BDDC-6358E5C51148}" destId="{4B3634BD-313B-4103-AB11-88F3338F3146}" srcOrd="0" destOrd="0" presId="urn:microsoft.com/office/officeart/2005/8/layout/process5"/>
    <dgm:cxn modelId="{91C7082E-86E9-4506-B455-F4C9D7D8DC5F}" type="presOf" srcId="{19957AA6-3066-4316-9536-B75CE17273FD}" destId="{571F5E5E-ED7C-45B5-880F-EF4FD1469316}" srcOrd="0" destOrd="0" presId="urn:microsoft.com/office/officeart/2005/8/layout/process5"/>
    <dgm:cxn modelId="{F9EE55B0-EA69-4936-B32B-77CB3E5B2941}" type="presOf" srcId="{3AEF2EC0-C278-461C-A431-1A6553F096F3}" destId="{E4093367-BFB0-4636-9794-4C44D0197ADD}" srcOrd="1" destOrd="0" presId="urn:microsoft.com/office/officeart/2005/8/layout/process5"/>
    <dgm:cxn modelId="{5F729FBA-6438-43E6-9AC7-59BDDFDF2A67}" type="presOf" srcId="{19957AA6-3066-4316-9536-B75CE17273FD}" destId="{58443072-F77B-4DCD-B966-41233EFC43D1}" srcOrd="1" destOrd="0" presId="urn:microsoft.com/office/officeart/2005/8/layout/process5"/>
    <dgm:cxn modelId="{34435FC1-82DC-494A-BD0A-11B76BF6C657}" type="presOf" srcId="{0B8AC940-D706-4038-8D7A-856386C6FFD7}" destId="{088B61F5-BFBC-421E-953A-2E9E64C1652B}" srcOrd="0" destOrd="0" presId="urn:microsoft.com/office/officeart/2005/8/layout/process5"/>
    <dgm:cxn modelId="{F1520EDF-C2EB-448F-9B05-9758DE93B734}" srcId="{D2A4A791-FBFF-429C-9081-2E3438655158}" destId="{56413579-AE08-42CC-813C-135315B654F3}" srcOrd="7" destOrd="0" parTransId="{CE2B123C-4B66-41CE-9A70-03729ECB493E}" sibTransId="{19957AA6-3066-4316-9536-B75CE17273FD}"/>
    <dgm:cxn modelId="{B783FE2F-A7BC-45E2-A4E3-E5F8106495D5}" type="presOf" srcId="{3AEF2EC0-C278-461C-A431-1A6553F096F3}" destId="{134B2EF6-03FA-4AD0-9984-0CDA55E4E746}" srcOrd="0" destOrd="0" presId="urn:microsoft.com/office/officeart/2005/8/layout/process5"/>
    <dgm:cxn modelId="{1DEB6035-82D3-4ADE-BA93-DD67E23B34B6}" srcId="{D2A4A791-FBFF-429C-9081-2E3438655158}" destId="{892F29B8-78FA-4C28-A64A-BE994CAA304F}" srcOrd="8" destOrd="0" parTransId="{89E35A74-3477-4A53-9289-60A0DCB11ABE}" sibTransId="{261BB54A-F308-45FA-8813-5F3F7656E440}"/>
    <dgm:cxn modelId="{093BE5C7-5E46-49F4-82D7-2C1580525116}" type="presOf" srcId="{A6609595-5BDC-4481-A6E5-C19AA3A2A677}" destId="{996094E5-FB70-4972-91BB-3AE5A03089E5}" srcOrd="0" destOrd="0" presId="urn:microsoft.com/office/officeart/2005/8/layout/process5"/>
    <dgm:cxn modelId="{2F11CB8F-78CF-4C87-B32F-91B8B0B64ABE}" type="presOf" srcId="{BE8090C1-F1AD-4E68-8B9C-C82221028BFA}" destId="{35CBDFCA-EF3E-4BD4-9F4E-17A61957A79B}" srcOrd="0" destOrd="0" presId="urn:microsoft.com/office/officeart/2005/8/layout/process5"/>
    <dgm:cxn modelId="{622BE0D8-4774-41A9-B9B8-D913A4980307}" type="presOf" srcId="{A6609595-5BDC-4481-A6E5-C19AA3A2A677}" destId="{13B9EF0B-184F-4A52-BA0E-14DEEFE56B3B}" srcOrd="1" destOrd="0" presId="urn:microsoft.com/office/officeart/2005/8/layout/process5"/>
    <dgm:cxn modelId="{7B61792B-780A-4934-A3F9-9478A592C08A}" srcId="{D2A4A791-FBFF-429C-9081-2E3438655158}" destId="{C2A1A325-6DE1-46F5-81B5-46559E6C5939}" srcOrd="9" destOrd="0" parTransId="{970D3B42-85B6-4876-816C-64558E79E711}" sibTransId="{C13F329F-776D-42FF-A147-504979B79810}"/>
    <dgm:cxn modelId="{024366DA-A834-4373-A1FD-235E19169718}" type="presOf" srcId="{5D714506-77A3-4D53-95F9-8A90F82665C8}" destId="{6B8DA37C-20B5-40CC-A022-AE4DBE258057}" srcOrd="1" destOrd="0" presId="urn:microsoft.com/office/officeart/2005/8/layout/process5"/>
    <dgm:cxn modelId="{BED28B3D-0EED-43E8-8AE9-B167B5CB0C00}" type="presOf" srcId="{3E694FDA-5246-4A9A-B9BD-2F5BC20689A7}" destId="{3B9E0271-E03A-45F2-9009-A28D18226533}" srcOrd="0" destOrd="0" presId="urn:microsoft.com/office/officeart/2005/8/layout/process5"/>
    <dgm:cxn modelId="{B0056421-3712-40EB-B27A-42061E32B616}" type="presOf" srcId="{15075A86-0465-475A-A28B-90B1F38BB3F0}" destId="{AE0331D3-B353-41B7-BCFE-0DFB5A89E114}" srcOrd="1" destOrd="0" presId="urn:microsoft.com/office/officeart/2005/8/layout/process5"/>
    <dgm:cxn modelId="{9D2A158C-0E3C-4A5D-82F8-B6DB0E3926A8}" type="presOf" srcId="{5B9E2299-190E-4DA3-B295-DB5F343984E1}" destId="{3BBCAA36-0FCC-4D71-8EBB-AAF2746EA493}" srcOrd="0" destOrd="0" presId="urn:microsoft.com/office/officeart/2005/8/layout/process5"/>
    <dgm:cxn modelId="{7FDBC767-E855-4BD0-A225-CE1550C01428}" srcId="{D2A4A791-FBFF-429C-9081-2E3438655158}" destId="{F9DEC379-F8CB-40E1-93E3-816AF7060B69}" srcOrd="11" destOrd="0" parTransId="{1B38160F-C0CF-43EE-91BF-3094F40E8069}" sibTransId="{3B9DD94B-38FE-4992-A286-B84D3C0CB452}"/>
    <dgm:cxn modelId="{97420473-454F-4AF6-9D33-130D25C205D4}" type="presOf" srcId="{0EBF9AB0-F475-4F3D-8205-E5A51E11D2C0}" destId="{872CF7CA-DB50-45F0-8D29-648D0C1228EA}" srcOrd="0" destOrd="0" presId="urn:microsoft.com/office/officeart/2005/8/layout/process5"/>
    <dgm:cxn modelId="{4F2D216F-3988-4CCF-AB50-CD44756EBCE2}" type="presOf" srcId="{261BB54A-F308-45FA-8813-5F3F7656E440}" destId="{5DDE3135-D62C-4119-9C51-8887FD3493DD}" srcOrd="0" destOrd="0" presId="urn:microsoft.com/office/officeart/2005/8/layout/process5"/>
    <dgm:cxn modelId="{CA8BE9F2-FCB0-444F-9484-28BC16EE5858}" type="presOf" srcId="{C2A1A325-6DE1-46F5-81B5-46559E6C5939}" destId="{603CE0A0-DEF9-4650-BA13-36DDE7271E54}" srcOrd="0" destOrd="0" presId="urn:microsoft.com/office/officeart/2005/8/layout/process5"/>
    <dgm:cxn modelId="{568B2355-5B7C-4509-A611-64A20AE173E9}" srcId="{D2A4A791-FBFF-429C-9081-2E3438655158}" destId="{AC6BADB7-0838-4597-95B2-E81B53A42F4D}" srcOrd="3" destOrd="0" parTransId="{AD97AFC6-AB48-4AF9-A611-7A7102E03B01}" sibTransId="{0B8AC940-D706-4038-8D7A-856386C6FFD7}"/>
    <dgm:cxn modelId="{37431E07-0AC3-4656-B3C0-934AFC94E76C}" type="presOf" srcId="{D2A4A791-FBFF-429C-9081-2E3438655158}" destId="{5551CC4E-ECE8-4CF0-BA48-DB85A1526C63}" srcOrd="0" destOrd="0" presId="urn:microsoft.com/office/officeart/2005/8/layout/process5"/>
    <dgm:cxn modelId="{1D6A5818-6D29-4BF7-B8B0-DD98FD1B8FB7}" type="presOf" srcId="{15075A86-0465-475A-A28B-90B1F38BB3F0}" destId="{26481142-2DDE-4872-8A87-D69E731A685E}" srcOrd="0" destOrd="0" presId="urn:microsoft.com/office/officeart/2005/8/layout/process5"/>
    <dgm:cxn modelId="{18DCE21D-D517-4637-8C3A-4029093D22EE}" type="presOf" srcId="{359B9359-750E-4BA2-B21B-B0342ACA472A}" destId="{4EFF34FE-9560-4031-B755-6BB59F0EBCFB}" srcOrd="0" destOrd="0" presId="urn:microsoft.com/office/officeart/2005/8/layout/process5"/>
    <dgm:cxn modelId="{D7D8D873-6C36-4494-9F98-55764CDCC95C}" type="presOf" srcId="{C13F329F-776D-42FF-A147-504979B79810}" destId="{0AD05CC0-0EA7-4BAA-82D9-248FB7A583C5}" srcOrd="1" destOrd="0" presId="urn:microsoft.com/office/officeart/2005/8/layout/process5"/>
    <dgm:cxn modelId="{E6FB6E08-43E6-410D-BC36-05E9D59A3607}" type="presOf" srcId="{261BB54A-F308-45FA-8813-5F3F7656E440}" destId="{0738FA8F-2FB2-42C2-A12E-9608C2487F4E}" srcOrd="1" destOrd="0" presId="urn:microsoft.com/office/officeart/2005/8/layout/process5"/>
    <dgm:cxn modelId="{62C3EECE-1265-4836-8754-4D6194EF5065}" type="presOf" srcId="{5B9E2299-190E-4DA3-B295-DB5F343984E1}" destId="{131E3E48-B70D-41D2-8407-6E7E45CD281B}" srcOrd="1" destOrd="0" presId="urn:microsoft.com/office/officeart/2005/8/layout/process5"/>
    <dgm:cxn modelId="{0AB68107-1746-41CF-92E0-40BBE5D1446E}" srcId="{D2A4A791-FBFF-429C-9081-2E3438655158}" destId="{7BEDD66F-0DC3-4CF4-82F3-D35CEE82C70A}" srcOrd="10" destOrd="0" parTransId="{6DB18D7B-49E4-45F5-88B1-2E62E8C914F4}" sibTransId="{A6609595-5BDC-4481-A6E5-C19AA3A2A677}"/>
    <dgm:cxn modelId="{CBE4E515-56DF-40B5-805D-37E68FB7AABE}" type="presOf" srcId="{AC6BADB7-0838-4597-95B2-E81B53A42F4D}" destId="{B3137133-324A-41F8-BC70-13622C48C5F3}" srcOrd="0" destOrd="0" presId="urn:microsoft.com/office/officeart/2005/8/layout/process5"/>
    <dgm:cxn modelId="{08C35565-19C4-45F7-B1DF-8FF54EB47012}" srcId="{D2A4A791-FBFF-429C-9081-2E3438655158}" destId="{0EBF9AB0-F475-4F3D-8205-E5A51E11D2C0}" srcOrd="2" destOrd="0" parTransId="{03327D33-0302-46CA-AABB-7866201D9097}" sibTransId="{15075A86-0465-475A-A28B-90B1F38BB3F0}"/>
    <dgm:cxn modelId="{2DC07432-C3F2-4036-8656-AFE53B2D1AAE}" type="presOf" srcId="{BE8090C1-F1AD-4E68-8B9C-C82221028BFA}" destId="{958C0F95-E6B5-44CE-90A5-CC930FE62B28}" srcOrd="1" destOrd="0" presId="urn:microsoft.com/office/officeart/2005/8/layout/process5"/>
    <dgm:cxn modelId="{66791B40-D221-41EF-967C-2F2D97C7C6E9}" srcId="{D2A4A791-FBFF-429C-9081-2E3438655158}" destId="{4C34AC09-CC5F-4A2F-BDDC-6358E5C51148}" srcOrd="5" destOrd="0" parTransId="{AAE3F4A4-CD4F-468D-81D8-721D4574A6AA}" sibTransId="{5D714506-77A3-4D53-95F9-8A90F82665C8}"/>
    <dgm:cxn modelId="{4D42CB94-0DB4-4724-8EAF-7618CC4CD704}" srcId="{D2A4A791-FBFF-429C-9081-2E3438655158}" destId="{2CFB30F1-2F7A-47ED-9914-2FD90D2D9314}" srcOrd="0" destOrd="0" parTransId="{E8270D49-5AF3-4A70-B447-E0D0D5C93E45}" sibTransId="{30575D6D-6A62-4029-940B-0CBCFF048834}"/>
    <dgm:cxn modelId="{80694D45-DEA3-4FF2-A56C-F29EDF0B93FB}" type="presParOf" srcId="{5551CC4E-ECE8-4CF0-BA48-DB85A1526C63}" destId="{372639D0-5CFC-470E-8B76-B123D335CC67}" srcOrd="0" destOrd="0" presId="urn:microsoft.com/office/officeart/2005/8/layout/process5"/>
    <dgm:cxn modelId="{B9E541DA-E870-4AE6-916E-79DECEF75450}" type="presParOf" srcId="{5551CC4E-ECE8-4CF0-BA48-DB85A1526C63}" destId="{E628E147-3B57-473E-B74E-DEC23146AA99}" srcOrd="1" destOrd="0" presId="urn:microsoft.com/office/officeart/2005/8/layout/process5"/>
    <dgm:cxn modelId="{C5473DE2-B055-40D1-9586-536477F4D303}" type="presParOf" srcId="{E628E147-3B57-473E-B74E-DEC23146AA99}" destId="{76E52291-F2EB-4479-B6BA-656687A382AA}" srcOrd="0" destOrd="0" presId="urn:microsoft.com/office/officeart/2005/8/layout/process5"/>
    <dgm:cxn modelId="{4D86FA69-2C3B-471E-A63B-1151307C7B21}" type="presParOf" srcId="{5551CC4E-ECE8-4CF0-BA48-DB85A1526C63}" destId="{3B9E0271-E03A-45F2-9009-A28D18226533}" srcOrd="2" destOrd="0" presId="urn:microsoft.com/office/officeart/2005/8/layout/process5"/>
    <dgm:cxn modelId="{B22F4AEA-491B-47D9-8D18-EB598B02175B}" type="presParOf" srcId="{5551CC4E-ECE8-4CF0-BA48-DB85A1526C63}" destId="{134B2EF6-03FA-4AD0-9984-0CDA55E4E746}" srcOrd="3" destOrd="0" presId="urn:microsoft.com/office/officeart/2005/8/layout/process5"/>
    <dgm:cxn modelId="{791146F9-6922-4B14-866F-63B771ECAF61}" type="presParOf" srcId="{134B2EF6-03FA-4AD0-9984-0CDA55E4E746}" destId="{E4093367-BFB0-4636-9794-4C44D0197ADD}" srcOrd="0" destOrd="0" presId="urn:microsoft.com/office/officeart/2005/8/layout/process5"/>
    <dgm:cxn modelId="{7AB2D2A8-EDA9-469E-BBBB-534C8E8070B5}" type="presParOf" srcId="{5551CC4E-ECE8-4CF0-BA48-DB85A1526C63}" destId="{872CF7CA-DB50-45F0-8D29-648D0C1228EA}" srcOrd="4" destOrd="0" presId="urn:microsoft.com/office/officeart/2005/8/layout/process5"/>
    <dgm:cxn modelId="{7E1013EA-694F-4A0E-854E-4862BCC49C91}" type="presParOf" srcId="{5551CC4E-ECE8-4CF0-BA48-DB85A1526C63}" destId="{26481142-2DDE-4872-8A87-D69E731A685E}" srcOrd="5" destOrd="0" presId="urn:microsoft.com/office/officeart/2005/8/layout/process5"/>
    <dgm:cxn modelId="{A9DFBE13-C4CE-42B5-A503-830943AD21EE}" type="presParOf" srcId="{26481142-2DDE-4872-8A87-D69E731A685E}" destId="{AE0331D3-B353-41B7-BCFE-0DFB5A89E114}" srcOrd="0" destOrd="0" presId="urn:microsoft.com/office/officeart/2005/8/layout/process5"/>
    <dgm:cxn modelId="{2C541478-8A54-442D-B303-B2BDA10D954D}" type="presParOf" srcId="{5551CC4E-ECE8-4CF0-BA48-DB85A1526C63}" destId="{B3137133-324A-41F8-BC70-13622C48C5F3}" srcOrd="6" destOrd="0" presId="urn:microsoft.com/office/officeart/2005/8/layout/process5"/>
    <dgm:cxn modelId="{F6C676D5-4306-40A8-AC86-B02F4C75FA76}" type="presParOf" srcId="{5551CC4E-ECE8-4CF0-BA48-DB85A1526C63}" destId="{088B61F5-BFBC-421E-953A-2E9E64C1652B}" srcOrd="7" destOrd="0" presId="urn:microsoft.com/office/officeart/2005/8/layout/process5"/>
    <dgm:cxn modelId="{502CE9FF-8EE2-46AE-A8E9-0578C1BE8FB2}" type="presParOf" srcId="{088B61F5-BFBC-421E-953A-2E9E64C1652B}" destId="{683A65C7-66C5-465E-A994-BEEFF4EB9A65}" srcOrd="0" destOrd="0" presId="urn:microsoft.com/office/officeart/2005/8/layout/process5"/>
    <dgm:cxn modelId="{14E0B688-4BAB-484A-A00F-CFC17B642C87}" type="presParOf" srcId="{5551CC4E-ECE8-4CF0-BA48-DB85A1526C63}" destId="{EF85662C-86C1-4446-9C05-0882C436C735}" srcOrd="8" destOrd="0" presId="urn:microsoft.com/office/officeart/2005/8/layout/process5"/>
    <dgm:cxn modelId="{3AF1B966-AF0F-4F71-A1BF-B294C4996FD4}" type="presParOf" srcId="{5551CC4E-ECE8-4CF0-BA48-DB85A1526C63}" destId="{35CBDFCA-EF3E-4BD4-9F4E-17A61957A79B}" srcOrd="9" destOrd="0" presId="urn:microsoft.com/office/officeart/2005/8/layout/process5"/>
    <dgm:cxn modelId="{7EDBE008-0B5A-49D1-AA77-654DCE282E83}" type="presParOf" srcId="{35CBDFCA-EF3E-4BD4-9F4E-17A61957A79B}" destId="{958C0F95-E6B5-44CE-90A5-CC930FE62B28}" srcOrd="0" destOrd="0" presId="urn:microsoft.com/office/officeart/2005/8/layout/process5"/>
    <dgm:cxn modelId="{7A17A3BF-BB6E-4CF5-B3E5-96157D80AC77}" type="presParOf" srcId="{5551CC4E-ECE8-4CF0-BA48-DB85A1526C63}" destId="{4B3634BD-313B-4103-AB11-88F3338F3146}" srcOrd="10" destOrd="0" presId="urn:microsoft.com/office/officeart/2005/8/layout/process5"/>
    <dgm:cxn modelId="{23079C94-B8FC-417D-9F1A-EEC86FCBD1BC}" type="presParOf" srcId="{5551CC4E-ECE8-4CF0-BA48-DB85A1526C63}" destId="{3FC1F34E-29AB-427B-BCCA-9A4A0F8F34F9}" srcOrd="11" destOrd="0" presId="urn:microsoft.com/office/officeart/2005/8/layout/process5"/>
    <dgm:cxn modelId="{ADE38CC1-E5FE-4080-98FF-635771C65880}" type="presParOf" srcId="{3FC1F34E-29AB-427B-BCCA-9A4A0F8F34F9}" destId="{6B8DA37C-20B5-40CC-A022-AE4DBE258057}" srcOrd="0" destOrd="0" presId="urn:microsoft.com/office/officeart/2005/8/layout/process5"/>
    <dgm:cxn modelId="{1E9504E2-8B0B-485F-810E-5D0EE96BE2AF}" type="presParOf" srcId="{5551CC4E-ECE8-4CF0-BA48-DB85A1526C63}" destId="{4EFF34FE-9560-4031-B755-6BB59F0EBCFB}" srcOrd="12" destOrd="0" presId="urn:microsoft.com/office/officeart/2005/8/layout/process5"/>
    <dgm:cxn modelId="{2330C390-9923-4F96-9C64-E0A90C5B5A44}" type="presParOf" srcId="{5551CC4E-ECE8-4CF0-BA48-DB85A1526C63}" destId="{3BBCAA36-0FCC-4D71-8EBB-AAF2746EA493}" srcOrd="13" destOrd="0" presId="urn:microsoft.com/office/officeart/2005/8/layout/process5"/>
    <dgm:cxn modelId="{0D4792F6-189A-4C0F-B3A9-F6A13E8BE3DC}" type="presParOf" srcId="{3BBCAA36-0FCC-4D71-8EBB-AAF2746EA493}" destId="{131E3E48-B70D-41D2-8407-6E7E45CD281B}" srcOrd="0" destOrd="0" presId="urn:microsoft.com/office/officeart/2005/8/layout/process5"/>
    <dgm:cxn modelId="{B04966C1-3B5D-42D7-9504-62A7FE8C1A9D}" type="presParOf" srcId="{5551CC4E-ECE8-4CF0-BA48-DB85A1526C63}" destId="{F4E066EB-3136-4280-B70B-C5562B53F29E}" srcOrd="14" destOrd="0" presId="urn:microsoft.com/office/officeart/2005/8/layout/process5"/>
    <dgm:cxn modelId="{5F0D7B06-F592-4B26-86C6-204759DF4890}" type="presParOf" srcId="{5551CC4E-ECE8-4CF0-BA48-DB85A1526C63}" destId="{571F5E5E-ED7C-45B5-880F-EF4FD1469316}" srcOrd="15" destOrd="0" presId="urn:microsoft.com/office/officeart/2005/8/layout/process5"/>
    <dgm:cxn modelId="{B6263781-1BF0-41E5-91AF-F82EB00FCA01}" type="presParOf" srcId="{571F5E5E-ED7C-45B5-880F-EF4FD1469316}" destId="{58443072-F77B-4DCD-B966-41233EFC43D1}" srcOrd="0" destOrd="0" presId="urn:microsoft.com/office/officeart/2005/8/layout/process5"/>
    <dgm:cxn modelId="{13D7A211-CD01-413E-BB31-5FADC474D66D}" type="presParOf" srcId="{5551CC4E-ECE8-4CF0-BA48-DB85A1526C63}" destId="{6D8C83A1-C878-463F-96C6-AB4BA137B958}" srcOrd="16" destOrd="0" presId="urn:microsoft.com/office/officeart/2005/8/layout/process5"/>
    <dgm:cxn modelId="{1E0AC27D-450D-4EF9-9D8F-C7E8C4EB6E79}" type="presParOf" srcId="{5551CC4E-ECE8-4CF0-BA48-DB85A1526C63}" destId="{5DDE3135-D62C-4119-9C51-8887FD3493DD}" srcOrd="17" destOrd="0" presId="urn:microsoft.com/office/officeart/2005/8/layout/process5"/>
    <dgm:cxn modelId="{12C3F6B8-0431-4199-BDCC-A72AE0DCB5C2}" type="presParOf" srcId="{5DDE3135-D62C-4119-9C51-8887FD3493DD}" destId="{0738FA8F-2FB2-42C2-A12E-9608C2487F4E}" srcOrd="0" destOrd="0" presId="urn:microsoft.com/office/officeart/2005/8/layout/process5"/>
    <dgm:cxn modelId="{F9AE5A56-C400-4F06-8164-7F208A477EE9}" type="presParOf" srcId="{5551CC4E-ECE8-4CF0-BA48-DB85A1526C63}" destId="{603CE0A0-DEF9-4650-BA13-36DDE7271E54}" srcOrd="18" destOrd="0" presId="urn:microsoft.com/office/officeart/2005/8/layout/process5"/>
    <dgm:cxn modelId="{4DF3D9D8-56FD-43A5-9A5B-C31BE72FDCB2}" type="presParOf" srcId="{5551CC4E-ECE8-4CF0-BA48-DB85A1526C63}" destId="{49E9F86E-74AA-42AD-9A57-B9B16CF66BB0}" srcOrd="19" destOrd="0" presId="urn:microsoft.com/office/officeart/2005/8/layout/process5"/>
    <dgm:cxn modelId="{C7652306-2D1B-4DB3-8591-820870BD4292}" type="presParOf" srcId="{49E9F86E-74AA-42AD-9A57-B9B16CF66BB0}" destId="{0AD05CC0-0EA7-4BAA-82D9-248FB7A583C5}" srcOrd="0" destOrd="0" presId="urn:microsoft.com/office/officeart/2005/8/layout/process5"/>
    <dgm:cxn modelId="{19D34C3B-EF93-48DA-B9F1-99AC9043E609}" type="presParOf" srcId="{5551CC4E-ECE8-4CF0-BA48-DB85A1526C63}" destId="{D3FF8830-9BD1-466A-9D1D-52AF382A84A2}" srcOrd="20" destOrd="0" presId="urn:microsoft.com/office/officeart/2005/8/layout/process5"/>
    <dgm:cxn modelId="{B954D444-8407-4BB3-BA1E-8D889012D7C7}" type="presParOf" srcId="{5551CC4E-ECE8-4CF0-BA48-DB85A1526C63}" destId="{996094E5-FB70-4972-91BB-3AE5A03089E5}" srcOrd="21" destOrd="0" presId="urn:microsoft.com/office/officeart/2005/8/layout/process5"/>
    <dgm:cxn modelId="{B5EC7426-C8D6-4F2A-A74B-65820AA80A33}" type="presParOf" srcId="{996094E5-FB70-4972-91BB-3AE5A03089E5}" destId="{13B9EF0B-184F-4A52-BA0E-14DEEFE56B3B}" srcOrd="0" destOrd="0" presId="urn:microsoft.com/office/officeart/2005/8/layout/process5"/>
    <dgm:cxn modelId="{B6434BEE-6292-4992-A5E3-0F7C053A1A38}" type="presParOf" srcId="{5551CC4E-ECE8-4CF0-BA48-DB85A1526C63}" destId="{567683D0-C329-4EC5-ABAF-6F3C3ED43354}" srcOrd="22"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F2A68-A209-44A2-893A-475FE2749867}" type="datetimeFigureOut">
              <a:rPr lang="en-US" smtClean="0"/>
              <a:pPr/>
              <a:t>12/11/2023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74823-D35F-496B-A2E8-40AE495CA4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nalround.ipynb" TargetMode="Externa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Best%20Models/Untitled.ipynb"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finalround.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Deployment" TargetMode="Externa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DL_Projec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5.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7.jpeg"/><Relationship Id="rId7"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slide" Target="slide17.xml"/><Relationship Id="rId9" Type="http://schemas.openxmlformats.org/officeDocument/2006/relationships/slide" Target="slide16.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diagramLayout" Target="../diagrams/layout1.xml"/><Relationship Id="rId7" Type="http://schemas.openxmlformats.org/officeDocument/2006/relationships/slide" Target="slide13.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slide" Target="slide8.xml"/><Relationship Id="rId5" Type="http://schemas.openxmlformats.org/officeDocument/2006/relationships/diagramColors" Target="../diagrams/colors1.xml"/><Relationship Id="rId10" Type="http://schemas.openxmlformats.org/officeDocument/2006/relationships/slide" Target="slide9.xml"/><Relationship Id="rId4" Type="http://schemas.openxmlformats.org/officeDocument/2006/relationships/diagramQuickStyle" Target="../diagrams/quickStyle1.xml"/><Relationship Id="rId9"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finalround.ipynb" TargetMode="External"/><Relationship Id="rId5" Type="http://schemas.openxmlformats.org/officeDocument/2006/relationships/hyperlink" Target="train_data/image%20generator" TargetMode="External"/><Relationship Id="rId4" Type="http://schemas.openxmlformats.org/officeDocument/2006/relationships/hyperlink" Target="train_data/Image%20downloa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nalround.ipynb" TargetMode="External"/><Relationship Id="rId2" Type="http://schemas.openxmlformats.org/officeDocument/2006/relationships/slide" Target="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hyperlink" Target="finalround.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524000"/>
            <a:ext cx="6172200" cy="4480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p:cNvSpPr/>
          <p:nvPr/>
        </p:nvSpPr>
        <p:spPr>
          <a:xfrm>
            <a:off x="152400" y="381000"/>
            <a:ext cx="8839200" cy="646331"/>
          </a:xfrm>
          <a:prstGeom prst="rect">
            <a:avLst/>
          </a:prstGeom>
          <a:solidFill>
            <a:schemeClr val="bg1">
              <a:lumMod val="85000"/>
            </a:schemeClr>
          </a:solidFill>
          <a:ln>
            <a:noFill/>
          </a:ln>
          <a:effectLst>
            <a:outerShdw blurRad="184150" dist="241300" dir="11520000" sx="110000" sy="110000" algn="ctr">
              <a:srgbClr val="000000">
                <a:alpha val="18000"/>
              </a:srgb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3600" b="1" dirty="0" smtClean="0">
                <a:ln w="31550" cmpd="sng">
                  <a:noFill/>
                  <a:prstDash val="solid"/>
                </a:ln>
                <a:solidFill>
                  <a:schemeClr val="tx1"/>
                </a:solidFill>
                <a:effectLst>
                  <a:outerShdw blurRad="41275" dist="12700" dir="12000000" algn="tl" rotWithShape="0">
                    <a:srgbClr val="000000">
                      <a:alpha val="40000"/>
                    </a:srgbClr>
                  </a:outerShdw>
                </a:effectLst>
                <a:latin typeface="Bernard MT Condensed" pitchFamily="18" charset="0"/>
              </a:rPr>
              <a:t>BLIND CORNER COLLISION PREVENTION </a:t>
            </a:r>
            <a:endParaRPr lang="en-US" sz="3600" b="1" dirty="0">
              <a:ln w="31550" cmpd="sng">
                <a:noFill/>
                <a:prstDash val="solid"/>
              </a:ln>
              <a:solidFill>
                <a:schemeClr val="tx1"/>
              </a:solidFill>
              <a:effectLst>
                <a:outerShdw blurRad="41275" dist="12700" dir="12000000" algn="tl" rotWithShape="0">
                  <a:srgbClr val="000000">
                    <a:alpha val="40000"/>
                  </a:srgbClr>
                </a:outerShdw>
              </a:effectLst>
              <a:latin typeface="Bernard MT Condensed" pitchFamily="18" charset="0"/>
            </a:endParaRPr>
          </a:p>
        </p:txBody>
      </p:sp>
      <p:sp>
        <p:nvSpPr>
          <p:cNvPr id="9" name="Rectangle 8"/>
          <p:cNvSpPr/>
          <p:nvPr/>
        </p:nvSpPr>
        <p:spPr>
          <a:xfrm>
            <a:off x="1447235" y="5420020"/>
            <a:ext cx="616076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i="1" u="sng" dirty="0" smtClean="0">
                <a:ln w="11430"/>
                <a:solidFill>
                  <a:schemeClr val="tx1"/>
                </a:solidFill>
                <a:effectLst>
                  <a:outerShdw blurRad="50800" dist="39000" dir="5460000" algn="tl">
                    <a:srgbClr val="000000">
                      <a:alpha val="38000"/>
                    </a:srgbClr>
                  </a:outerShdw>
                </a:effectLst>
                <a:latin typeface="Chiller" pitchFamily="82" charset="0"/>
              </a:rPr>
              <a:t>"  A Deep Learning Approach for Road Safety "</a:t>
            </a:r>
            <a:endParaRPr lang="en-US" sz="2800" b="1" i="1" u="sng" dirty="0">
              <a:ln w="11430"/>
              <a:solidFill>
                <a:schemeClr val="tx1"/>
              </a:solidFill>
              <a:effectLst>
                <a:outerShdw blurRad="50800" dist="39000" dir="5460000" algn="tl">
                  <a:srgbClr val="000000">
                    <a:alpha val="38000"/>
                  </a:srgbClr>
                </a:outerShdw>
              </a:effectLst>
              <a:latin typeface="Chiller"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MODEL EVALUATION</a:t>
            </a:r>
            <a:endParaRPr lang="en-US" sz="2000" b="1" dirty="0"/>
          </a:p>
        </p:txBody>
      </p:sp>
      <p:sp>
        <p:nvSpPr>
          <p:cNvPr id="3" name="TextBox 2"/>
          <p:cNvSpPr txBox="1"/>
          <p:nvPr/>
        </p:nvSpPr>
        <p:spPr>
          <a:xfrm>
            <a:off x="533400" y="24384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MODEL TUNING AND MODEL RE-BUILDING </a:t>
            </a:r>
            <a:endParaRPr lang="en-US" sz="2000" b="1" dirty="0"/>
          </a:p>
        </p:txBody>
      </p:sp>
      <p:sp>
        <p:nvSpPr>
          <p:cNvPr id="4" name="TextBox 3"/>
          <p:cNvSpPr txBox="1"/>
          <p:nvPr/>
        </p:nvSpPr>
        <p:spPr>
          <a:xfrm>
            <a:off x="533400" y="48768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MODEL EVALUATION</a:t>
            </a:r>
            <a:endParaRPr lang="en-US" sz="2000" b="1" dirty="0"/>
          </a:p>
        </p:txBody>
      </p:sp>
      <p:pic>
        <p:nvPicPr>
          <p:cNvPr id="27650" name="Picture 2">
            <a:hlinkClick r:id="rId3" action="ppaction://hlinkfile"/>
          </p:cNvPr>
          <p:cNvPicPr>
            <a:picLocks noChangeAspect="1" noChangeArrowheads="1"/>
          </p:cNvPicPr>
          <p:nvPr/>
        </p:nvPicPr>
        <p:blipFill>
          <a:blip r:embed="rId4"/>
          <a:srcRect l="-4348" t="61905" r="17391"/>
          <a:stretch>
            <a:fillRect/>
          </a:stretch>
        </p:blipFill>
        <p:spPr bwMode="auto">
          <a:xfrm>
            <a:off x="2057400" y="990600"/>
            <a:ext cx="5638800" cy="1066800"/>
          </a:xfrm>
          <a:prstGeom prst="rect">
            <a:avLst/>
          </a:prstGeom>
          <a:noFill/>
          <a:ln w="9525">
            <a:noFill/>
            <a:miter lim="800000"/>
            <a:headEnd/>
            <a:tailEnd/>
          </a:ln>
          <a:effectLst/>
        </p:spPr>
      </p:pic>
      <p:pic>
        <p:nvPicPr>
          <p:cNvPr id="6" name="Picture 1">
            <a:hlinkClick r:id="rId3" action="ppaction://hlinkfile"/>
          </p:cNvPr>
          <p:cNvPicPr>
            <a:picLocks noChangeAspect="1" noChangeArrowheads="1"/>
          </p:cNvPicPr>
          <p:nvPr/>
        </p:nvPicPr>
        <p:blipFill>
          <a:blip r:embed="rId5"/>
          <a:srcRect t="24944"/>
          <a:stretch>
            <a:fillRect/>
          </a:stretch>
        </p:blipFill>
        <p:spPr bwMode="auto">
          <a:xfrm>
            <a:off x="2057400" y="3048000"/>
            <a:ext cx="5737066" cy="1604949"/>
          </a:xfrm>
          <a:prstGeom prst="rect">
            <a:avLst/>
          </a:prstGeom>
          <a:noFill/>
          <a:ln w="9525">
            <a:noFill/>
            <a:miter lim="800000"/>
            <a:headEnd/>
            <a:tailEnd/>
          </a:ln>
          <a:effectLst/>
        </p:spPr>
      </p:pic>
      <p:pic>
        <p:nvPicPr>
          <p:cNvPr id="27652" name="Picture 4"/>
          <p:cNvPicPr>
            <a:picLocks noChangeAspect="1" noChangeArrowheads="1"/>
          </p:cNvPicPr>
          <p:nvPr/>
        </p:nvPicPr>
        <p:blipFill>
          <a:blip r:embed="rId6"/>
          <a:srcRect b="31663"/>
          <a:stretch>
            <a:fillRect/>
          </a:stretch>
        </p:blipFill>
        <p:spPr bwMode="auto">
          <a:xfrm>
            <a:off x="2362200" y="5334000"/>
            <a:ext cx="4102127" cy="14152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SELECTING BEST MODELS</a:t>
            </a:r>
            <a:endParaRPr lang="en-US" sz="2000" b="1" dirty="0"/>
          </a:p>
        </p:txBody>
      </p:sp>
      <p:pic>
        <p:nvPicPr>
          <p:cNvPr id="28674" name="Picture 2">
            <a:hlinkClick r:id="rId2" action="ppaction://hlinkfile"/>
          </p:cNvPr>
          <p:cNvPicPr>
            <a:picLocks noChangeAspect="1" noChangeArrowheads="1"/>
          </p:cNvPicPr>
          <p:nvPr/>
        </p:nvPicPr>
        <p:blipFill>
          <a:blip r:embed="rId3"/>
          <a:srcRect/>
          <a:stretch>
            <a:fillRect/>
          </a:stretch>
        </p:blipFill>
        <p:spPr bwMode="auto">
          <a:xfrm>
            <a:off x="5181600" y="1295400"/>
            <a:ext cx="3657600" cy="5029868"/>
          </a:xfrm>
          <a:prstGeom prst="rect">
            <a:avLst/>
          </a:prstGeom>
          <a:noFill/>
          <a:ln w="9525">
            <a:noFill/>
            <a:miter lim="800000"/>
            <a:headEnd/>
            <a:tailEnd/>
          </a:ln>
          <a:effectLst/>
        </p:spPr>
      </p:pic>
      <p:pic>
        <p:nvPicPr>
          <p:cNvPr id="28675" name="Picture 3">
            <a:hlinkClick r:id="rId4" action="ppaction://hlinkfile"/>
          </p:cNvPr>
          <p:cNvPicPr>
            <a:picLocks noChangeAspect="1" noChangeArrowheads="1"/>
          </p:cNvPicPr>
          <p:nvPr/>
        </p:nvPicPr>
        <p:blipFill>
          <a:blip r:embed="rId5"/>
          <a:srcRect/>
          <a:stretch>
            <a:fillRect/>
          </a:stretch>
        </p:blipFill>
        <p:spPr bwMode="auto">
          <a:xfrm>
            <a:off x="914400" y="1219200"/>
            <a:ext cx="35814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smtClean="0"/>
              <a:t>TESTING</a:t>
            </a:r>
            <a:endParaRPr lang="en-US" sz="2000" dirty="0"/>
          </a:p>
        </p:txBody>
      </p:sp>
      <p:pic>
        <p:nvPicPr>
          <p:cNvPr id="4097" name="Picture 1"/>
          <p:cNvPicPr>
            <a:picLocks noChangeAspect="1" noChangeArrowheads="1"/>
          </p:cNvPicPr>
          <p:nvPr/>
        </p:nvPicPr>
        <p:blipFill>
          <a:blip r:embed="rId3"/>
          <a:srcRect/>
          <a:stretch>
            <a:fillRect/>
          </a:stretch>
        </p:blipFill>
        <p:spPr bwMode="auto">
          <a:xfrm>
            <a:off x="609600" y="1219200"/>
            <a:ext cx="4267200" cy="51816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5105400" y="1676400"/>
            <a:ext cx="3810000" cy="432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609600" y="3048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SAVE BEST MODEL</a:t>
            </a:r>
            <a:endParaRPr lang="en-US" sz="2000" b="1" dirty="0"/>
          </a:p>
        </p:txBody>
      </p:sp>
      <p:sp>
        <p:nvSpPr>
          <p:cNvPr id="4" name="TextBox 3"/>
          <p:cNvSpPr txBox="1"/>
          <p:nvPr/>
        </p:nvSpPr>
        <p:spPr>
          <a:xfrm>
            <a:off x="533400" y="1371600"/>
            <a:ext cx="5257800" cy="369332"/>
          </a:xfrm>
          <a:prstGeom prst="rect">
            <a:avLst/>
          </a:prstGeom>
          <a:noFill/>
        </p:spPr>
        <p:txBody>
          <a:bodyPr wrap="square" rtlCol="0">
            <a:spAutoFit/>
          </a:bodyPr>
          <a:lstStyle/>
          <a:p>
            <a:r>
              <a:rPr lang="en-US" dirty="0" smtClean="0">
                <a:hlinkClick r:id="rId3" action="ppaction://hlinkfile"/>
              </a:rPr>
              <a:t>Saving Best 9 Models Depending on their performance </a:t>
            </a:r>
            <a:endParaRPr lang="en-US" dirty="0"/>
          </a:p>
        </p:txBody>
      </p:sp>
      <p:sp>
        <p:nvSpPr>
          <p:cNvPr id="29703" name="AutoShape 7" descr="What Files go in a Project - Logic - Navig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5" name="AutoShape 9" descr="What Files go in a Project - Logic - Navig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7" name="AutoShape 11" descr="What Files go in a Project - Logic - Navig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8" name="Picture 12">
            <a:hlinkClick r:id="rId4" action="ppaction://hlinkfile"/>
          </p:cNvPr>
          <p:cNvPicPr>
            <a:picLocks noChangeAspect="1" noChangeArrowheads="1"/>
          </p:cNvPicPr>
          <p:nvPr/>
        </p:nvPicPr>
        <p:blipFill>
          <a:blip r:embed="rId5"/>
          <a:srcRect/>
          <a:stretch>
            <a:fillRect/>
          </a:stretch>
        </p:blipFill>
        <p:spPr bwMode="auto">
          <a:xfrm>
            <a:off x="3505200" y="1828800"/>
            <a:ext cx="2541588" cy="2892440"/>
          </a:xfrm>
          <a:prstGeom prst="rect">
            <a:avLst/>
          </a:prstGeom>
          <a:noFill/>
          <a:ln w="9525">
            <a:noFill/>
            <a:miter lim="800000"/>
            <a:headEnd/>
            <a:tailEnd/>
          </a:ln>
          <a:effectLst/>
        </p:spPr>
      </p:pic>
      <p:sp>
        <p:nvSpPr>
          <p:cNvPr id="12" name="TextBox 11"/>
          <p:cNvSpPr txBox="1"/>
          <p:nvPr/>
        </p:nvSpPr>
        <p:spPr>
          <a:xfrm>
            <a:off x="3962400" y="4114800"/>
            <a:ext cx="1600200" cy="369332"/>
          </a:xfrm>
          <a:prstGeom prst="rect">
            <a:avLst/>
          </a:prstGeom>
          <a:noFill/>
        </p:spPr>
        <p:txBody>
          <a:bodyPr wrap="square" rtlCol="0">
            <a:spAutoFit/>
          </a:bodyPr>
          <a:lstStyle/>
          <a:p>
            <a:pPr algn="ctr"/>
            <a:r>
              <a:rPr lang="en-US" b="1" dirty="0" smtClean="0"/>
              <a:t>-----.h5</a:t>
            </a:r>
            <a:endParaRPr lang="en-US" b="1" dirty="0"/>
          </a:p>
        </p:txBody>
      </p:sp>
      <p:sp>
        <p:nvSpPr>
          <p:cNvPr id="13" name="Rectangle 12"/>
          <p:cNvSpPr/>
          <p:nvPr/>
        </p:nvSpPr>
        <p:spPr>
          <a:xfrm>
            <a:off x="457200" y="1981200"/>
            <a:ext cx="4572000" cy="2585323"/>
          </a:xfrm>
          <a:prstGeom prst="rect">
            <a:avLst/>
          </a:prstGeom>
        </p:spPr>
        <p:txBody>
          <a:bodyPr>
            <a:spAutoFit/>
          </a:bodyPr>
          <a:lstStyle/>
          <a:p>
            <a:pPr marL="400050" indent="-400050">
              <a:buFont typeface="+mj-lt"/>
              <a:buAutoNum type="romanUcPeriod"/>
            </a:pPr>
            <a:r>
              <a:rPr lang="pt-BR" dirty="0" smtClean="0"/>
              <a:t>'finalmodel94_47.h5',</a:t>
            </a:r>
          </a:p>
          <a:p>
            <a:pPr marL="400050" indent="-400050">
              <a:buFont typeface="+mj-lt"/>
              <a:buAutoNum type="romanUcPeriod"/>
            </a:pPr>
            <a:r>
              <a:rPr lang="pt-BR" dirty="0" smtClean="0"/>
              <a:t> 'finalmodel1.h5',</a:t>
            </a:r>
          </a:p>
          <a:p>
            <a:pPr marL="400050" indent="-400050">
              <a:buFont typeface="+mj-lt"/>
              <a:buAutoNum type="romanUcPeriod"/>
            </a:pPr>
            <a:r>
              <a:rPr lang="pt-BR" dirty="0" smtClean="0"/>
              <a:t> 'finalmodel94_04.h5', </a:t>
            </a:r>
          </a:p>
          <a:p>
            <a:pPr marL="400050" indent="-400050">
              <a:buFont typeface="+mj-lt"/>
              <a:buAutoNum type="romanUcPeriod"/>
            </a:pPr>
            <a:r>
              <a:rPr lang="pt-BR" dirty="0" smtClean="0"/>
              <a:t>'finalmodel89.h5',                       </a:t>
            </a:r>
          </a:p>
          <a:p>
            <a:pPr marL="400050" indent="-400050">
              <a:buFont typeface="+mj-lt"/>
              <a:buAutoNum type="romanUcPeriod"/>
            </a:pPr>
            <a:r>
              <a:rPr lang="pt-BR" dirty="0" smtClean="0"/>
              <a:t> 'finalmodel92.h5',</a:t>
            </a:r>
          </a:p>
          <a:p>
            <a:pPr marL="400050" indent="-400050">
              <a:buFont typeface="+mj-lt"/>
              <a:buAutoNum type="romanUcPeriod"/>
            </a:pPr>
            <a:r>
              <a:rPr lang="pt-BR" dirty="0" smtClean="0"/>
              <a:t>'train-5.h5',</a:t>
            </a:r>
          </a:p>
          <a:p>
            <a:pPr marL="400050" indent="-400050">
              <a:buFont typeface="+mj-lt"/>
              <a:buAutoNum type="romanUcPeriod"/>
            </a:pPr>
            <a:r>
              <a:rPr lang="pt-BR" dirty="0" smtClean="0"/>
              <a:t>'train-63.h5',</a:t>
            </a:r>
          </a:p>
          <a:p>
            <a:pPr marL="400050" indent="-400050">
              <a:buFont typeface="+mj-lt"/>
              <a:buAutoNum type="romanUcPeriod"/>
            </a:pPr>
            <a:r>
              <a:rPr lang="pt-BR" dirty="0" smtClean="0"/>
              <a:t>'train-62.h5',</a:t>
            </a:r>
          </a:p>
          <a:p>
            <a:pPr marL="400050" indent="-400050">
              <a:buFont typeface="+mj-lt"/>
              <a:buAutoNum type="romanUcPeriod"/>
            </a:pPr>
            <a:r>
              <a:rPr lang="pt-BR" dirty="0" smtClean="0"/>
              <a:t>'train-6.h5'</a:t>
            </a:r>
            <a:endParaRPr lang="pt-BR" dirty="0"/>
          </a:p>
        </p:txBody>
      </p:sp>
      <p:sp>
        <p:nvSpPr>
          <p:cNvPr id="29709" name="Rectangle 13"/>
          <p:cNvSpPr>
            <a:spLocks noChangeArrowheads="1"/>
          </p:cNvSpPr>
          <p:nvPr/>
        </p:nvSpPr>
        <p:spPr bwMode="auto">
          <a:xfrm>
            <a:off x="6400800" y="1981200"/>
            <a:ext cx="2057400" cy="249299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'train-61.h5',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'train-64.h5',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'train-6.h5',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'train-62.h5',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'train-63.h5',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'train-42.h5', </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'train-5.h5',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'train-41.h5',</a:t>
            </a:r>
          </a:p>
          <a:p>
            <a:pPr marL="400050" marR="0" lvl="0" indent="-400050" algn="l" defTabSz="914400" rtl="0" eaLnBrk="1" fontAlgn="base" latinLnBrk="0" hangingPunct="1">
              <a:lnSpc>
                <a:spcPct val="100000"/>
              </a:lnSpc>
              <a:spcBef>
                <a:spcPct val="0"/>
              </a:spcBef>
              <a:spcAft>
                <a:spcPct val="0"/>
              </a:spcAft>
              <a:buClrTx/>
              <a:buSzTx/>
              <a:buFont typeface="+mj-lt"/>
              <a:buAutoNum type="romanUcPeriod"/>
              <a:tabLst/>
            </a:pPr>
            <a:r>
              <a:rPr kumimoji="0" lang="en-US" b="0" i="0" u="none" strike="noStrike" cap="none" normalizeH="0" baseline="0" dirty="0" smtClean="0">
                <a:ln>
                  <a:noFill/>
                </a:ln>
                <a:solidFill>
                  <a:srgbClr val="000000"/>
                </a:solidFill>
                <a:effectLst/>
                <a:cs typeface="Arial" pitchFamily="34" charset="0"/>
              </a:rPr>
              <a:t> 'train-3.h5'</a:t>
            </a:r>
            <a:r>
              <a:rPr kumimoji="0" lang="en-US" b="0" i="0" u="none" strike="noStrike" cap="none" normalizeH="0" baseline="0" dirty="0" smtClean="0">
                <a:ln>
                  <a:noFill/>
                </a:ln>
                <a:solidFill>
                  <a:schemeClr val="tx1"/>
                </a:solidFill>
                <a:effectLst/>
                <a:cs typeface="Arial"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p:cNvPr>
          <p:cNvSpPr txBox="1"/>
          <p:nvPr/>
        </p:nvSpPr>
        <p:spPr>
          <a:xfrm>
            <a:off x="609600" y="3048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MODEL DEPLOYMENT </a:t>
            </a:r>
            <a:endParaRPr lang="en-US" sz="2000" b="1" dirty="0"/>
          </a:p>
        </p:txBody>
      </p:sp>
      <p:pic>
        <p:nvPicPr>
          <p:cNvPr id="32770" name="Picture 2">
            <a:hlinkClick r:id="rId3"/>
          </p:cNvPr>
          <p:cNvPicPr>
            <a:picLocks noChangeAspect="1" noChangeArrowheads="1"/>
          </p:cNvPicPr>
          <p:nvPr/>
        </p:nvPicPr>
        <p:blipFill>
          <a:blip r:embed="rId4"/>
          <a:srcRect/>
          <a:stretch>
            <a:fillRect/>
          </a:stretch>
        </p:blipFill>
        <p:spPr bwMode="auto">
          <a:xfrm>
            <a:off x="533400" y="1524000"/>
            <a:ext cx="8225963" cy="441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ounded Rectangle 5"/>
          <p:cNvSpPr/>
          <p:nvPr/>
        </p:nvSpPr>
        <p:spPr>
          <a:xfrm>
            <a:off x="3505200" y="3048000"/>
            <a:ext cx="2362200" cy="1981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 action="ppaction://hlinkshowjump?jump=nextslide"/>
          </p:cNvPr>
          <p:cNvSpPr/>
          <p:nvPr/>
        </p:nvSpPr>
        <p:spPr>
          <a:xfrm>
            <a:off x="3733800" y="3276600"/>
            <a:ext cx="1905000" cy="1524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previousslide"/>
          </p:cNvPr>
          <p:cNvSpPr txBox="1"/>
          <p:nvPr/>
        </p:nvSpPr>
        <p:spPr>
          <a:xfrm>
            <a:off x="609600" y="3048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a:r>
              <a:rPr lang="en-US" sz="2000" b="1" dirty="0" smtClean="0"/>
              <a:t>RESULTS</a:t>
            </a:r>
            <a:endParaRPr lang="en-US" sz="2000" b="1" dirty="0"/>
          </a:p>
        </p:txBody>
      </p:sp>
      <p:pic>
        <p:nvPicPr>
          <p:cNvPr id="1026" name="Picture 2"/>
          <p:cNvPicPr>
            <a:picLocks noChangeAspect="1" noChangeArrowheads="1"/>
          </p:cNvPicPr>
          <p:nvPr/>
        </p:nvPicPr>
        <p:blipFill>
          <a:blip r:embed="rId2" cstate="print"/>
          <a:srcRect/>
          <a:stretch>
            <a:fillRect/>
          </a:stretch>
        </p:blipFill>
        <p:spPr bwMode="auto">
          <a:xfrm>
            <a:off x="1752600" y="838200"/>
            <a:ext cx="6173788" cy="29717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752600" y="3886200"/>
            <a:ext cx="6172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610600" cy="1477328"/>
          </a:xfrm>
          <a:prstGeom prst="rect">
            <a:avLst/>
          </a:prstGeom>
        </p:spPr>
        <p:txBody>
          <a:bodyPr wrap="square">
            <a:spAutoFit/>
          </a:bodyPr>
          <a:lstStyle/>
          <a:p>
            <a:r>
              <a:rPr lang="en-US" b="1" u="sng" dirty="0" smtClean="0"/>
              <a:t>Methodology Description</a:t>
            </a:r>
          </a:p>
          <a:p>
            <a:endParaRPr lang="en-US" b="1" dirty="0" smtClean="0"/>
          </a:p>
          <a:p>
            <a:pPr algn="just"/>
            <a:r>
              <a:rPr lang="en-US" dirty="0" smtClean="0"/>
              <a:t> Imagine our system as a watchful guardian. When it spots a vehicle on-road nearing a blind corner, it quickly sends out a warning alert. It's like a digital lookout making sure drivers know about potential dangers ahead.</a:t>
            </a:r>
            <a:endParaRPr lang="en-US" dirty="0"/>
          </a:p>
        </p:txBody>
      </p:sp>
      <p:sp>
        <p:nvSpPr>
          <p:cNvPr id="3" name="Rectangle 2"/>
          <p:cNvSpPr/>
          <p:nvPr/>
        </p:nvSpPr>
        <p:spPr>
          <a:xfrm>
            <a:off x="152400" y="4495800"/>
            <a:ext cx="8610600" cy="1477328"/>
          </a:xfrm>
          <a:prstGeom prst="rect">
            <a:avLst/>
          </a:prstGeom>
        </p:spPr>
        <p:txBody>
          <a:bodyPr wrap="square">
            <a:spAutoFit/>
          </a:bodyPr>
          <a:lstStyle/>
          <a:p>
            <a:r>
              <a:rPr lang="en-US" b="1" u="sng" dirty="0" smtClean="0"/>
              <a:t>Noise and Visual Alerts Discussion</a:t>
            </a:r>
          </a:p>
          <a:p>
            <a:endParaRPr lang="en-US" b="1" dirty="0" smtClean="0"/>
          </a:p>
          <a:p>
            <a:pPr algn="just"/>
            <a:r>
              <a:rPr lang="en-US" dirty="0" smtClean="0"/>
              <a:t>To make sure drivers pay attention, our system uses two moves – loud noises and flashing lights. That the system will sounding an alarm and shining a light, ensuring drivers can't miss the warning even in the busiest and trickiest ghat areas.</a:t>
            </a:r>
            <a:endParaRPr lang="en-US" dirty="0"/>
          </a:p>
        </p:txBody>
      </p:sp>
      <p:sp>
        <p:nvSpPr>
          <p:cNvPr id="4" name="TextBox 3"/>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NOISE AND VISUAL ALERTS</a:t>
            </a:r>
            <a:endParaRPr lang="en-US" sz="2000" b="1" dirty="0"/>
          </a:p>
        </p:txBody>
      </p:sp>
      <p:pic>
        <p:nvPicPr>
          <p:cNvPr id="6146" name="Picture 2" descr="Warning Symbol Images – Browse 1,243,717 Stock Photos, Vectors, and Video |  Adobe Stock"/>
          <p:cNvPicPr>
            <a:picLocks noChangeAspect="1" noChangeArrowheads="1"/>
          </p:cNvPicPr>
          <p:nvPr/>
        </p:nvPicPr>
        <p:blipFill>
          <a:blip r:embed="rId2"/>
          <a:srcRect l="34014" r="35374"/>
          <a:stretch>
            <a:fillRect/>
          </a:stretch>
        </p:blipFill>
        <p:spPr bwMode="auto">
          <a:xfrm>
            <a:off x="609600" y="2819400"/>
            <a:ext cx="1371600" cy="1600200"/>
          </a:xfrm>
          <a:prstGeom prst="rect">
            <a:avLst/>
          </a:prstGeom>
          <a:noFill/>
        </p:spPr>
      </p:pic>
      <p:pic>
        <p:nvPicPr>
          <p:cNvPr id="6148" name="Picture 4" descr="Digital Road Sign Royalty-Free Images, Stock Photos &amp; Pictures |  Shutterstock">
            <a:hlinkClick r:id="rId3" action="ppaction://hlinksldjump"/>
          </p:cNvPr>
          <p:cNvPicPr>
            <a:picLocks noChangeAspect="1" noChangeArrowheads="1"/>
          </p:cNvPicPr>
          <p:nvPr/>
        </p:nvPicPr>
        <p:blipFill>
          <a:blip r:embed="rId4"/>
          <a:srcRect t="28889" b="37777"/>
          <a:stretch>
            <a:fillRect/>
          </a:stretch>
        </p:blipFill>
        <p:spPr bwMode="auto">
          <a:xfrm>
            <a:off x="2667000" y="3048000"/>
            <a:ext cx="3429000" cy="1143000"/>
          </a:xfrm>
          <a:prstGeom prst="rect">
            <a:avLst/>
          </a:prstGeom>
          <a:noFill/>
        </p:spPr>
      </p:pic>
      <p:pic>
        <p:nvPicPr>
          <p:cNvPr id="6150" name="Picture 6" descr="Siren Images – Browse 131,413 Stock Photos, Vectors, and Video | Adobe Stock"/>
          <p:cNvPicPr>
            <a:picLocks noChangeAspect="1" noChangeArrowheads="1"/>
          </p:cNvPicPr>
          <p:nvPr/>
        </p:nvPicPr>
        <p:blipFill>
          <a:blip r:embed="rId5"/>
          <a:srcRect l="5333" t="17778" r="5778" b="11111"/>
          <a:stretch>
            <a:fillRect/>
          </a:stretch>
        </p:blipFill>
        <p:spPr bwMode="auto">
          <a:xfrm>
            <a:off x="6553200" y="3048000"/>
            <a:ext cx="2286000" cy="146304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INSTALLATION PROCESS</a:t>
            </a:r>
            <a:endParaRPr lang="en-US" sz="2000" dirty="0"/>
          </a:p>
        </p:txBody>
      </p:sp>
      <p:pic>
        <p:nvPicPr>
          <p:cNvPr id="16386" name="Picture 2"/>
          <p:cNvPicPr>
            <a:picLocks noChangeAspect="1" noChangeArrowheads="1"/>
          </p:cNvPicPr>
          <p:nvPr/>
        </p:nvPicPr>
        <p:blipFill>
          <a:blip r:embed="rId3" cstate="print"/>
          <a:srcRect r="12652" b="9091"/>
          <a:stretch>
            <a:fillRect/>
          </a:stretch>
        </p:blipFill>
        <p:spPr bwMode="auto">
          <a:xfrm>
            <a:off x="685800" y="1143000"/>
            <a:ext cx="3429000" cy="2571750"/>
          </a:xfrm>
          <a:prstGeom prst="rect">
            <a:avLst/>
          </a:prstGeom>
          <a:ln>
            <a:noFill/>
          </a:ln>
          <a:effectLst>
            <a:outerShdw blurRad="292100" dist="139700" dir="2700000" algn="tl" rotWithShape="0">
              <a:srgbClr val="333333">
                <a:alpha val="65000"/>
              </a:srgbClr>
            </a:outerShdw>
          </a:effectLst>
        </p:spPr>
      </p:pic>
      <p:pic>
        <p:nvPicPr>
          <p:cNvPr id="16387" name="Picture 3" descr="C:\Users\Admin\Desktop\Deep Learning\project\carss\staticss\roads\download (2).jpg"/>
          <p:cNvPicPr>
            <a:picLocks noChangeAspect="1" noChangeArrowheads="1"/>
          </p:cNvPicPr>
          <p:nvPr/>
        </p:nvPicPr>
        <p:blipFill>
          <a:blip r:embed="rId4"/>
          <a:srcRect b="7368"/>
          <a:stretch>
            <a:fillRect/>
          </a:stretch>
        </p:blipFill>
        <p:spPr bwMode="auto">
          <a:xfrm>
            <a:off x="4724400" y="3886200"/>
            <a:ext cx="3977986" cy="264198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fontAlgn="base">
              <a:spcBef>
                <a:spcPct val="0"/>
              </a:spcBef>
              <a:spcAft>
                <a:spcPct val="0"/>
              </a:spcAft>
            </a:pPr>
            <a:r>
              <a:rPr lang="en-US" sz="2000" b="1" dirty="0" smtClean="0"/>
              <a:t>SYSTEM ARCHITECTURE</a:t>
            </a:r>
          </a:p>
        </p:txBody>
      </p:sp>
      <p:sp>
        <p:nvSpPr>
          <p:cNvPr id="4" name="Rectangle 3"/>
          <p:cNvSpPr/>
          <p:nvPr/>
        </p:nvSpPr>
        <p:spPr>
          <a:xfrm>
            <a:off x="762000" y="1600200"/>
            <a:ext cx="5029200" cy="1754326"/>
          </a:xfrm>
          <a:prstGeom prst="rect">
            <a:avLst/>
          </a:prstGeom>
        </p:spPr>
        <p:txBody>
          <a:bodyPr wrap="square">
            <a:spAutoFit/>
          </a:bodyPr>
          <a:lstStyle/>
          <a:p>
            <a:r>
              <a:rPr lang="en-US" b="1" u="sng" dirty="0" smtClean="0"/>
              <a:t>Overview</a:t>
            </a:r>
          </a:p>
          <a:p>
            <a:endParaRPr lang="en-US" b="1" dirty="0" smtClean="0"/>
          </a:p>
          <a:p>
            <a:pPr algn="just"/>
            <a:r>
              <a:rPr lang="en-US" dirty="0" smtClean="0"/>
              <a:t>Our system architecture is like a smart guard for ghat roads. It uses a clever camera system (CNN) to spot vehicles on the road and a quick alert system to warn drivers about hidden cars in sharp turns.</a:t>
            </a:r>
            <a:endParaRPr lang="en-US" dirty="0"/>
          </a:p>
        </p:txBody>
      </p:sp>
      <p:sp>
        <p:nvSpPr>
          <p:cNvPr id="5" name="Rectangle 4"/>
          <p:cNvSpPr/>
          <p:nvPr/>
        </p:nvSpPr>
        <p:spPr>
          <a:xfrm>
            <a:off x="762000" y="4267200"/>
            <a:ext cx="7010400" cy="1477328"/>
          </a:xfrm>
          <a:prstGeom prst="rect">
            <a:avLst/>
          </a:prstGeom>
        </p:spPr>
        <p:txBody>
          <a:bodyPr wrap="square">
            <a:spAutoFit/>
          </a:bodyPr>
          <a:lstStyle/>
          <a:p>
            <a:r>
              <a:rPr lang="en-US" b="1" u="sng" dirty="0" smtClean="0"/>
              <a:t>Components Highlight</a:t>
            </a:r>
          </a:p>
          <a:p>
            <a:endParaRPr lang="en-US" b="1" dirty="0" smtClean="0"/>
          </a:p>
          <a:p>
            <a:pPr algn="just"/>
            <a:r>
              <a:rPr lang="en-US" dirty="0" smtClean="0"/>
              <a:t>The key players in our system are the smart camera (CNN) that identifies on-road vehicles and an alert system that quickly tells drivers about upcoming dangers, making our roads safer in challenging turns.</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BENEFITS</a:t>
            </a:r>
            <a:endParaRPr lang="en-US" sz="2000" b="1" dirty="0"/>
          </a:p>
        </p:txBody>
      </p:sp>
      <p:sp>
        <p:nvSpPr>
          <p:cNvPr id="4" name="Rectangle 3"/>
          <p:cNvSpPr/>
          <p:nvPr/>
        </p:nvSpPr>
        <p:spPr>
          <a:xfrm>
            <a:off x="2057400" y="2971800"/>
            <a:ext cx="5257800" cy="914400"/>
          </a:xfrm>
          <a:prstGeom prst="rect">
            <a:avLst/>
          </a:prstGeom>
        </p:spPr>
        <p:txBody>
          <a:bodyPr wrap="square">
            <a:spAutoFit/>
          </a:bodyPr>
          <a:lstStyle/>
          <a:p>
            <a:pPr algn="just"/>
            <a:r>
              <a:rPr lang="en-US" b="1" dirty="0" smtClean="0"/>
              <a:t>Our system acts as a digital guardian, reducing blind corner collisions and enhancing road safety in ghat areas by alerting drivers about hidden dangers.</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4572000" cy="175432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r>
              <a:rPr lang="en-US" b="1" u="sng" dirty="0" smtClean="0"/>
              <a:t>Introduction to the Problem</a:t>
            </a:r>
            <a:endParaRPr lang="en-US" u="sng" dirty="0" smtClean="0"/>
          </a:p>
          <a:p>
            <a:endParaRPr lang="en-US" dirty="0" smtClean="0"/>
          </a:p>
          <a:p>
            <a:pPr algn="just"/>
            <a:r>
              <a:rPr lang="en-US" dirty="0" smtClean="0"/>
              <a:t>In hilly areas with curvy roads, going around sharp turns is a big safety challenge because these turns block the view, making it hard to see, and that raises the chance of accidents.</a:t>
            </a:r>
            <a:endParaRPr lang="en-US" dirty="0"/>
          </a:p>
        </p:txBody>
      </p:sp>
      <p:sp>
        <p:nvSpPr>
          <p:cNvPr id="3" name="Rectangle 2"/>
          <p:cNvSpPr/>
          <p:nvPr/>
        </p:nvSpPr>
        <p:spPr>
          <a:xfrm>
            <a:off x="3886200" y="3886200"/>
            <a:ext cx="5105400" cy="203132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b="1" u="sng" dirty="0" smtClean="0"/>
              <a:t>Importance of Addressing Blind Corner Collisions</a:t>
            </a:r>
          </a:p>
          <a:p>
            <a:endParaRPr lang="en-US" b="1" dirty="0" smtClean="0"/>
          </a:p>
          <a:p>
            <a:pPr algn="just"/>
            <a:r>
              <a:rPr lang="en-US" dirty="0" smtClean="0"/>
              <a:t>Timely intervention  (Acting quickly)  is really important to reduce the higher chance of accidents at spots where you can't see well around corners. This highlights the importance of creative solutions to make roads safer in hilly areas.</a:t>
            </a:r>
            <a:endParaRPr lang="en-US" dirty="0"/>
          </a:p>
        </p:txBody>
      </p:sp>
      <p:sp>
        <p:nvSpPr>
          <p:cNvPr id="5" name="TextBox 4"/>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PROBLEM STATEMENT</a:t>
            </a:r>
            <a:endParaRPr lang="en-US" sz="2000" b="1" dirty="0"/>
          </a:p>
        </p:txBody>
      </p:sp>
      <p:pic>
        <p:nvPicPr>
          <p:cNvPr id="12290" name="Picture 2" descr="2+ Thousand Car Crash Drawing Royalty-Free Images, Stock Photos &amp; Pictures  | Shutterstock"/>
          <p:cNvPicPr>
            <a:picLocks noChangeAspect="1" noChangeArrowheads="1"/>
          </p:cNvPicPr>
          <p:nvPr/>
        </p:nvPicPr>
        <p:blipFill>
          <a:blip r:embed="rId2"/>
          <a:srcRect b="11429"/>
          <a:stretch>
            <a:fillRect/>
          </a:stretch>
        </p:blipFill>
        <p:spPr bwMode="auto">
          <a:xfrm>
            <a:off x="5105400" y="914400"/>
            <a:ext cx="3857625" cy="2362200"/>
          </a:xfrm>
          <a:prstGeom prst="rect">
            <a:avLst/>
          </a:prstGeom>
          <a:noFill/>
        </p:spPr>
      </p:pic>
      <p:pic>
        <p:nvPicPr>
          <p:cNvPr id="12292" name="Picture 4" descr="2+ Thousand Car Crash Drawing Royalty-Free Images, Stock ..."/>
          <p:cNvPicPr>
            <a:picLocks noChangeAspect="1" noChangeArrowheads="1"/>
          </p:cNvPicPr>
          <p:nvPr/>
        </p:nvPicPr>
        <p:blipFill>
          <a:blip r:embed="rId3"/>
          <a:srcRect b="8571"/>
          <a:stretch>
            <a:fillRect/>
          </a:stretch>
        </p:blipFill>
        <p:spPr bwMode="auto">
          <a:xfrm>
            <a:off x="685800" y="4343400"/>
            <a:ext cx="2553891" cy="2514600"/>
          </a:xfrm>
          <a:prstGeom prst="rect">
            <a:avLst/>
          </a:prstGeom>
          <a:noFill/>
        </p:spPr>
      </p:pic>
      <p:pic>
        <p:nvPicPr>
          <p:cNvPr id="7" name="Picture 1"/>
          <p:cNvPicPr>
            <a:picLocks noChangeAspect="1" noChangeArrowheads="1"/>
          </p:cNvPicPr>
          <p:nvPr/>
        </p:nvPicPr>
        <p:blipFill>
          <a:blip r:embed="rId4"/>
          <a:stretch>
            <a:fillRect/>
          </a:stretch>
        </p:blipFill>
        <p:spPr bwMode="auto">
          <a:xfrm>
            <a:off x="228600" y="3352800"/>
            <a:ext cx="1828800" cy="182880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CHALLENGES AND FUTURE WORK</a:t>
            </a:r>
            <a:endParaRPr lang="en-US" sz="2000" b="1" dirty="0"/>
          </a:p>
        </p:txBody>
      </p:sp>
      <p:sp>
        <p:nvSpPr>
          <p:cNvPr id="3" name="Rectangle 2"/>
          <p:cNvSpPr/>
          <p:nvPr/>
        </p:nvSpPr>
        <p:spPr>
          <a:xfrm>
            <a:off x="533400" y="1905000"/>
            <a:ext cx="7924800" cy="3416320"/>
          </a:xfrm>
          <a:prstGeom prst="rect">
            <a:avLst/>
          </a:prstGeom>
        </p:spPr>
        <p:txBody>
          <a:bodyPr wrap="square">
            <a:spAutoFit/>
          </a:bodyPr>
          <a:lstStyle/>
          <a:p>
            <a:r>
              <a:rPr lang="en-US" b="1" dirty="0" smtClean="0"/>
              <a:t>Limitations Acknowledgment</a:t>
            </a:r>
          </a:p>
          <a:p>
            <a:endParaRPr lang="en-US" b="1" dirty="0" smtClean="0"/>
          </a:p>
          <a:p>
            <a:pPr algn="just"/>
            <a:r>
              <a:rPr lang="en-US" dirty="0" smtClean="0"/>
              <a:t>While our system is a powerful ally, we acknowledge the challenge of occasional false alerts and the need for continuous fine-tuning. Overcoming these limitations is crucial for ensuring the utmost reliability in blind corner collision prevention.</a:t>
            </a:r>
          </a:p>
          <a:p>
            <a:endParaRPr lang="en-US" dirty="0" smtClean="0"/>
          </a:p>
          <a:p>
            <a:r>
              <a:rPr lang="en-US" b="1" dirty="0" smtClean="0"/>
              <a:t>Future Enhancements Proposal</a:t>
            </a:r>
          </a:p>
          <a:p>
            <a:endParaRPr lang="en-US" b="1" dirty="0" smtClean="0"/>
          </a:p>
          <a:p>
            <a:pPr algn="just"/>
            <a:r>
              <a:rPr lang="en-US" dirty="0" smtClean="0"/>
              <a:t>Looking ahead, envision our system evolving into an even smarter protector. Future enhancements could include refining the classification accuracy, exploring advanced alert mechanisms, and integrating real-time traffic data for a more dynamic and effective blind corner collision prevention system.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CONCLUSION</a:t>
            </a:r>
            <a:endParaRPr lang="en-US" sz="2000" b="1" dirty="0"/>
          </a:p>
        </p:txBody>
      </p:sp>
      <p:sp>
        <p:nvSpPr>
          <p:cNvPr id="3" name="Rectangle 2"/>
          <p:cNvSpPr/>
          <p:nvPr/>
        </p:nvSpPr>
        <p:spPr>
          <a:xfrm>
            <a:off x="457200" y="1524000"/>
            <a:ext cx="8382000" cy="2031325"/>
          </a:xfrm>
          <a:prstGeom prst="rect">
            <a:avLst/>
          </a:prstGeom>
        </p:spPr>
        <p:txBody>
          <a:bodyPr wrap="square">
            <a:spAutoFit/>
          </a:bodyPr>
          <a:lstStyle/>
          <a:p>
            <a:pPr algn="just">
              <a:buFont typeface="Arial" pitchFamily="34" charset="0"/>
              <a:buChar char="•"/>
            </a:pPr>
            <a:r>
              <a:rPr lang="en-US" dirty="0" smtClean="0"/>
              <a:t>The innovative blind corner collision prevention system, driven by a Convolution Neural Network (CNN), stands as a formidable solution for ghat areas. By swiftly identifying and alerting drivers about on-road vehicles hidden in sharp turns, it significantly mitigates the risk of collisions</a:t>
            </a:r>
          </a:p>
          <a:p>
            <a:pPr algn="just">
              <a:buFont typeface="Arial" pitchFamily="34" charset="0"/>
              <a:buChar char="•"/>
            </a:pPr>
            <a:endParaRPr lang="en-US" dirty="0" smtClean="0"/>
          </a:p>
          <a:p>
            <a:pPr algn="just">
              <a:buFont typeface="Arial" pitchFamily="34" charset="0"/>
              <a:buChar char="•"/>
            </a:pPr>
            <a:r>
              <a:rPr lang="en-US" dirty="0" smtClean="0"/>
              <a:t>The combination of advanced technology and strategic deployment creates a promising avenue for reducing accidents and fostering secure journeys in ghat regions.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838200" y="3505200"/>
            <a:ext cx="7162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solidFill>
                <a:srgbClr val="000000"/>
              </a:solidFill>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
            </a:r>
            <a:br>
              <a:rPr kumimoji="0" lang="en-US" sz="1800" b="0" i="0" u="none" strike="noStrike" cap="none" normalizeH="0" baseline="0" dirty="0" smtClean="0">
                <a:ln>
                  <a:noFill/>
                </a:ln>
                <a:solidFill>
                  <a:srgbClr val="000000"/>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990600" y="4038600"/>
            <a:ext cx="7086600" cy="1754326"/>
          </a:xfrm>
          <a:prstGeom prst="rect">
            <a:avLst/>
          </a:prstGeom>
          <a:ln>
            <a:noFill/>
          </a:ln>
        </p:spPr>
        <p:style>
          <a:lnRef idx="2">
            <a:schemeClr val="accent4"/>
          </a:lnRef>
          <a:fillRef idx="1001">
            <a:schemeClr val="lt1"/>
          </a:fillRef>
          <a:effectRef idx="0">
            <a:schemeClr val="accent4"/>
          </a:effectRef>
          <a:fontRef idx="minor">
            <a:schemeClr val="dk1"/>
          </a:fontRef>
        </p:style>
        <p:txBody>
          <a:bodyPr wrap="square">
            <a:spAutoFit/>
          </a:bodyPr>
          <a:lstStyle/>
          <a:p>
            <a:r>
              <a:rPr lang="en-US" b="1" u="sng" dirty="0" smtClean="0"/>
              <a:t>Overview of the Proposed Solution using Vehicle Classification</a:t>
            </a:r>
          </a:p>
          <a:p>
            <a:endParaRPr lang="en-US" b="1" dirty="0" smtClean="0"/>
          </a:p>
          <a:p>
            <a:pPr lvl="0" algn="just"/>
            <a:r>
              <a:rPr lang="en-US" dirty="0" smtClean="0">
                <a:solidFill>
                  <a:srgbClr val="000000"/>
                </a:solidFill>
                <a:cs typeface="Arial" pitchFamily="34" charset="0"/>
              </a:rPr>
              <a:t>Our project aims to </a:t>
            </a:r>
            <a:r>
              <a:rPr lang="en-US" dirty="0" smtClean="0"/>
              <a:t>uses </a:t>
            </a:r>
            <a:r>
              <a:rPr lang="en-US" dirty="0" smtClean="0">
                <a:solidFill>
                  <a:srgbClr val="000000"/>
                </a:solidFill>
                <a:cs typeface="Arial" pitchFamily="34" charset="0"/>
              </a:rPr>
              <a:t>a CNN-based system</a:t>
            </a:r>
            <a:r>
              <a:rPr lang="en-US" dirty="0" smtClean="0"/>
              <a:t> to identify  the vehicles on the road</a:t>
            </a:r>
            <a:r>
              <a:rPr lang="en-US" dirty="0" smtClean="0">
                <a:solidFill>
                  <a:srgbClr val="000000"/>
                </a:solidFill>
                <a:cs typeface="Arial" pitchFamily="34" charset="0"/>
              </a:rPr>
              <a:t>, to prevent the collisions by classifying and alerting drivers about vehicles on-road in blind corners, thereby enhancing safety in challenging </a:t>
            </a:r>
            <a:r>
              <a:rPr lang="en-US" dirty="0" smtClean="0"/>
              <a:t>areas where we can’t see the vehicle ahead.</a:t>
            </a:r>
            <a:endParaRPr lang="en-US" dirty="0" smtClean="0">
              <a:solidFill>
                <a:srgbClr val="000000"/>
              </a:solidFill>
              <a:cs typeface="Arial" pitchFamily="34" charset="0"/>
            </a:endParaRPr>
          </a:p>
        </p:txBody>
      </p:sp>
      <p:sp>
        <p:nvSpPr>
          <p:cNvPr id="4" name="TextBox 3"/>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lvl="0" algn="ctr" fontAlgn="base">
              <a:spcBef>
                <a:spcPct val="0"/>
              </a:spcBef>
              <a:spcAft>
                <a:spcPct val="0"/>
              </a:spcAft>
            </a:pPr>
            <a:r>
              <a:rPr lang="en-US" sz="2000" b="1" dirty="0" smtClean="0">
                <a:solidFill>
                  <a:srgbClr val="000000"/>
                </a:solidFill>
                <a:latin typeface="Söhne"/>
                <a:cs typeface="Arial" pitchFamily="34" charset="0"/>
              </a:rPr>
              <a:t>OBJECTIVE</a:t>
            </a:r>
          </a:p>
        </p:txBody>
      </p:sp>
      <p:sp>
        <p:nvSpPr>
          <p:cNvPr id="11266" name="AutoShape 2" descr="Acoustic vehicle alerting system Stock Photos, Royalty Free Acoustic  vehicle alerting system Images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Acoustic vehicle alerting system Stock Photos, Royalty Free Acoustic  vehicle alerting system Images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Acoustic vehicle alerting system Stock Photos, Royalty Free Acoustic  vehicle alerting system Images | Deposit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3" name="Picture 9" descr="Lane Departure Warning - My Car Does What"/>
          <p:cNvPicPr>
            <a:picLocks noChangeAspect="1" noChangeArrowheads="1"/>
          </p:cNvPicPr>
          <p:nvPr/>
        </p:nvPicPr>
        <p:blipFill>
          <a:blip r:embed="rId2"/>
          <a:srcRect r="51204"/>
          <a:stretch>
            <a:fillRect/>
          </a:stretch>
        </p:blipFill>
        <p:spPr bwMode="auto">
          <a:xfrm>
            <a:off x="3200400" y="990600"/>
            <a:ext cx="2971800" cy="279256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fontAlgn="base">
              <a:spcBef>
                <a:spcPct val="0"/>
              </a:spcBef>
              <a:spcAft>
                <a:spcPct val="0"/>
              </a:spcAft>
            </a:pPr>
            <a:r>
              <a:rPr lang="en-US" sz="2000" b="1" dirty="0" smtClean="0"/>
              <a:t>SYSTEM ARCHITECTURE</a:t>
            </a:r>
          </a:p>
        </p:txBody>
      </p:sp>
      <p:pic>
        <p:nvPicPr>
          <p:cNvPr id="10244" name="Picture 4" descr="Ghat Turn Road Stock Photos and Pictures - 50 Images | Shutterstock"/>
          <p:cNvPicPr>
            <a:picLocks noChangeAspect="1" noChangeArrowheads="1"/>
          </p:cNvPicPr>
          <p:nvPr/>
        </p:nvPicPr>
        <p:blipFill>
          <a:blip r:embed="rId2" cstate="print"/>
          <a:srcRect b="17143"/>
          <a:stretch>
            <a:fillRect/>
          </a:stretch>
        </p:blipFill>
        <p:spPr bwMode="auto">
          <a:xfrm>
            <a:off x="609600" y="1905000"/>
            <a:ext cx="1409043" cy="838200"/>
          </a:xfrm>
          <a:prstGeom prst="rect">
            <a:avLst/>
          </a:prstGeom>
          <a:ln>
            <a:noFill/>
          </a:ln>
          <a:effectLst>
            <a:outerShdw blurRad="292100" dist="139700" dir="2700000" algn="tl" rotWithShape="0">
              <a:srgbClr val="333333">
                <a:alpha val="65000"/>
              </a:srgbClr>
            </a:outerShdw>
          </a:effectLst>
        </p:spPr>
      </p:pic>
      <p:pic>
        <p:nvPicPr>
          <p:cNvPr id="10246" name="Picture 6" descr="760+ Sharp Turn Road Stock Photos, Pictures &amp; Royalty-Free Images - iStock  | Sharp turn road sign"/>
          <p:cNvPicPr>
            <a:picLocks noChangeAspect="1" noChangeArrowheads="1"/>
          </p:cNvPicPr>
          <p:nvPr/>
        </p:nvPicPr>
        <p:blipFill>
          <a:blip r:embed="rId3" cstate="print"/>
          <a:srcRect/>
          <a:stretch>
            <a:fillRect/>
          </a:stretch>
        </p:blipFill>
        <p:spPr bwMode="auto">
          <a:xfrm>
            <a:off x="609600" y="4876800"/>
            <a:ext cx="1371600" cy="838200"/>
          </a:xfrm>
          <a:prstGeom prst="rect">
            <a:avLst/>
          </a:prstGeom>
          <a:ln>
            <a:noFill/>
          </a:ln>
          <a:effectLst>
            <a:outerShdw blurRad="292100" dist="139700" dir="2700000" algn="tl" rotWithShape="0">
              <a:srgbClr val="333333">
                <a:alpha val="65000"/>
              </a:srgbClr>
            </a:outerShdw>
          </a:effectLst>
        </p:spPr>
      </p:pic>
      <p:pic>
        <p:nvPicPr>
          <p:cNvPr id="10248" name="Picture 8" descr="Asphalted Road with Camera on White Stock Illustration - Illustration of  concrete, asphalt: 69755053">
            <a:hlinkClick r:id="rId4" action="ppaction://hlinksldjump"/>
          </p:cNvPr>
          <p:cNvPicPr>
            <a:picLocks noChangeAspect="1" noChangeArrowheads="1"/>
          </p:cNvPicPr>
          <p:nvPr/>
        </p:nvPicPr>
        <p:blipFill>
          <a:blip r:embed="rId5" cstate="print"/>
          <a:srcRect t="3435" r="23529" b="17561"/>
          <a:stretch>
            <a:fillRect/>
          </a:stretch>
        </p:blipFill>
        <p:spPr bwMode="auto">
          <a:xfrm>
            <a:off x="2286000" y="3352800"/>
            <a:ext cx="1524000" cy="914400"/>
          </a:xfrm>
          <a:prstGeom prst="rect">
            <a:avLst/>
          </a:prstGeom>
          <a:ln>
            <a:noFill/>
          </a:ln>
          <a:effectLst>
            <a:outerShdw blurRad="292100" dist="139700" dir="2700000" algn="tl" rotWithShape="0">
              <a:srgbClr val="333333">
                <a:alpha val="65000"/>
              </a:srgbClr>
            </a:outerShdw>
          </a:effectLst>
        </p:spPr>
      </p:pic>
      <p:pic>
        <p:nvPicPr>
          <p:cNvPr id="10250" name="Picture 10" descr="The Black Box Drawings, 2008 — E R I N Z O N A">
            <a:hlinkClick r:id="" action="ppaction://hlinkshowjump?jump=nextslide"/>
          </p:cNvPr>
          <p:cNvPicPr>
            <a:picLocks noChangeAspect="1" noChangeArrowheads="1"/>
          </p:cNvPicPr>
          <p:nvPr/>
        </p:nvPicPr>
        <p:blipFill>
          <a:blip r:embed="rId6" cstate="print"/>
          <a:srcRect l="31746" t="28571" r="14286" b="14286"/>
          <a:stretch>
            <a:fillRect/>
          </a:stretch>
        </p:blipFill>
        <p:spPr bwMode="auto">
          <a:xfrm>
            <a:off x="4343400" y="3276600"/>
            <a:ext cx="1007533" cy="1066800"/>
          </a:xfrm>
          <a:prstGeom prst="rect">
            <a:avLst/>
          </a:prstGeom>
          <a:noFill/>
        </p:spPr>
      </p:pic>
      <p:pic>
        <p:nvPicPr>
          <p:cNvPr id="10252" name="Picture 12" descr="Free Vectors | siren"/>
          <p:cNvPicPr>
            <a:picLocks noChangeAspect="1" noChangeArrowheads="1"/>
          </p:cNvPicPr>
          <p:nvPr/>
        </p:nvPicPr>
        <p:blipFill>
          <a:blip r:embed="rId7"/>
          <a:srcRect l="10000" r="11667"/>
          <a:stretch>
            <a:fillRect/>
          </a:stretch>
        </p:blipFill>
        <p:spPr bwMode="auto">
          <a:xfrm>
            <a:off x="6324600" y="990600"/>
            <a:ext cx="914400" cy="857250"/>
          </a:xfrm>
          <a:prstGeom prst="rect">
            <a:avLst/>
          </a:prstGeom>
          <a:noFill/>
        </p:spPr>
      </p:pic>
      <p:pic>
        <p:nvPicPr>
          <p:cNvPr id="10254" name="Picture 14" descr="Flash Alert PNG Transparent Images Free Download | Vector Files | Pngtree"/>
          <p:cNvPicPr>
            <a:picLocks noChangeAspect="1" noChangeArrowheads="1"/>
          </p:cNvPicPr>
          <p:nvPr/>
        </p:nvPicPr>
        <p:blipFill>
          <a:blip r:embed="rId8" cstate="print"/>
          <a:srcRect/>
          <a:stretch>
            <a:fillRect/>
          </a:stretch>
        </p:blipFill>
        <p:spPr bwMode="auto">
          <a:xfrm>
            <a:off x="8077200" y="990600"/>
            <a:ext cx="770865" cy="838200"/>
          </a:xfrm>
          <a:prstGeom prst="rect">
            <a:avLst/>
          </a:prstGeom>
          <a:noFill/>
        </p:spPr>
      </p:pic>
      <p:sp>
        <p:nvSpPr>
          <p:cNvPr id="10" name="TextBox 9"/>
          <p:cNvSpPr txBox="1"/>
          <p:nvPr/>
        </p:nvSpPr>
        <p:spPr>
          <a:xfrm>
            <a:off x="6324600" y="2133600"/>
            <a:ext cx="2438400" cy="381000"/>
          </a:xfrm>
          <a:prstGeom prst="rect">
            <a:avLst/>
          </a:prstGeom>
          <a:noFill/>
        </p:spPr>
        <p:txBody>
          <a:bodyPr wrap="square" rtlCol="0">
            <a:spAutoFit/>
          </a:bodyPr>
          <a:lstStyle/>
          <a:p>
            <a:pPr algn="ctr"/>
            <a:r>
              <a:rPr lang="en-US" b="1" dirty="0" smtClean="0">
                <a:latin typeface="Algerian" pitchFamily="82" charset="0"/>
              </a:rPr>
              <a:t>DIGITAL   MSG</a:t>
            </a:r>
            <a:endParaRPr lang="en-US" b="1" dirty="0">
              <a:latin typeface="Algerian" pitchFamily="82" charset="0"/>
            </a:endParaRPr>
          </a:p>
        </p:txBody>
      </p:sp>
      <p:sp>
        <p:nvSpPr>
          <p:cNvPr id="11" name="Rectangle 10"/>
          <p:cNvSpPr/>
          <p:nvPr/>
        </p:nvSpPr>
        <p:spPr>
          <a:xfrm>
            <a:off x="6858000" y="4724400"/>
            <a:ext cx="1683474" cy="369332"/>
          </a:xfrm>
          <a:prstGeom prst="rect">
            <a:avLst/>
          </a:prstGeom>
        </p:spPr>
        <p:txBody>
          <a:bodyPr wrap="none">
            <a:spAutoFit/>
          </a:bodyPr>
          <a:lstStyle/>
          <a:p>
            <a:pPr algn="ctr"/>
            <a:r>
              <a:rPr lang="en-US" b="1" dirty="0" smtClean="0">
                <a:latin typeface="Algerian" pitchFamily="82" charset="0"/>
              </a:rPr>
              <a:t>DIGITAL   MSG</a:t>
            </a:r>
            <a:endParaRPr lang="en-US" b="1" dirty="0">
              <a:latin typeface="Algerian" pitchFamily="82" charset="0"/>
            </a:endParaRPr>
          </a:p>
        </p:txBody>
      </p:sp>
      <p:cxnSp>
        <p:nvCxnSpPr>
          <p:cNvPr id="13" name="Straight Arrow Connector 12"/>
          <p:cNvCxnSpPr>
            <a:stCxn id="10244" idx="3"/>
          </p:cNvCxnSpPr>
          <p:nvPr/>
        </p:nvCxnSpPr>
        <p:spPr>
          <a:xfrm>
            <a:off x="2057400" y="2286000"/>
            <a:ext cx="9144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0246" idx="3"/>
          </p:cNvCxnSpPr>
          <p:nvPr/>
        </p:nvCxnSpPr>
        <p:spPr>
          <a:xfrm flipV="1">
            <a:off x="1981200" y="4419600"/>
            <a:ext cx="1066800" cy="876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0248" idx="3"/>
            <a:endCxn id="10250" idx="1"/>
          </p:cNvCxnSpPr>
          <p:nvPr/>
        </p:nvCxnSpPr>
        <p:spPr>
          <a:xfrm>
            <a:off x="3810000" y="38100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250" idx="0"/>
            <a:endCxn id="10" idx="1"/>
          </p:cNvCxnSpPr>
          <p:nvPr/>
        </p:nvCxnSpPr>
        <p:spPr>
          <a:xfrm rot="5400000" flipH="1" flipV="1">
            <a:off x="5109633" y="2061634"/>
            <a:ext cx="952500" cy="14774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0250" idx="2"/>
            <a:endCxn id="11" idx="1"/>
          </p:cNvCxnSpPr>
          <p:nvPr/>
        </p:nvCxnSpPr>
        <p:spPr>
          <a:xfrm rot="16200000" flipH="1">
            <a:off x="5569750" y="3620816"/>
            <a:ext cx="565666" cy="20108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4343400" y="3657600"/>
            <a:ext cx="990600" cy="369332"/>
          </a:xfrm>
          <a:prstGeom prst="rect">
            <a:avLst/>
          </a:prstGeom>
          <a:noFill/>
        </p:spPr>
        <p:txBody>
          <a:bodyPr wrap="square" rtlCol="0">
            <a:spAutoFit/>
          </a:bodyPr>
          <a:lstStyle/>
          <a:p>
            <a:pPr algn="ctr"/>
            <a:r>
              <a:rPr lang="en-US" b="1" dirty="0" smtClean="0">
                <a:solidFill>
                  <a:schemeClr val="bg1"/>
                </a:solidFill>
              </a:rPr>
              <a:t>MODEL</a:t>
            </a:r>
            <a:endParaRPr lang="en-US" b="1" dirty="0">
              <a:solidFill>
                <a:schemeClr val="bg1"/>
              </a:solidFill>
            </a:endParaRPr>
          </a:p>
        </p:txBody>
      </p:sp>
      <p:sp>
        <p:nvSpPr>
          <p:cNvPr id="25" name="TextBox 24"/>
          <p:cNvSpPr txBox="1"/>
          <p:nvPr/>
        </p:nvSpPr>
        <p:spPr>
          <a:xfrm>
            <a:off x="5257800" y="25146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2590800" y="2514600"/>
            <a:ext cx="301686" cy="369332"/>
          </a:xfrm>
          <a:prstGeom prst="rect">
            <a:avLst/>
          </a:prstGeom>
          <a:noFill/>
        </p:spPr>
        <p:txBody>
          <a:bodyPr wrap="none" rtlCol="0">
            <a:spAutoFit/>
          </a:bodyPr>
          <a:lstStyle/>
          <a:p>
            <a:r>
              <a:rPr lang="en-US" dirty="0" smtClean="0"/>
              <a:t>0</a:t>
            </a:r>
            <a:endParaRPr lang="en-US" dirty="0"/>
          </a:p>
        </p:txBody>
      </p:sp>
      <p:sp>
        <p:nvSpPr>
          <p:cNvPr id="28" name="Rectangle 27"/>
          <p:cNvSpPr/>
          <p:nvPr/>
        </p:nvSpPr>
        <p:spPr>
          <a:xfrm>
            <a:off x="2514600" y="4800600"/>
            <a:ext cx="301686" cy="369332"/>
          </a:xfrm>
          <a:prstGeom prst="rect">
            <a:avLst/>
          </a:prstGeom>
        </p:spPr>
        <p:txBody>
          <a:bodyPr wrap="none">
            <a:spAutoFit/>
          </a:bodyPr>
          <a:lstStyle/>
          <a:p>
            <a:r>
              <a:rPr lang="en-US" dirty="0" smtClean="0"/>
              <a:t>1</a:t>
            </a:r>
            <a:endParaRPr lang="en-US" dirty="0"/>
          </a:p>
        </p:txBody>
      </p:sp>
      <p:sp>
        <p:nvSpPr>
          <p:cNvPr id="30" name="Rectangle 29"/>
          <p:cNvSpPr/>
          <p:nvPr/>
        </p:nvSpPr>
        <p:spPr>
          <a:xfrm>
            <a:off x="5715000" y="4648200"/>
            <a:ext cx="301686" cy="369332"/>
          </a:xfrm>
          <a:prstGeom prst="rect">
            <a:avLst/>
          </a:prstGeom>
        </p:spPr>
        <p:txBody>
          <a:bodyPr wrap="none">
            <a:spAutoFit/>
          </a:bodyPr>
          <a:lstStyle/>
          <a:p>
            <a:r>
              <a:rPr lang="en-US" dirty="0" smtClean="0"/>
              <a:t>1</a:t>
            </a:r>
            <a:endParaRPr lang="en-US" dirty="0"/>
          </a:p>
        </p:txBody>
      </p:sp>
      <p:sp>
        <p:nvSpPr>
          <p:cNvPr id="31" name="Rectangle 30"/>
          <p:cNvSpPr/>
          <p:nvPr/>
        </p:nvSpPr>
        <p:spPr>
          <a:xfrm>
            <a:off x="5334000" y="3505200"/>
            <a:ext cx="2902782" cy="646331"/>
          </a:xfrm>
          <a:prstGeom prst="rect">
            <a:avLst/>
          </a:prstGeom>
        </p:spPr>
        <p:txBody>
          <a:bodyPr wrap="none">
            <a:spAutoFit/>
          </a:bodyPr>
          <a:lstStyle/>
          <a:p>
            <a:r>
              <a:rPr lang="en-US" dirty="0" smtClean="0"/>
              <a:t>If 0 Then Vehicle Present</a:t>
            </a:r>
          </a:p>
          <a:p>
            <a:r>
              <a:rPr lang="en-US" dirty="0" smtClean="0"/>
              <a:t>If 1 Then Vehicle Not Present</a:t>
            </a:r>
            <a:endParaRPr lang="en-US" dirty="0"/>
          </a:p>
        </p:txBody>
      </p:sp>
      <p:sp>
        <p:nvSpPr>
          <p:cNvPr id="32" name="Rectangle 31"/>
          <p:cNvSpPr/>
          <p:nvPr/>
        </p:nvSpPr>
        <p:spPr>
          <a:xfrm>
            <a:off x="609600" y="1219200"/>
            <a:ext cx="1371600" cy="523220"/>
          </a:xfrm>
          <a:prstGeom prst="rect">
            <a:avLst/>
          </a:prstGeom>
          <a:solidFill>
            <a:schemeClr val="bg2"/>
          </a:solidFill>
        </p:spPr>
        <p:txBody>
          <a:bodyPr wrap="square">
            <a:spAutoFit/>
          </a:bodyPr>
          <a:lstStyle/>
          <a:p>
            <a:pPr algn="ctr"/>
            <a:r>
              <a:rPr lang="en-US" sz="1400" b="1" dirty="0" smtClean="0"/>
              <a:t>Vehicle Present On Road</a:t>
            </a:r>
          </a:p>
        </p:txBody>
      </p:sp>
      <p:sp>
        <p:nvSpPr>
          <p:cNvPr id="33" name="Rectangle 32"/>
          <p:cNvSpPr/>
          <p:nvPr/>
        </p:nvSpPr>
        <p:spPr>
          <a:xfrm>
            <a:off x="609600" y="5943600"/>
            <a:ext cx="1371600" cy="523220"/>
          </a:xfrm>
          <a:prstGeom prst="rect">
            <a:avLst/>
          </a:prstGeom>
          <a:solidFill>
            <a:schemeClr val="bg2"/>
          </a:solidFill>
        </p:spPr>
        <p:txBody>
          <a:bodyPr wrap="square">
            <a:spAutoFit/>
          </a:bodyPr>
          <a:lstStyle/>
          <a:p>
            <a:pPr algn="ctr"/>
            <a:r>
              <a:rPr lang="en-US" sz="1400" b="1" dirty="0" smtClean="0"/>
              <a:t>No Vehicle </a:t>
            </a:r>
          </a:p>
          <a:p>
            <a:pPr algn="ctr"/>
            <a:r>
              <a:rPr lang="en-US" sz="1400" b="1" dirty="0" smtClean="0"/>
              <a:t> On Road</a:t>
            </a:r>
          </a:p>
        </p:txBody>
      </p:sp>
      <p:sp>
        <p:nvSpPr>
          <p:cNvPr id="34" name="Rectangle 33"/>
          <p:cNvSpPr/>
          <p:nvPr/>
        </p:nvSpPr>
        <p:spPr>
          <a:xfrm>
            <a:off x="1371600" y="3505200"/>
            <a:ext cx="745269" cy="523220"/>
          </a:xfrm>
          <a:prstGeom prst="rect">
            <a:avLst/>
          </a:prstGeom>
          <a:solidFill>
            <a:schemeClr val="bg2"/>
          </a:solidFill>
        </p:spPr>
        <p:txBody>
          <a:bodyPr wrap="none">
            <a:spAutoFit/>
          </a:bodyPr>
          <a:lstStyle/>
          <a:p>
            <a:pPr algn="ctr"/>
            <a:r>
              <a:rPr lang="en-US" sz="1400" b="1" dirty="0" smtClean="0"/>
              <a:t>Smart</a:t>
            </a:r>
          </a:p>
          <a:p>
            <a:pPr algn="ctr"/>
            <a:r>
              <a:rPr lang="en-US" sz="1400" b="1" dirty="0" smtClean="0"/>
              <a:t>Camera</a:t>
            </a:r>
          </a:p>
        </p:txBody>
      </p:sp>
      <p:sp>
        <p:nvSpPr>
          <p:cNvPr id="35" name="Rectangle 34"/>
          <p:cNvSpPr/>
          <p:nvPr/>
        </p:nvSpPr>
        <p:spPr>
          <a:xfrm>
            <a:off x="4419600" y="4495800"/>
            <a:ext cx="914400" cy="523220"/>
          </a:xfrm>
          <a:prstGeom prst="rect">
            <a:avLst/>
          </a:prstGeom>
          <a:solidFill>
            <a:schemeClr val="bg2"/>
          </a:solidFill>
        </p:spPr>
        <p:txBody>
          <a:bodyPr wrap="square">
            <a:spAutoFit/>
          </a:bodyPr>
          <a:lstStyle/>
          <a:p>
            <a:pPr algn="ctr"/>
            <a:r>
              <a:rPr lang="en-US" sz="1400" b="1" dirty="0" smtClean="0"/>
              <a:t>CNN System</a:t>
            </a:r>
          </a:p>
        </p:txBody>
      </p:sp>
      <p:sp>
        <p:nvSpPr>
          <p:cNvPr id="36" name="Rectangle 35"/>
          <p:cNvSpPr/>
          <p:nvPr/>
        </p:nvSpPr>
        <p:spPr>
          <a:xfrm>
            <a:off x="6629400" y="2514600"/>
            <a:ext cx="1905000" cy="307777"/>
          </a:xfrm>
          <a:prstGeom prst="rect">
            <a:avLst/>
          </a:prstGeom>
          <a:solidFill>
            <a:schemeClr val="bg2"/>
          </a:solidFill>
        </p:spPr>
        <p:txBody>
          <a:bodyPr wrap="square">
            <a:spAutoFit/>
          </a:bodyPr>
          <a:lstStyle/>
          <a:p>
            <a:pPr algn="ctr"/>
            <a:r>
              <a:rPr lang="en-US" sz="1400" b="1" dirty="0" smtClean="0">
                <a:hlinkClick r:id="rId9" action="ppaction://hlinksldjump"/>
              </a:rPr>
              <a:t>Noise And Visual Alerts </a:t>
            </a:r>
            <a:endParaRPr lang="en-US" sz="1400" b="1" dirty="0" smtClean="0"/>
          </a:p>
        </p:txBody>
      </p:sp>
      <p:sp>
        <p:nvSpPr>
          <p:cNvPr id="37" name="Rectangle 36"/>
          <p:cNvSpPr/>
          <p:nvPr/>
        </p:nvSpPr>
        <p:spPr>
          <a:xfrm>
            <a:off x="7162800" y="5105400"/>
            <a:ext cx="1189621" cy="307777"/>
          </a:xfrm>
          <a:prstGeom prst="rect">
            <a:avLst/>
          </a:prstGeom>
          <a:solidFill>
            <a:schemeClr val="bg2"/>
          </a:solidFill>
        </p:spPr>
        <p:txBody>
          <a:bodyPr wrap="none">
            <a:spAutoFit/>
          </a:bodyPr>
          <a:lstStyle/>
          <a:p>
            <a:pPr algn="ctr"/>
            <a:r>
              <a:rPr lang="en-US" sz="1400" b="1" dirty="0" smtClean="0"/>
              <a:t>Digital Alerts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C44049B1-3831-F65F-54F0-57C10314705A}"/>
              </a:ext>
            </a:extLst>
          </p:cNvPr>
          <p:cNvGraphicFramePr/>
          <p:nvPr>
            <p:extLst>
              <p:ext uri="{D42A27DB-BD31-4B8C-83A1-F6EECF244321}">
                <p14:modId xmlns="" xmlns:p14="http://schemas.microsoft.com/office/powerpoint/2010/main" val="2448188835"/>
              </p:ext>
            </p:extLst>
          </p:nvPr>
        </p:nvGraphicFramePr>
        <p:xfrm>
          <a:off x="609600" y="1752600"/>
          <a:ext cx="8153400" cy="4124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 action="ppaction://hlinkshowjump?jump=previousslide"/>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fontAlgn="base">
              <a:spcBef>
                <a:spcPct val="0"/>
              </a:spcBef>
              <a:spcAft>
                <a:spcPct val="0"/>
              </a:spcAft>
            </a:pPr>
            <a:r>
              <a:rPr lang="en-US" sz="2000" b="1" dirty="0" smtClean="0"/>
              <a:t>MODEL ARCHITECTURE</a:t>
            </a:r>
          </a:p>
        </p:txBody>
      </p:sp>
      <p:sp>
        <p:nvSpPr>
          <p:cNvPr id="8" name="Oval 7">
            <a:hlinkClick r:id="" action="ppaction://hlinkshowjump?jump=nextslide"/>
          </p:cNvPr>
          <p:cNvSpPr/>
          <p:nvPr/>
        </p:nvSpPr>
        <p:spPr>
          <a:xfrm>
            <a:off x="1905000" y="18288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hlinkClick r:id="rId6" action="ppaction://hlinksldjump"/>
          </p:cNvPr>
          <p:cNvSpPr/>
          <p:nvPr/>
        </p:nvSpPr>
        <p:spPr>
          <a:xfrm>
            <a:off x="4114800" y="50292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hlinkClick r:id="rId7" action="ppaction://hlinksldjump"/>
          </p:cNvPr>
          <p:cNvSpPr/>
          <p:nvPr/>
        </p:nvSpPr>
        <p:spPr>
          <a:xfrm>
            <a:off x="1905000" y="55626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hlinkClick r:id="rId8" action="ppaction://hlinksldjump"/>
          </p:cNvPr>
          <p:cNvSpPr/>
          <p:nvPr/>
        </p:nvSpPr>
        <p:spPr>
          <a:xfrm>
            <a:off x="1905000" y="39624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hlinkClick r:id="rId9" action="ppaction://hlinksldjump"/>
          </p:cNvPr>
          <p:cNvSpPr/>
          <p:nvPr/>
        </p:nvSpPr>
        <p:spPr>
          <a:xfrm>
            <a:off x="8534400" y="18288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hlinkClick r:id="rId10" action="ppaction://hlinksldjump"/>
          </p:cNvPr>
          <p:cNvSpPr/>
          <p:nvPr/>
        </p:nvSpPr>
        <p:spPr>
          <a:xfrm>
            <a:off x="6324600" y="18288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hlinkClick r:id="rId11" action="ppaction://hlinksldjump"/>
          </p:cNvPr>
          <p:cNvSpPr/>
          <p:nvPr/>
        </p:nvSpPr>
        <p:spPr>
          <a:xfrm>
            <a:off x="4114800" y="1828800"/>
            <a:ext cx="152400" cy="2286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 action="ppaction://hlinkshowjump?jump=previousslide"/>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DATA COLLECTION</a:t>
            </a:r>
            <a:endParaRPr lang="en-US" sz="2000" b="1" dirty="0"/>
          </a:p>
        </p:txBody>
      </p:sp>
      <p:sp>
        <p:nvSpPr>
          <p:cNvPr id="3" name="Rectangle 2"/>
          <p:cNvSpPr/>
          <p:nvPr/>
        </p:nvSpPr>
        <p:spPr>
          <a:xfrm>
            <a:off x="533400" y="838200"/>
            <a:ext cx="37338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u="sng" dirty="0" smtClean="0"/>
              <a:t>Image Scraping</a:t>
            </a:r>
          </a:p>
          <a:p>
            <a:endParaRPr lang="en-US" b="1" u="sng" dirty="0" smtClean="0"/>
          </a:p>
          <a:p>
            <a:pPr algn="just"/>
            <a:r>
              <a:rPr lang="en-US" dirty="0" smtClean="0"/>
              <a:t>Image scraping, a method of automatically extracting images from online sources, serves as a valuable technique for assembling such datasets.</a:t>
            </a:r>
            <a:endParaRPr lang="en-US" dirty="0"/>
          </a:p>
        </p:txBody>
      </p:sp>
      <p:pic>
        <p:nvPicPr>
          <p:cNvPr id="26626" name="Picture 2"/>
          <p:cNvPicPr>
            <a:picLocks noChangeAspect="1" noChangeArrowheads="1"/>
          </p:cNvPicPr>
          <p:nvPr/>
        </p:nvPicPr>
        <p:blipFill>
          <a:blip r:embed="rId2"/>
          <a:srcRect/>
          <a:stretch>
            <a:fillRect/>
          </a:stretch>
        </p:blipFill>
        <p:spPr bwMode="auto">
          <a:xfrm>
            <a:off x="533400" y="3886200"/>
            <a:ext cx="3690376" cy="2667000"/>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5" name="Rectangle 4"/>
          <p:cNvSpPr/>
          <p:nvPr/>
        </p:nvSpPr>
        <p:spPr>
          <a:xfrm>
            <a:off x="4495800" y="838200"/>
            <a:ext cx="4191000" cy="31393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u="sng" dirty="0" smtClean="0"/>
              <a:t>Image Generator</a:t>
            </a:r>
          </a:p>
          <a:p>
            <a:endParaRPr lang="en-US" dirty="0" smtClean="0"/>
          </a:p>
          <a:p>
            <a:pPr algn="just"/>
            <a:r>
              <a:rPr lang="en-US" dirty="0" smtClean="0"/>
              <a:t>An "image generator" in deep learning creates artificial images to expand and diversify training datasets, crucial for improving model performance in computer vision tasks like image classification and object detection. This tool enhances the dataset's variety, leading to better model generalization and effectiveness.</a:t>
            </a:r>
            <a:endParaRPr lang="en-US" dirty="0"/>
          </a:p>
        </p:txBody>
      </p:sp>
      <p:pic>
        <p:nvPicPr>
          <p:cNvPr id="26627" name="Picture 3"/>
          <p:cNvPicPr>
            <a:picLocks noChangeAspect="1" noChangeArrowheads="1"/>
          </p:cNvPicPr>
          <p:nvPr/>
        </p:nvPicPr>
        <p:blipFill>
          <a:blip r:embed="rId3"/>
          <a:srcRect r="29926" b="35294"/>
          <a:stretch>
            <a:fillRect/>
          </a:stretch>
        </p:blipFill>
        <p:spPr bwMode="auto">
          <a:xfrm>
            <a:off x="4495800" y="4114800"/>
            <a:ext cx="4267200" cy="2438400"/>
          </a:xfrm>
          <a:prstGeom prst="rect">
            <a:avLst/>
          </a:prstGeom>
          <a:ln>
            <a:headEnd/>
            <a:tailEnd/>
          </a:ln>
        </p:spPr>
        <p:style>
          <a:lnRef idx="2">
            <a:schemeClr val="accent5"/>
          </a:lnRef>
          <a:fillRef idx="1">
            <a:schemeClr val="lt1"/>
          </a:fillRef>
          <a:effectRef idx="0">
            <a:schemeClr val="accent5"/>
          </a:effectRef>
          <a:fontRef idx="minor">
            <a:schemeClr val="dk1"/>
          </a:fontRef>
        </p:style>
      </p:pic>
      <p:sp>
        <p:nvSpPr>
          <p:cNvPr id="8" name="Oval 7">
            <a:hlinkClick r:id="rId4" action="ppaction://hlinkfile"/>
          </p:cNvPr>
          <p:cNvSpPr/>
          <p:nvPr/>
        </p:nvSpPr>
        <p:spPr>
          <a:xfrm>
            <a:off x="3810000" y="914400"/>
            <a:ext cx="304800" cy="304800"/>
          </a:xfrm>
          <a:prstGeom prst="ellipse">
            <a:avLst/>
          </a:prstGeom>
          <a:scene3d>
            <a:camera prst="orthographicFront"/>
            <a:lightRig rig="threePt" dir="t"/>
          </a:scene3d>
          <a:sp3d>
            <a:bevelT w="139700" prst="cross"/>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hlinkClick r:id="rId5" action="ppaction://hlinkfile"/>
          </p:cNvPr>
          <p:cNvSpPr/>
          <p:nvPr/>
        </p:nvSpPr>
        <p:spPr>
          <a:xfrm>
            <a:off x="8305800" y="914400"/>
            <a:ext cx="304800" cy="304800"/>
          </a:xfrm>
          <a:prstGeom prst="ellipse">
            <a:avLst/>
          </a:prstGeom>
          <a:scene3d>
            <a:camera prst="orthographicFront"/>
            <a:lightRig rig="threePt" dir="t"/>
          </a:scene3d>
          <a:sp3d>
            <a:bevelT w="139700" prst="cross"/>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hlinkClick r:id="rId6" action="ppaction://hlinkfile"/>
          </p:cNvPr>
          <p:cNvSpPr/>
          <p:nvPr/>
        </p:nvSpPr>
        <p:spPr>
          <a:xfrm>
            <a:off x="8382000" y="4191000"/>
            <a:ext cx="304800" cy="304800"/>
          </a:xfrm>
          <a:prstGeom prst="ellipse">
            <a:avLst/>
          </a:prstGeom>
          <a:scene3d>
            <a:camera prst="orthographicFront"/>
            <a:lightRig rig="threePt" dir="t"/>
          </a:scene3d>
          <a:sp3d>
            <a:bevelT w="139700" prst="cross"/>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a:hlinkClick r:id="rId6" action="ppaction://hlinkfile"/>
          </p:cNvPr>
          <p:cNvSpPr/>
          <p:nvPr/>
        </p:nvSpPr>
        <p:spPr>
          <a:xfrm>
            <a:off x="3810000" y="3962400"/>
            <a:ext cx="304800" cy="304800"/>
          </a:xfrm>
          <a:prstGeom prst="ellipse">
            <a:avLst/>
          </a:prstGeom>
          <a:scene3d>
            <a:camera prst="orthographicFront"/>
            <a:lightRig rig="threePt" dir="t"/>
          </a:scene3d>
          <a:sp3d>
            <a:bevelT w="139700" prst="cross"/>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DATA COLLECTION</a:t>
            </a:r>
            <a:endParaRPr lang="en-US" sz="2000" b="1" dirty="0"/>
          </a:p>
        </p:txBody>
      </p:sp>
      <p:sp>
        <p:nvSpPr>
          <p:cNvPr id="4" name="Rectangle 3"/>
          <p:cNvSpPr/>
          <p:nvPr/>
        </p:nvSpPr>
        <p:spPr>
          <a:xfrm>
            <a:off x="609600" y="1295400"/>
            <a:ext cx="5562600" cy="1754326"/>
          </a:xfrm>
          <a:prstGeom prst="rect">
            <a:avLst/>
          </a:prstGeom>
        </p:spPr>
        <p:txBody>
          <a:bodyPr wrap="square">
            <a:spAutoFit/>
          </a:bodyPr>
          <a:lstStyle/>
          <a:p>
            <a:r>
              <a:rPr lang="en-US" b="1" dirty="0" smtClean="0"/>
              <a:t>Dataset  Explanation</a:t>
            </a:r>
          </a:p>
          <a:p>
            <a:endParaRPr lang="en-US" b="1" dirty="0" smtClean="0"/>
          </a:p>
          <a:p>
            <a:pPr algn="just"/>
            <a:r>
              <a:rPr lang="en-US" dirty="0" smtClean="0"/>
              <a:t>We gathered lots of pictures from tricky bends in ghat areas, making a special collection. These pictures help our smart camera (CNN) practice spotting cars in tough spots, so it's ready for any tricky road situation.</a:t>
            </a:r>
            <a:endParaRPr lang="en-US" dirty="0"/>
          </a:p>
        </p:txBody>
      </p:sp>
      <p:sp>
        <p:nvSpPr>
          <p:cNvPr id="5" name="Rectangle 4"/>
          <p:cNvSpPr/>
          <p:nvPr/>
        </p:nvSpPr>
        <p:spPr>
          <a:xfrm>
            <a:off x="2590800" y="4267200"/>
            <a:ext cx="6096000" cy="2031325"/>
          </a:xfrm>
          <a:prstGeom prst="rect">
            <a:avLst/>
          </a:prstGeom>
        </p:spPr>
        <p:txBody>
          <a:bodyPr wrap="square">
            <a:spAutoFit/>
          </a:bodyPr>
          <a:lstStyle/>
          <a:p>
            <a:r>
              <a:rPr lang="en-US" b="1" dirty="0" smtClean="0"/>
              <a:t>Training Process Description</a:t>
            </a:r>
          </a:p>
          <a:p>
            <a:endParaRPr lang="en-US" b="1" dirty="0" smtClean="0"/>
          </a:p>
          <a:p>
            <a:pPr algn="just"/>
            <a:r>
              <a:rPr lang="en-US" dirty="0" smtClean="0"/>
              <a:t> The CNN undergoes a systematic training process where it learns to swiftly identify and classify vehicles based on the dataset. This ensures the model becomes adept at discerning on vehicles present on road and No vehicles Present on road, forming a crucial part of our collision prevention system.</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DATA  EXTRACTION &amp; PRE-PROCESSING</a:t>
            </a:r>
            <a:endParaRPr lang="en-US" sz="2000" b="1" dirty="0"/>
          </a:p>
        </p:txBody>
      </p:sp>
      <p:sp>
        <p:nvSpPr>
          <p:cNvPr id="3" name="Rectangle 2"/>
          <p:cNvSpPr/>
          <p:nvPr/>
        </p:nvSpPr>
        <p:spPr>
          <a:xfrm>
            <a:off x="762000" y="1600200"/>
            <a:ext cx="7696200" cy="4247317"/>
          </a:xfrm>
          <a:prstGeom prst="rect">
            <a:avLst/>
          </a:prstGeom>
        </p:spPr>
        <p:txBody>
          <a:bodyPr wrap="square">
            <a:spAutoFit/>
          </a:bodyPr>
          <a:lstStyle/>
          <a:p>
            <a:pPr>
              <a:buFont typeface="Wingdings" pitchFamily="2" charset="2"/>
              <a:buChar char="v"/>
            </a:pPr>
            <a:r>
              <a:rPr lang="en-US" b="1" dirty="0" smtClean="0">
                <a:hlinkClick r:id="rId3" action="ppaction://hlinkfile"/>
              </a:rPr>
              <a:t>Image Resizing</a:t>
            </a:r>
          </a:p>
          <a:p>
            <a:endParaRPr lang="en-US" b="1" dirty="0" smtClean="0">
              <a:hlinkClick r:id="rId3" action="ppaction://hlinkfile"/>
            </a:endParaRPr>
          </a:p>
          <a:p>
            <a:pPr>
              <a:buFont typeface="Wingdings" pitchFamily="2" charset="2"/>
              <a:buChar char="v"/>
            </a:pPr>
            <a:r>
              <a:rPr lang="en-US" b="1" dirty="0" smtClean="0">
                <a:hlinkClick r:id="rId3" action="ppaction://hlinkfile"/>
              </a:rPr>
              <a:t>Normalization</a:t>
            </a:r>
          </a:p>
          <a:p>
            <a:endParaRPr lang="en-US" b="1" dirty="0" smtClean="0">
              <a:hlinkClick r:id="rId3" action="ppaction://hlinkfile"/>
            </a:endParaRPr>
          </a:p>
          <a:p>
            <a:pPr>
              <a:buFont typeface="Wingdings" pitchFamily="2" charset="2"/>
              <a:buChar char="v"/>
            </a:pPr>
            <a:r>
              <a:rPr lang="en-US" b="1" dirty="0" smtClean="0">
                <a:hlinkClick r:id="rId3" action="ppaction://hlinkfile"/>
              </a:rPr>
              <a:t>Data Augmentation</a:t>
            </a:r>
          </a:p>
          <a:p>
            <a:endParaRPr lang="en-US" b="1" dirty="0" smtClean="0">
              <a:hlinkClick r:id="rId3" action="ppaction://hlinkfile"/>
            </a:endParaRPr>
          </a:p>
          <a:p>
            <a:pPr>
              <a:buFont typeface="Wingdings" pitchFamily="2" charset="2"/>
              <a:buChar char="v"/>
            </a:pPr>
            <a:r>
              <a:rPr lang="en-US" b="1" dirty="0" smtClean="0">
                <a:hlinkClick r:id="rId3" action="ppaction://hlinkfile"/>
              </a:rPr>
              <a:t>Label Encoding </a:t>
            </a:r>
          </a:p>
          <a:p>
            <a:endParaRPr lang="en-US" b="1" dirty="0" smtClean="0">
              <a:hlinkClick r:id="rId3" action="ppaction://hlinkfile"/>
            </a:endParaRPr>
          </a:p>
          <a:p>
            <a:pPr>
              <a:buFont typeface="Wingdings" pitchFamily="2" charset="2"/>
              <a:buChar char="v"/>
            </a:pPr>
            <a:r>
              <a:rPr lang="en-US" b="1" dirty="0" smtClean="0">
                <a:hlinkClick r:id="rId3" action="ppaction://hlinkfile"/>
              </a:rPr>
              <a:t>Splitting into Training and Validation Sets</a:t>
            </a:r>
          </a:p>
          <a:p>
            <a:endParaRPr lang="en-US" b="1" dirty="0" smtClean="0">
              <a:hlinkClick r:id="rId3" action="ppaction://hlinkfile"/>
            </a:endParaRPr>
          </a:p>
          <a:p>
            <a:pPr>
              <a:buFont typeface="Wingdings" pitchFamily="2" charset="2"/>
              <a:buChar char="v"/>
            </a:pPr>
            <a:r>
              <a:rPr lang="en-US" b="1" dirty="0" smtClean="0">
                <a:hlinkClick r:id="rId3" action="ppaction://hlinkfile"/>
              </a:rPr>
              <a:t>Batch Processing</a:t>
            </a:r>
          </a:p>
          <a:p>
            <a:pPr>
              <a:buFont typeface="Wingdings" pitchFamily="2" charset="2"/>
              <a:buChar char="v"/>
            </a:pPr>
            <a:endParaRPr lang="en-US" b="1" dirty="0" smtClean="0">
              <a:hlinkClick r:id="rId3" action="ppaction://hlinkfile"/>
            </a:endParaRPr>
          </a:p>
          <a:p>
            <a:pPr>
              <a:buFont typeface="Wingdings" pitchFamily="2" charset="2"/>
              <a:buChar char="v"/>
            </a:pPr>
            <a:r>
              <a:rPr lang="en-US" b="1" dirty="0" smtClean="0">
                <a:hlinkClick r:id="rId3" action="ppaction://hlinkfile"/>
              </a:rPr>
              <a:t>Data Shuffling</a:t>
            </a:r>
          </a:p>
          <a:p>
            <a:endParaRPr lang="en-US" b="1" dirty="0" smtClean="0">
              <a:hlinkClick r:id="rId3" action="ppaction://hlinkfile"/>
            </a:endParaRPr>
          </a:p>
          <a:p>
            <a:pPr>
              <a:buFont typeface="Wingdings" pitchFamily="2" charset="2"/>
              <a:buChar char="v"/>
            </a:pPr>
            <a:r>
              <a:rPr lang="en-US" b="1" dirty="0" smtClean="0">
                <a:hlinkClick r:id="rId3" action="ppaction://hlinkfile"/>
              </a:rPr>
              <a:t>Handling Imbalanced Classes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3429000" cy="2585323"/>
          </a:xfrm>
          <a:prstGeom prst="rect">
            <a:avLst/>
          </a:prstGeom>
        </p:spPr>
        <p:txBody>
          <a:bodyPr wrap="square">
            <a:spAutoFit/>
          </a:bodyPr>
          <a:lstStyle/>
          <a:p>
            <a:r>
              <a:rPr lang="en-US" b="1" u="sng" dirty="0" smtClean="0"/>
              <a:t>CNN Model Introduction</a:t>
            </a:r>
            <a:endParaRPr lang="en-US" u="sng" dirty="0" smtClean="0"/>
          </a:p>
          <a:p>
            <a:endParaRPr lang="en-US" dirty="0" smtClean="0"/>
          </a:p>
          <a:p>
            <a:r>
              <a:rPr lang="en-US" dirty="0" smtClean="0"/>
              <a:t>Meet our digital detective, the Convolution Neural Network (CNN). It's like the brain of our project, trained to quickly recognize and understand vehicles on the road, especially around tricky bends in ghat areas.</a:t>
            </a:r>
            <a:endParaRPr lang="en-US" dirty="0"/>
          </a:p>
        </p:txBody>
      </p:sp>
      <p:sp>
        <p:nvSpPr>
          <p:cNvPr id="3" name="TextBox 2">
            <a:hlinkClick r:id="rId2" action="ppaction://hlinksldjump"/>
          </p:cNvPr>
          <p:cNvSpPr txBox="1"/>
          <p:nvPr/>
        </p:nvSpPr>
        <p:spPr>
          <a:xfrm>
            <a:off x="533400" y="228600"/>
            <a:ext cx="8153400" cy="400110"/>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000" b="1" dirty="0" smtClean="0"/>
              <a:t>MODEL TRAINING</a:t>
            </a:r>
            <a:endParaRPr lang="en-US" sz="2000" b="1" dirty="0"/>
          </a:p>
        </p:txBody>
      </p:sp>
      <p:sp>
        <p:nvSpPr>
          <p:cNvPr id="4" name="Rectangle 3"/>
          <p:cNvSpPr/>
          <p:nvPr/>
        </p:nvSpPr>
        <p:spPr>
          <a:xfrm>
            <a:off x="4724400" y="762000"/>
            <a:ext cx="3962400" cy="2308324"/>
          </a:xfrm>
          <a:prstGeom prst="rect">
            <a:avLst/>
          </a:prstGeom>
        </p:spPr>
        <p:txBody>
          <a:bodyPr wrap="square">
            <a:spAutoFit/>
          </a:bodyPr>
          <a:lstStyle/>
          <a:p>
            <a:r>
              <a:rPr lang="en-US" b="1" u="sng" dirty="0" smtClean="0"/>
              <a:t>Classification Criteria Explanation</a:t>
            </a:r>
          </a:p>
          <a:p>
            <a:endParaRPr lang="en-US" b="1" dirty="0" smtClean="0"/>
          </a:p>
          <a:p>
            <a:r>
              <a:rPr lang="en-US" dirty="0" smtClean="0"/>
              <a:t>Our CNN follows special rules, like wise traffic guide. It looks at pictures and decides if a vehicle is on the road or not, ensuring it can alert drivers in time about hidden cars in sharp turns like in  ghat roads.</a:t>
            </a:r>
            <a:endParaRPr lang="en-US" dirty="0"/>
          </a:p>
        </p:txBody>
      </p:sp>
      <p:pic>
        <p:nvPicPr>
          <p:cNvPr id="7169" name="Picture 1"/>
          <p:cNvPicPr>
            <a:picLocks noChangeAspect="1" noChangeArrowheads="1"/>
          </p:cNvPicPr>
          <p:nvPr/>
        </p:nvPicPr>
        <p:blipFill>
          <a:blip r:embed="rId3"/>
          <a:srcRect/>
          <a:stretch>
            <a:fillRect/>
          </a:stretch>
        </p:blipFill>
        <p:spPr bwMode="auto">
          <a:xfrm>
            <a:off x="609600" y="3429000"/>
            <a:ext cx="7985908" cy="2976549"/>
          </a:xfrm>
          <a:prstGeom prst="rect">
            <a:avLst/>
          </a:prstGeom>
          <a:noFill/>
          <a:ln w="9525">
            <a:noFill/>
            <a:miter lim="800000"/>
            <a:headEnd/>
            <a:tailEnd/>
          </a:ln>
          <a:effectLst/>
        </p:spPr>
      </p:pic>
      <p:sp>
        <p:nvSpPr>
          <p:cNvPr id="6" name="Oval 5">
            <a:hlinkClick r:id="rId4" action="ppaction://hlinkfile"/>
          </p:cNvPr>
          <p:cNvSpPr/>
          <p:nvPr/>
        </p:nvSpPr>
        <p:spPr>
          <a:xfrm>
            <a:off x="8153400" y="3810000"/>
            <a:ext cx="304800" cy="304800"/>
          </a:xfrm>
          <a:prstGeom prst="ellipse">
            <a:avLst/>
          </a:prstGeom>
          <a:scene3d>
            <a:camera prst="orthographicFront"/>
            <a:lightRig rig="threePt" dir="t"/>
          </a:scene3d>
          <a:sp3d>
            <a:bevelT w="139700" prst="cross"/>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TotalTime>
  <Words>963</Words>
  <Application>Microsoft Office PowerPoint</Application>
  <PresentationFormat>On-screen Show (4:3)</PresentationFormat>
  <Paragraphs>140</Paragraphs>
  <Slides>21</Slides>
  <Notes>0</Notes>
  <HiddenSlides>2</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60</cp:revision>
  <dcterms:created xsi:type="dcterms:W3CDTF">2006-08-16T00:00:00Z</dcterms:created>
  <dcterms:modified xsi:type="dcterms:W3CDTF">2023-12-11T03:55:19Z</dcterms:modified>
</cp:coreProperties>
</file>