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(TP Board)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&amp; Performance 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Board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Project Review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Pratik Raut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4FA6B-484D-3773-F266-7622C2AF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2" y="63090"/>
            <a:ext cx="2067335" cy="206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Kanban Board application for task and performance management.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modern agile tools like Trello, Jira.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React.js, Firebase,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individuals and teams organize tasks, collaborate, and track performance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intuitive and interactive task management UI.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team collaboration via real-time task updates.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authentication and user-specific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performance logs and user productivity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React.js, Tailwind CSS,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Zustand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(state management)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Firebase Functions,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Firebase Auth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&amp; Deployment: Firebase Hosting &amp; Emulator Suite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Tools: Vite,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Firebase Emulator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mulated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 used: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Hosting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safe local development with production-like behavior.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testing login flows and data CRUD without affecting live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Login Page UI using MUI and custom validations.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Firebase Authentication.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Firebase Emulator Suite successfully.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 setup with React components and routing.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preview working on Vite Dev Server.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Demo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Emulator Console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(You can add screenshots here before final submission.)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registration and dashboard UI.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operations for tasks.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team collaboration features.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role-based access (admin/user).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mid-term demo with full Kanban 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291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 (TP Board) Task &amp; Performance  Management Board </vt:lpstr>
      <vt:lpstr>Project Overview</vt:lpstr>
      <vt:lpstr>Objectives</vt:lpstr>
      <vt:lpstr>Technology Stack</vt:lpstr>
      <vt:lpstr>Firebase Emulator Suite</vt:lpstr>
      <vt:lpstr>Current Progress</vt:lpstr>
      <vt:lpstr>Demo &amp; Screenshots</vt:lpstr>
      <vt:lpstr>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Pratik Raut</cp:lastModifiedBy>
  <cp:revision>4</cp:revision>
  <dcterms:created xsi:type="dcterms:W3CDTF">2013-01-27T09:14:16Z</dcterms:created>
  <dcterms:modified xsi:type="dcterms:W3CDTF">2025-07-25T15:03:16Z</dcterms:modified>
  <cp:category/>
</cp:coreProperties>
</file>