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Detectify: Real-Time Object Detection with OpenCV &amp; YOLO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Bootcamp Project Presentation</a:t>
            </a:r>
          </a:p>
          <a:p>
            <a:r>
              <a:t>By Pratik Sanap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and deploy a real-time object detection system using YOLOv5.</a:t>
            </a:r>
          </a:p>
          <a:p>
            <a:r>
              <a:t>• Detect multiple objects in live video streams.</a:t>
            </a:r>
          </a:p>
          <a:p>
            <a:r>
              <a:t>• Visualize predictions with bounding boxes and class labels.</a:t>
            </a:r>
          </a:p>
          <a:p>
            <a:r>
              <a:t>• Gain hands-on experience in Computer Vision and AI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Installed Python, OpenCV, PyTorch, and YOLO dependencies.</a:t>
            </a:r>
          </a:p>
          <a:p>
            <a:r>
              <a:t>• Cloned YOLOv5 repository from GitHub.</a:t>
            </a:r>
          </a:p>
          <a:p>
            <a:r>
              <a:t>• Verified GPU/CPU availability.</a:t>
            </a:r>
          </a:p>
          <a:p/>
          <a:p>
            <a:r>
              <a:t>Proof: Google Colab setup screenshots.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Load Pre-Trained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Imported YOLOv5 model.</a:t>
            </a:r>
          </a:p>
          <a:p>
            <a:r>
              <a:t>• Used COCO dataset (80 classes).</a:t>
            </a:r>
          </a:p>
          <a:p>
            <a:r>
              <a:t>• Ran inference with pre-trained weights.</a:t>
            </a:r>
          </a:p>
          <a:p/>
          <a:p>
            <a:r>
              <a:t>Proof: Screenshot of YOLO detection output.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Test with Static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 inference on sample images.</a:t>
            </a:r>
          </a:p>
          <a:p>
            <a:r>
              <a:t>• Visualized bounding boxes, labels, and confidence scores.</a:t>
            </a:r>
          </a:p>
          <a:p/>
          <a:p>
            <a:r>
              <a:t>Proof: Screenshot showing detected person.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Implement Real-Time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webcam input in Google Colab.</a:t>
            </a:r>
          </a:p>
          <a:p>
            <a:r>
              <a:t>• Applied YOLO inference frame by frame.</a:t>
            </a:r>
          </a:p>
          <a:p>
            <a:r>
              <a:t>• Displayed detected objects live with bounding boxes.</a:t>
            </a:r>
          </a:p>
          <a:p/>
          <a:p>
            <a:r>
              <a:t>Proof: Webcam detection script screenshot.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Learned fundamentals of object detection.</a:t>
            </a:r>
          </a:p>
          <a:p>
            <a:r>
              <a:t>• Hands-on experience with OpenCV &amp; YOLO.</a:t>
            </a:r>
          </a:p>
          <a:p>
            <a:r>
              <a:t>• Implemented real-time detection pipeline.</a:t>
            </a:r>
          </a:p>
          <a:p>
            <a:r>
              <a:t>• Understood deployment challenges and optimizations.</a:t>
            </a:r>
          </a:p>
          <a:p/>
          <a:p>
            <a:r>
              <a:t>Conclusion: Successfully implemented Detectify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